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9" r:id="rId5"/>
    <p:sldId id="258" r:id="rId6"/>
    <p:sldId id="268" r:id="rId7"/>
    <p:sldId id="267" r:id="rId8"/>
    <p:sldId id="259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&amp;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MENGONTROL PROSES PADA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omic Sans MS" pitchFamily="66" charset="0"/>
              </a:rPr>
              <a:t>Shell </a:t>
            </a:r>
            <a:r>
              <a:rPr lang="en-US" sz="2400" dirty="0" err="1" smtClean="0">
                <a:latin typeface="Comic Sans MS" pitchFamily="66" charset="0"/>
              </a:rPr>
              <a:t>menyediakan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fasilitas</a:t>
            </a:r>
            <a:r>
              <a:rPr lang="en-US" sz="2400" dirty="0" smtClean="0">
                <a:latin typeface="Comic Sans MS" pitchFamily="66" charset="0"/>
              </a:rPr>
              <a:t> job control yang </a:t>
            </a:r>
            <a:r>
              <a:rPr lang="en-US" sz="2400" dirty="0" err="1" smtClean="0">
                <a:latin typeface="Comic Sans MS" pitchFamily="66" charset="0"/>
              </a:rPr>
              <a:t>memungkinkan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mengontrol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beberapa</a:t>
            </a:r>
            <a:r>
              <a:rPr lang="en-US" sz="2400" dirty="0" smtClean="0">
                <a:latin typeface="Comic Sans MS" pitchFamily="66" charset="0"/>
              </a:rPr>
              <a:t> job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sedang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berjalan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waktu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sama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pPr algn="just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just"/>
            <a:r>
              <a:rPr lang="en-US" sz="2400" dirty="0" err="1" smtClean="0">
                <a:latin typeface="Comic Sans MS" pitchFamily="66" charset="0"/>
              </a:rPr>
              <a:t>Misalnya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bila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melakukan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pengeditan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teks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ingin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melakukan</a:t>
            </a:r>
            <a:r>
              <a:rPr lang="en-US" sz="2400" dirty="0" smtClean="0">
                <a:latin typeface="Comic Sans MS" pitchFamily="66" charset="0"/>
              </a:rPr>
              <a:t> interrupt </a:t>
            </a:r>
            <a:r>
              <a:rPr lang="en-US" sz="2400" dirty="0" err="1" smtClean="0">
                <a:latin typeface="Comic Sans MS" pitchFamily="66" charset="0"/>
              </a:rPr>
              <a:t>pengeditan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mengerjakan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hal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lainnya</a:t>
            </a:r>
            <a:r>
              <a:rPr lang="en-US" sz="2400" dirty="0" smtClean="0">
                <a:latin typeface="Comic Sans MS" pitchFamily="66" charset="0"/>
              </a:rPr>
              <a:t>. </a:t>
            </a:r>
            <a:r>
              <a:rPr lang="en-US" sz="2400" dirty="0" err="1" smtClean="0">
                <a:latin typeface="Comic Sans MS" pitchFamily="66" charset="0"/>
              </a:rPr>
              <a:t>Bila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selesai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dapat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kembali</a:t>
            </a:r>
            <a:r>
              <a:rPr lang="en-US" sz="2400" dirty="0" smtClean="0">
                <a:latin typeface="Comic Sans MS" pitchFamily="66" charset="0"/>
              </a:rPr>
              <a:t> (</a:t>
            </a:r>
            <a:r>
              <a:rPr lang="en-US" sz="2400" i="1" dirty="0" smtClean="0">
                <a:latin typeface="Comic Sans MS" pitchFamily="66" charset="0"/>
              </a:rPr>
              <a:t>switch) </a:t>
            </a:r>
            <a:r>
              <a:rPr lang="en-US" sz="2400" i="1" dirty="0" err="1" smtClean="0">
                <a:latin typeface="Comic Sans MS" pitchFamily="66" charset="0"/>
              </a:rPr>
              <a:t>ke</a:t>
            </a:r>
            <a:r>
              <a:rPr lang="en-US" sz="2400" i="1" dirty="0" smtClean="0">
                <a:latin typeface="Comic Sans MS" pitchFamily="66" charset="0"/>
              </a:rPr>
              <a:t> editor </a:t>
            </a:r>
            <a:r>
              <a:rPr lang="en-US" sz="2400" i="1" dirty="0" err="1" smtClean="0">
                <a:latin typeface="Comic Sans MS" pitchFamily="66" charset="0"/>
              </a:rPr>
              <a:t>dan</a:t>
            </a:r>
            <a:r>
              <a:rPr lang="en-US" sz="2400" i="1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melakukan</a:t>
            </a:r>
            <a:r>
              <a:rPr lang="en-US" sz="2400" i="1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pengeditan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teks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kembali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algn="just"/>
            <a:endParaRPr lang="en-US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MENGONTROL PROSES PADA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Job </a:t>
            </a:r>
            <a:r>
              <a:rPr lang="en-US" dirty="0" err="1" smtClean="0">
                <a:latin typeface="Comic Sans MS" pitchFamily="66" charset="0"/>
              </a:rPr>
              <a:t>bekerja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foreground </a:t>
            </a:r>
            <a:r>
              <a:rPr lang="en-US" b="1" dirty="0" err="1" smtClean="0">
                <a:latin typeface="Comic Sans MS" pitchFamily="66" charset="0"/>
              </a:rPr>
              <a:t>atau</a:t>
            </a:r>
            <a:r>
              <a:rPr lang="en-US" b="1" dirty="0" smtClean="0">
                <a:latin typeface="Comic Sans MS" pitchFamily="66" charset="0"/>
              </a:rPr>
              <a:t> background. </a:t>
            </a:r>
          </a:p>
          <a:p>
            <a:r>
              <a:rPr lang="en-US" b="1" i="1" dirty="0" smtClean="0">
                <a:latin typeface="Comic Sans MS" pitchFamily="66" charset="0"/>
              </a:rPr>
              <a:t>Job </a:t>
            </a:r>
            <a:r>
              <a:rPr lang="en-US" b="1" i="1" dirty="0" err="1" smtClean="0">
                <a:latin typeface="Comic Sans MS" pitchFamily="66" charset="0"/>
              </a:rPr>
              <a:t>pada</a:t>
            </a:r>
            <a:r>
              <a:rPr lang="en-US" b="1" i="1" dirty="0" smtClean="0">
                <a:latin typeface="Comic Sans MS" pitchFamily="66" charset="0"/>
              </a:rPr>
              <a:t> foreground </a:t>
            </a:r>
            <a:r>
              <a:rPr lang="en-US" dirty="0" err="1" smtClean="0">
                <a:latin typeface="Comic Sans MS" pitchFamily="66" charset="0"/>
              </a:rPr>
              <a:t>hanya</a:t>
            </a:r>
            <a:r>
              <a:rPr lang="en-US" b="1" i="1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diperuntukkan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satu</a:t>
            </a:r>
            <a:r>
              <a:rPr lang="en-US" dirty="0" smtClean="0">
                <a:latin typeface="Comic Sans MS" pitchFamily="66" charset="0"/>
              </a:rPr>
              <a:t> job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satu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waktu</a:t>
            </a:r>
            <a:r>
              <a:rPr lang="en-US" dirty="0" smtClean="0">
                <a:latin typeface="Comic Sans MS" pitchFamily="66" charset="0"/>
              </a:rPr>
              <a:t>. Job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foreground </a:t>
            </a:r>
            <a:r>
              <a:rPr lang="en-US" i="1" dirty="0" err="1" smtClean="0">
                <a:latin typeface="Comic Sans MS" pitchFamily="66" charset="0"/>
              </a:rPr>
              <a:t>akan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mengontrol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shell - </a:t>
            </a:r>
            <a:r>
              <a:rPr lang="en-US" dirty="0" err="1" smtClean="0">
                <a:latin typeface="Comic Sans MS" pitchFamily="66" charset="0"/>
              </a:rPr>
              <a:t>menerima</a:t>
            </a:r>
            <a:r>
              <a:rPr lang="en-US" dirty="0" smtClean="0">
                <a:latin typeface="Comic Sans MS" pitchFamily="66" charset="0"/>
              </a:rPr>
              <a:t> input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keyboard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mengirim</a:t>
            </a:r>
            <a:r>
              <a:rPr lang="en-US" dirty="0" smtClean="0">
                <a:latin typeface="Comic Sans MS" pitchFamily="66" charset="0"/>
              </a:rPr>
              <a:t> output </a:t>
            </a:r>
            <a:r>
              <a:rPr lang="en-US" dirty="0" err="1" smtClean="0">
                <a:latin typeface="Comic Sans MS" pitchFamily="66" charset="0"/>
              </a:rPr>
              <a:t>ke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layar</a:t>
            </a:r>
            <a:r>
              <a:rPr lang="en-US" dirty="0" smtClean="0">
                <a:latin typeface="Comic Sans MS" pitchFamily="66" charset="0"/>
              </a:rPr>
              <a:t>. </a:t>
            </a:r>
          </a:p>
          <a:p>
            <a:r>
              <a:rPr lang="en-US" b="1" i="1" dirty="0" smtClean="0">
                <a:latin typeface="Comic Sans MS" pitchFamily="66" charset="0"/>
              </a:rPr>
              <a:t>Job </a:t>
            </a:r>
            <a:r>
              <a:rPr lang="en-US" b="1" i="1" dirty="0" err="1" smtClean="0">
                <a:latin typeface="Comic Sans MS" pitchFamily="66" charset="0"/>
              </a:rPr>
              <a:t>pada</a:t>
            </a:r>
            <a:r>
              <a:rPr lang="en-US" b="1" i="1" dirty="0" smtClean="0">
                <a:latin typeface="Comic Sans MS" pitchFamily="66" charset="0"/>
              </a:rPr>
              <a:t> background </a:t>
            </a:r>
            <a:r>
              <a:rPr lang="en-US" dirty="0" err="1" smtClean="0">
                <a:latin typeface="Comic Sans MS" pitchFamily="66" charset="0"/>
              </a:rPr>
              <a:t>tidak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menerima</a:t>
            </a:r>
            <a:r>
              <a:rPr lang="en-US" dirty="0" smtClean="0">
                <a:latin typeface="Comic Sans MS" pitchFamily="66" charset="0"/>
              </a:rPr>
              <a:t> input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terminal, </a:t>
            </a:r>
            <a:r>
              <a:rPr lang="en-US" dirty="0" err="1" smtClean="0">
                <a:latin typeface="Comic Sans MS" pitchFamily="66" charset="0"/>
              </a:rPr>
              <a:t>biasanya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berjalan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tanpa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memerlukan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interaksi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MENGONTROL PROSES PADA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Comic Sans MS" pitchFamily="66" charset="0"/>
              </a:rPr>
              <a:t>Job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foreground </a:t>
            </a:r>
            <a:r>
              <a:rPr lang="en-US" i="1" dirty="0" err="1" smtClean="0">
                <a:latin typeface="Comic Sans MS" pitchFamily="66" charset="0"/>
              </a:rPr>
              <a:t>kemungkinan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dihentikan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sementara</a:t>
            </a:r>
            <a:r>
              <a:rPr lang="en-US" i="1" dirty="0" smtClean="0">
                <a:latin typeface="Comic Sans MS" pitchFamily="66" charset="0"/>
              </a:rPr>
              <a:t> (suspend), </a:t>
            </a:r>
            <a:r>
              <a:rPr lang="en-US" i="1" dirty="0" err="1" smtClean="0">
                <a:latin typeface="Comic Sans MS" pitchFamily="66" charset="0"/>
              </a:rPr>
              <a:t>dengan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menekan</a:t>
            </a:r>
            <a:r>
              <a:rPr lang="en-US" dirty="0" smtClean="0">
                <a:latin typeface="Comic Sans MS" pitchFamily="66" charset="0"/>
              </a:rPr>
              <a:t> [Ctrl-Z]. </a:t>
            </a:r>
          </a:p>
          <a:p>
            <a:r>
              <a:rPr lang="en-US" dirty="0" smtClean="0">
                <a:latin typeface="Comic Sans MS" pitchFamily="66" charset="0"/>
              </a:rPr>
              <a:t>Job yang </a:t>
            </a:r>
            <a:r>
              <a:rPr lang="en-US" dirty="0" err="1" smtClean="0">
                <a:latin typeface="Comic Sans MS" pitchFamily="66" charset="0"/>
              </a:rPr>
              <a:t>dihentikan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sementara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dapat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dijalankan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kembali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foreground </a:t>
            </a:r>
            <a:r>
              <a:rPr lang="en-US" i="1" dirty="0" err="1" smtClean="0">
                <a:latin typeface="Comic Sans MS" pitchFamily="66" charset="0"/>
              </a:rPr>
              <a:t>atau</a:t>
            </a:r>
            <a:r>
              <a:rPr lang="en-US" i="1" dirty="0" smtClean="0">
                <a:latin typeface="Comic Sans MS" pitchFamily="66" charset="0"/>
              </a:rPr>
              <a:t> background </a:t>
            </a:r>
            <a:r>
              <a:rPr lang="en-US" i="1" dirty="0" err="1" smtClean="0">
                <a:latin typeface="Comic Sans MS" pitchFamily="66" charset="0"/>
              </a:rPr>
              <a:t>sesuai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keperluan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dengan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menekan</a:t>
            </a:r>
            <a:r>
              <a:rPr lang="en-US" i="1" dirty="0" smtClean="0">
                <a:latin typeface="Comic Sans MS" pitchFamily="66" charset="0"/>
              </a:rPr>
              <a:t> ”</a:t>
            </a:r>
            <a:r>
              <a:rPr lang="en-US" b="1" i="1" dirty="0" err="1" smtClean="0">
                <a:latin typeface="Comic Sans MS" pitchFamily="66" charset="0"/>
              </a:rPr>
              <a:t>fg</a:t>
            </a:r>
            <a:r>
              <a:rPr lang="en-US" b="1" i="1" dirty="0" smtClean="0">
                <a:latin typeface="Comic Sans MS" pitchFamily="66" charset="0"/>
              </a:rPr>
              <a:t>” </a:t>
            </a:r>
            <a:r>
              <a:rPr lang="en-US" b="1" i="1" dirty="0" err="1" smtClean="0">
                <a:latin typeface="Comic Sans MS" pitchFamily="66" charset="0"/>
              </a:rPr>
              <a:t>atau</a:t>
            </a:r>
            <a:r>
              <a:rPr lang="en-US" b="1" i="1" dirty="0" smtClean="0">
                <a:latin typeface="Comic Sans MS" pitchFamily="66" charset="0"/>
              </a:rPr>
              <a:t> ”</a:t>
            </a:r>
            <a:r>
              <a:rPr lang="en-US" b="1" i="1" dirty="0" err="1" smtClean="0">
                <a:latin typeface="Comic Sans MS" pitchFamily="66" charset="0"/>
              </a:rPr>
              <a:t>bg</a:t>
            </a:r>
            <a:r>
              <a:rPr lang="en-US" b="1" i="1" dirty="0" smtClean="0">
                <a:latin typeface="Comic Sans MS" pitchFamily="66" charset="0"/>
              </a:rPr>
              <a:t> ”. </a:t>
            </a:r>
          </a:p>
          <a:p>
            <a:r>
              <a:rPr lang="en-US" b="1" i="1" dirty="0" err="1" smtClean="0">
                <a:latin typeface="Comic Sans MS" pitchFamily="66" charset="0"/>
              </a:rPr>
              <a:t>Sebagai</a:t>
            </a:r>
            <a:r>
              <a:rPr lang="en-US" b="1" i="1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catatan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menghentikan</a:t>
            </a:r>
            <a:r>
              <a:rPr lang="en-US" dirty="0" smtClean="0">
                <a:latin typeface="Comic Sans MS" pitchFamily="66" charset="0"/>
              </a:rPr>
              <a:t> job </a:t>
            </a:r>
            <a:r>
              <a:rPr lang="en-US" dirty="0" err="1" smtClean="0">
                <a:latin typeface="Comic Sans MS" pitchFamily="66" charset="0"/>
              </a:rPr>
              <a:t>sementara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sangat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berbeda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melakuakan</a:t>
            </a:r>
            <a:r>
              <a:rPr lang="en-US" dirty="0" smtClean="0">
                <a:latin typeface="Comic Sans MS" pitchFamily="66" charset="0"/>
              </a:rPr>
              <a:t> interrupt job (</a:t>
            </a:r>
            <a:r>
              <a:rPr lang="en-US" dirty="0" err="1" smtClean="0">
                <a:latin typeface="Comic Sans MS" pitchFamily="66" charset="0"/>
              </a:rPr>
              <a:t>biasanya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[Ctrl-C]), </a:t>
            </a:r>
            <a:r>
              <a:rPr lang="en-US" dirty="0" err="1" smtClean="0">
                <a:latin typeface="Comic Sans MS" pitchFamily="66" charset="0"/>
              </a:rPr>
              <a:t>dimana</a:t>
            </a:r>
            <a:r>
              <a:rPr lang="en-US" dirty="0" smtClean="0">
                <a:latin typeface="Comic Sans MS" pitchFamily="66" charset="0"/>
              </a:rPr>
              <a:t> job yang </a:t>
            </a:r>
            <a:r>
              <a:rPr lang="en-US" dirty="0" err="1" smtClean="0">
                <a:latin typeface="Comic Sans MS" pitchFamily="66" charset="0"/>
              </a:rPr>
              <a:t>diinterrup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dimatikan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secara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permanen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tidak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dapat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dijalankan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lagi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MENGONTROL PROSES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>
                <a:latin typeface="Comic Sans MS" pitchFamily="66" charset="0"/>
              </a:rPr>
              <a:t>Perintah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dapat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digunakan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untuk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menunjukkan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semua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proses</a:t>
            </a:r>
            <a:r>
              <a:rPr lang="en-US" sz="3200" dirty="0" smtClean="0">
                <a:latin typeface="Comic Sans MS" pitchFamily="66" charset="0"/>
              </a:rPr>
              <a:t> yang </a:t>
            </a:r>
            <a:r>
              <a:rPr lang="en-US" sz="3200" dirty="0" err="1" smtClean="0">
                <a:latin typeface="Comic Sans MS" pitchFamily="66" charset="0"/>
              </a:rPr>
              <a:t>sedang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berjalan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pada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mesin</a:t>
            </a:r>
            <a:r>
              <a:rPr lang="en-US" sz="3200" dirty="0" smtClean="0">
                <a:latin typeface="Comic Sans MS" pitchFamily="66" charset="0"/>
              </a:rPr>
              <a:t> (</a:t>
            </a:r>
            <a:r>
              <a:rPr lang="en-US" sz="3200" dirty="0" err="1" smtClean="0">
                <a:latin typeface="Comic Sans MS" pitchFamily="66" charset="0"/>
              </a:rPr>
              <a:t>bukan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hanya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proses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pada</a:t>
            </a:r>
            <a:r>
              <a:rPr lang="en-US" sz="3200" dirty="0" smtClean="0">
                <a:latin typeface="Comic Sans MS" pitchFamily="66" charset="0"/>
              </a:rPr>
              <a:t> shell </a:t>
            </a:r>
            <a:r>
              <a:rPr lang="en-US" sz="3200" dirty="0" err="1" smtClean="0">
                <a:latin typeface="Comic Sans MS" pitchFamily="66" charset="0"/>
              </a:rPr>
              <a:t>saat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ini</a:t>
            </a:r>
            <a:r>
              <a:rPr lang="en-US" sz="3200" dirty="0" smtClean="0">
                <a:latin typeface="Comic Sans MS" pitchFamily="66" charset="0"/>
              </a:rPr>
              <a:t>) </a:t>
            </a:r>
            <a:r>
              <a:rPr lang="en-US" sz="3200" dirty="0" err="1" smtClean="0">
                <a:latin typeface="Comic Sans MS" pitchFamily="66" charset="0"/>
              </a:rPr>
              <a:t>dengan</a:t>
            </a:r>
            <a:r>
              <a:rPr lang="en-US" sz="3200" dirty="0" smtClean="0">
                <a:latin typeface="Comic Sans MS" pitchFamily="66" charset="0"/>
              </a:rPr>
              <a:t> format :</a:t>
            </a:r>
          </a:p>
          <a:p>
            <a:pPr algn="just"/>
            <a:endParaRPr lang="en-US" sz="3200" dirty="0" smtClean="0">
              <a:latin typeface="Comic Sans MS" pitchFamily="66" charset="0"/>
            </a:endParaRPr>
          </a:p>
          <a:p>
            <a:pPr marL="979488" indent="-255588" algn="just">
              <a:buNone/>
            </a:pPr>
            <a:r>
              <a:rPr lang="en-US" sz="3200" dirty="0" err="1" smtClean="0">
                <a:latin typeface="Comic Sans MS" pitchFamily="66" charset="0"/>
              </a:rPr>
              <a:t>ps</a:t>
            </a:r>
            <a:r>
              <a:rPr lang="en-US" sz="3200" dirty="0" smtClean="0">
                <a:latin typeface="Comic Sans MS" pitchFamily="66" charset="0"/>
              </a:rPr>
              <a:t> –</a:t>
            </a:r>
            <a:r>
              <a:rPr lang="en-US" sz="3200" dirty="0" err="1" smtClean="0">
                <a:latin typeface="Comic Sans MS" pitchFamily="66" charset="0"/>
              </a:rPr>
              <a:t>fae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atau</a:t>
            </a:r>
            <a:endParaRPr lang="en-US" sz="3200" dirty="0" smtClean="0">
              <a:latin typeface="Comic Sans MS" pitchFamily="66" charset="0"/>
            </a:endParaRPr>
          </a:p>
          <a:p>
            <a:pPr marL="979488" indent="-255588" algn="just">
              <a:buNone/>
            </a:pPr>
            <a:r>
              <a:rPr lang="en-US" sz="3200" dirty="0" err="1" smtClean="0">
                <a:latin typeface="Comic Sans MS" pitchFamily="66" charset="0"/>
              </a:rPr>
              <a:t>ps</a:t>
            </a:r>
            <a:r>
              <a:rPr lang="en-US" sz="3200" dirty="0" smtClean="0">
                <a:latin typeface="Comic Sans MS" pitchFamily="66" charset="0"/>
              </a:rPr>
              <a:t> –aux</a:t>
            </a:r>
          </a:p>
          <a:p>
            <a:pPr marL="979488" indent="-255588" algn="just">
              <a:buNone/>
            </a:pPr>
            <a:endParaRPr lang="en-US" sz="32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MENGONTROL PROSES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latin typeface="Comic Sans MS" pitchFamily="66" charset="0"/>
              </a:rPr>
              <a:t>Beberapa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versi</a:t>
            </a:r>
            <a:r>
              <a:rPr lang="en-US" dirty="0" smtClean="0">
                <a:latin typeface="Comic Sans MS" pitchFamily="66" charset="0"/>
              </a:rPr>
              <a:t> UNIX </a:t>
            </a:r>
            <a:r>
              <a:rPr lang="en-US" dirty="0" err="1" smtClean="0">
                <a:latin typeface="Comic Sans MS" pitchFamily="66" charset="0"/>
              </a:rPr>
              <a:t>mempunyai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utilitas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sistem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disebut</a:t>
            </a:r>
            <a:r>
              <a:rPr lang="en-US" dirty="0" smtClean="0">
                <a:latin typeface="Comic Sans MS" pitchFamily="66" charset="0"/>
              </a:rPr>
              <a:t> top yang </a:t>
            </a:r>
            <a:r>
              <a:rPr lang="en-US" dirty="0" err="1" smtClean="0">
                <a:latin typeface="Comic Sans MS" pitchFamily="66" charset="0"/>
              </a:rPr>
              <a:t>menyediakan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cara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interaktif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memonitor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aktifitas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sistem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err="1" smtClean="0">
                <a:latin typeface="Comic Sans MS" pitchFamily="66" charset="0"/>
              </a:rPr>
              <a:t>Statistik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secara</a:t>
            </a:r>
            <a:r>
              <a:rPr lang="en-US" dirty="0" smtClean="0">
                <a:latin typeface="Comic Sans MS" pitchFamily="66" charset="0"/>
              </a:rPr>
              <a:t> detail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berjalan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ditampilkan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secara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terus-menerus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i="1" dirty="0" smtClean="0">
                <a:latin typeface="Comic Sans MS" pitchFamily="66" charset="0"/>
              </a:rPr>
              <a:t>refresh. </a:t>
            </a:r>
          </a:p>
          <a:p>
            <a:pPr>
              <a:lnSpc>
                <a:spcPct val="120000"/>
              </a:lnSpc>
            </a:pPr>
            <a:r>
              <a:rPr lang="en-US" i="1" dirty="0" err="1" smtClean="0">
                <a:latin typeface="Comic Sans MS" pitchFamily="66" charset="0"/>
              </a:rPr>
              <a:t>Proses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ditampilkan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secara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terurut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utilitas</a:t>
            </a:r>
            <a:r>
              <a:rPr lang="en-US" dirty="0" smtClean="0">
                <a:latin typeface="Comic Sans MS" pitchFamily="66" charset="0"/>
              </a:rPr>
              <a:t> CPU. </a:t>
            </a:r>
            <a:r>
              <a:rPr lang="en-US" dirty="0" err="1" smtClean="0">
                <a:latin typeface="Comic Sans MS" pitchFamily="66" charset="0"/>
              </a:rPr>
              <a:t>Kunci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berguna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top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  <a:buNone/>
            </a:pPr>
            <a:endParaRPr lang="en-US" dirty="0" smtClean="0">
              <a:latin typeface="Comic Sans MS" pitchFamily="66" charset="0"/>
            </a:endParaRPr>
          </a:p>
          <a:p>
            <a:pPr lvl="2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s – set update frequency</a:t>
            </a:r>
          </a:p>
          <a:p>
            <a:pPr lvl="2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u – display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proses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user</a:t>
            </a:r>
          </a:p>
          <a:p>
            <a:pPr lvl="2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k – kill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proses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PID)</a:t>
            </a:r>
          </a:p>
          <a:p>
            <a:pPr lvl="2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q – quit</a:t>
            </a:r>
          </a:p>
          <a:p>
            <a:pPr lvl="2">
              <a:lnSpc>
                <a:spcPct val="120000"/>
              </a:lnSpc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omic Sans MS" pitchFamily="66" charset="0"/>
              </a:rPr>
              <a:t>Utilitas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melakukan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pengontrolan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dapat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ditemukan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sistem</a:t>
            </a:r>
            <a:r>
              <a:rPr lang="en-US" dirty="0" smtClean="0">
                <a:latin typeface="Comic Sans MS" pitchFamily="66" charset="0"/>
              </a:rPr>
              <a:t> UNIX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perintah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killall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err="1" smtClean="0">
                <a:latin typeface="Comic Sans MS" pitchFamily="66" charset="0"/>
              </a:rPr>
              <a:t>Perintah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menghentikan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sesuai</a:t>
            </a:r>
            <a:r>
              <a:rPr lang="en-US" dirty="0" smtClean="0">
                <a:latin typeface="Comic Sans MS" pitchFamily="66" charset="0"/>
              </a:rPr>
              <a:t> PID </a:t>
            </a:r>
            <a:r>
              <a:rPr lang="en-US" dirty="0" err="1" smtClean="0">
                <a:latin typeface="Comic Sans MS" pitchFamily="66" charset="0"/>
              </a:rPr>
              <a:t>atau</a:t>
            </a:r>
            <a:r>
              <a:rPr lang="en-US" dirty="0" smtClean="0">
                <a:latin typeface="Comic Sans MS" pitchFamily="66" charset="0"/>
              </a:rPr>
              <a:t> job number 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KONSEP PROSES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program yang </a:t>
            </a:r>
            <a:r>
              <a:rPr lang="en-US" sz="2400" dirty="0" err="1" smtClean="0">
                <a:latin typeface="Comic Sans MS" pitchFamily="66" charset="0"/>
              </a:rPr>
              <a:t>sedang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dieksekusi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r>
              <a:rPr lang="en-US" sz="2400" dirty="0" err="1" smtClean="0">
                <a:latin typeface="Comic Sans MS" pitchFamily="66" charset="0"/>
              </a:rPr>
              <a:t>Setiap</a:t>
            </a:r>
            <a:r>
              <a:rPr lang="en-US" sz="2400" dirty="0" smtClean="0">
                <a:latin typeface="Comic Sans MS" pitchFamily="66" charset="0"/>
              </a:rPr>
              <a:t> kali </a:t>
            </a:r>
            <a:r>
              <a:rPr lang="en-US" sz="2400" dirty="0" err="1" smtClean="0">
                <a:latin typeface="Comic Sans MS" pitchFamily="66" charset="0"/>
              </a:rPr>
              <a:t>menggunakan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utilitas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sistem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program </a:t>
            </a:r>
            <a:r>
              <a:rPr lang="en-US" sz="2400" dirty="0" err="1" smtClean="0">
                <a:latin typeface="Comic Sans MS" pitchFamily="66" charset="0"/>
              </a:rPr>
              <a:t>aplikasi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dari</a:t>
            </a:r>
            <a:r>
              <a:rPr lang="en-US" sz="2400" dirty="0" smtClean="0">
                <a:latin typeface="Comic Sans MS" pitchFamily="66" charset="0"/>
              </a:rPr>
              <a:t> shell, </a:t>
            </a:r>
            <a:r>
              <a:rPr lang="en-US" sz="2400" dirty="0" err="1" smtClean="0">
                <a:latin typeface="Comic Sans MS" pitchFamily="66" charset="0"/>
              </a:rPr>
              <a:t>satu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lebih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”child” </a:t>
            </a:r>
            <a:r>
              <a:rPr lang="en-US" sz="2400" dirty="0" err="1" smtClean="0">
                <a:latin typeface="Comic Sans MS" pitchFamily="66" charset="0"/>
              </a:rPr>
              <a:t>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dibuat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oleh</a:t>
            </a:r>
            <a:r>
              <a:rPr lang="en-US" sz="2400" dirty="0" smtClean="0">
                <a:latin typeface="Comic Sans MS" pitchFamily="66" charset="0"/>
              </a:rPr>
              <a:t> shell </a:t>
            </a:r>
            <a:r>
              <a:rPr lang="en-US" sz="2400" dirty="0" err="1" smtClean="0">
                <a:latin typeface="Comic Sans MS" pitchFamily="66" charset="0"/>
              </a:rPr>
              <a:t>sesuai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perintah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diberikan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r>
              <a:rPr lang="en-US" sz="2400" dirty="0" err="1" smtClean="0">
                <a:latin typeface="Comic Sans MS" pitchFamily="66" charset="0"/>
              </a:rPr>
              <a:t>Setiap</a:t>
            </a:r>
            <a:r>
              <a:rPr lang="en-US" sz="2400" dirty="0" smtClean="0">
                <a:latin typeface="Comic Sans MS" pitchFamily="66" charset="0"/>
              </a:rPr>
              <a:t> kali </a:t>
            </a:r>
            <a:r>
              <a:rPr lang="en-US" sz="2400" dirty="0" err="1" smtClean="0">
                <a:latin typeface="Comic Sans MS" pitchFamily="66" charset="0"/>
              </a:rPr>
              <a:t>instruksi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diberikan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Linux shell, </a:t>
            </a:r>
            <a:r>
              <a:rPr lang="en-US" sz="2400" dirty="0" err="1" smtClean="0">
                <a:latin typeface="Comic Sans MS" pitchFamily="66" charset="0"/>
              </a:rPr>
              <a:t>maka</a:t>
            </a:r>
            <a:r>
              <a:rPr lang="en-US" sz="2400" dirty="0" smtClean="0">
                <a:latin typeface="Comic Sans MS" pitchFamily="66" charset="0"/>
              </a:rPr>
              <a:t> kernel </a:t>
            </a:r>
            <a:r>
              <a:rPr lang="en-US" sz="2400" dirty="0" err="1" smtClean="0">
                <a:latin typeface="Comic Sans MS" pitchFamily="66" charset="0"/>
              </a:rPr>
              <a:t>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menciptakan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sebuah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proses</a:t>
            </a:r>
            <a:r>
              <a:rPr lang="en-US" sz="2400" b="1" dirty="0" smtClean="0">
                <a:latin typeface="Comic Sans MS" pitchFamily="66" charset="0"/>
              </a:rPr>
              <a:t>-id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r>
              <a:rPr lang="en-US" sz="2400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disebut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juga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dengan</a:t>
            </a:r>
            <a:r>
              <a:rPr lang="en-US" sz="2400" dirty="0" smtClean="0">
                <a:latin typeface="Comic Sans MS" pitchFamily="66" charset="0"/>
              </a:rPr>
              <a:t> terminology Unix </a:t>
            </a:r>
            <a:r>
              <a:rPr lang="en-US" sz="2400" dirty="0" err="1" smtClean="0">
                <a:latin typeface="Comic Sans MS" pitchFamily="66" charset="0"/>
              </a:rPr>
              <a:t>sebagai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sebuah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Job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r>
              <a:rPr lang="en-US" sz="2400" b="1" dirty="0" err="1" smtClean="0">
                <a:latin typeface="Comic Sans MS" pitchFamily="66" charset="0"/>
              </a:rPr>
              <a:t>Proses</a:t>
            </a:r>
            <a:r>
              <a:rPr lang="en-US" sz="2400" b="1" dirty="0" smtClean="0">
                <a:latin typeface="Comic Sans MS" pitchFamily="66" charset="0"/>
              </a:rPr>
              <a:t> Id (PID) </a:t>
            </a:r>
            <a:r>
              <a:rPr lang="en-US" sz="2400" b="1" dirty="0" err="1" smtClean="0">
                <a:latin typeface="Comic Sans MS" pitchFamily="66" charset="0"/>
              </a:rPr>
              <a:t>dimulai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dari</a:t>
            </a:r>
            <a:r>
              <a:rPr lang="en-US" sz="2400" b="1" dirty="0" smtClean="0">
                <a:latin typeface="Comic Sans MS" pitchFamily="66" charset="0"/>
              </a:rPr>
              <a:t> 0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yaitu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b="1" dirty="0" smtClean="0">
                <a:latin typeface="Comic Sans MS" pitchFamily="66" charset="0"/>
              </a:rPr>
              <a:t>INIT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kemudian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diikuti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oleh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berikutnya</a:t>
            </a:r>
            <a:r>
              <a:rPr lang="en-US" sz="2400" dirty="0" smtClean="0">
                <a:latin typeface="Comic Sans MS" pitchFamily="66" charset="0"/>
              </a:rPr>
              <a:t> (</a:t>
            </a:r>
            <a:r>
              <a:rPr lang="en-US" sz="2400" dirty="0" err="1" smtClean="0">
                <a:latin typeface="Comic Sans MS" pitchFamily="66" charset="0"/>
              </a:rPr>
              <a:t>terdaftar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/etc/</a:t>
            </a:r>
            <a:r>
              <a:rPr lang="en-US" sz="2400" dirty="0" err="1" smtClean="0">
                <a:latin typeface="Comic Sans MS" pitchFamily="66" charset="0"/>
              </a:rPr>
              <a:t>inittab</a:t>
            </a:r>
            <a:r>
              <a:rPr lang="en-US" sz="2400" dirty="0" smtClean="0">
                <a:latin typeface="Comic Sans MS" pitchFamily="66" charset="0"/>
              </a:rPr>
              <a:t>).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9848"/>
          </a:xfrm>
        </p:spPr>
        <p:txBody>
          <a:bodyPr/>
          <a:lstStyle/>
          <a:p>
            <a:r>
              <a:rPr lang="en-US" dirty="0" smtClean="0"/>
              <a:t>/etc/</a:t>
            </a:r>
            <a:r>
              <a:rPr lang="en-US" dirty="0" err="1" smtClean="0"/>
              <a:t>inittab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391400" cy="500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383162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142999"/>
            <a:ext cx="3657600" cy="492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omic Sans MS" pitchFamily="66" charset="0"/>
              </a:rPr>
              <a:t>Foreground</a:t>
            </a:r>
          </a:p>
          <a:p>
            <a:pPr algn="just"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diciptakan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oleh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pemakai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langsung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terminal (</a:t>
            </a:r>
            <a:r>
              <a:rPr lang="en-US" dirty="0" err="1" smtClean="0">
                <a:latin typeface="Comic Sans MS" pitchFamily="66" charset="0"/>
              </a:rPr>
              <a:t>interaktif</a:t>
            </a:r>
            <a:r>
              <a:rPr lang="en-US" dirty="0" smtClean="0">
                <a:latin typeface="Comic Sans MS" pitchFamily="66" charset="0"/>
              </a:rPr>
              <a:t>, dialog).</a:t>
            </a:r>
          </a:p>
          <a:p>
            <a:pPr algn="just">
              <a:buNone/>
            </a:pPr>
            <a:endParaRPr lang="en-US" dirty="0" smtClean="0">
              <a:latin typeface="Comic Sans MS" pitchFamily="66" charset="0"/>
            </a:endParaRPr>
          </a:p>
          <a:p>
            <a:pPr lvl="1" algn="just">
              <a:buNone/>
            </a:pPr>
            <a:r>
              <a:rPr lang="en-US" b="1" u="sng" dirty="0" err="1" smtClean="0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b="1" u="sng" dirty="0" smtClean="0">
                <a:solidFill>
                  <a:schemeClr val="tx1"/>
                </a:solidFill>
                <a:latin typeface="Comic Sans MS" pitchFamily="66" charset="0"/>
              </a:rPr>
              <a:t>: 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ls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$ cat file1.txt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$ file index.html</a:t>
            </a:r>
          </a:p>
          <a:p>
            <a:pPr algn="just">
              <a:buNone/>
            </a:pP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>
                <a:latin typeface="Comic Sans MS" pitchFamily="66" charset="0"/>
              </a:rPr>
              <a:t>Batch</a:t>
            </a:r>
          </a:p>
          <a:p>
            <a:pPr algn="just"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dikumpulkan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dijalankan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secara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sekuensial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satu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persatu</a:t>
            </a:r>
            <a:r>
              <a:rPr lang="en-US" dirty="0" smtClean="0">
                <a:latin typeface="Comic Sans MS" pitchFamily="66" charset="0"/>
              </a:rPr>
              <a:t>). Prose Batch </a:t>
            </a:r>
            <a:r>
              <a:rPr lang="en-US" dirty="0" err="1" smtClean="0">
                <a:latin typeface="Comic Sans MS" pitchFamily="66" charset="0"/>
              </a:rPr>
              <a:t>tidak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diasosiasikan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berinteraksi</a:t>
            </a:r>
            <a:r>
              <a:rPr lang="en-US" dirty="0" smtClean="0">
                <a:latin typeface="Comic Sans MS" pitchFamily="66" charset="0"/>
              </a:rPr>
              <a:t>)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terminal.</a:t>
            </a:r>
          </a:p>
          <a:p>
            <a:pPr algn="just"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</a:p>
          <a:p>
            <a:pPr algn="just"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u="sng" dirty="0" err="1" smtClean="0">
                <a:latin typeface="Comic Sans MS" pitchFamily="66" charset="0"/>
              </a:rPr>
              <a:t>Contoh</a:t>
            </a:r>
            <a:r>
              <a:rPr lang="en-US" u="sng" dirty="0" smtClean="0">
                <a:latin typeface="Comic Sans MS" pitchFamily="66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 prog01.sh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#!/bin/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</a:t>
            </a:r>
            <a:endParaRPr lang="en-US" i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V1=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poltek</a:t>
            </a:r>
            <a:endParaRPr lang="en-US" i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V2=’:’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V3=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elektronika</a:t>
            </a:r>
            <a:endParaRPr lang="en-US" i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 “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Pemrograman</a:t>
            </a: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shell”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 $V1$V2$V3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V3=ITS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 $V1$V2 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</a:t>
            </a: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$V3</a:t>
            </a:r>
            <a:endParaRPr lang="en-US" sz="4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omic Sans MS" pitchFamily="66" charset="0"/>
              </a:rPr>
              <a:t>Daemon</a:t>
            </a:r>
          </a:p>
          <a:p>
            <a:pPr algn="just"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menunggu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permintaan</a:t>
            </a:r>
            <a:r>
              <a:rPr lang="en-US" dirty="0" smtClean="0">
                <a:latin typeface="Comic Sans MS" pitchFamily="66" charset="0"/>
              </a:rPr>
              <a:t> (request)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lainnya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menjalankan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tugas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sesuai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permintaan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tersebut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err="1" smtClean="0">
                <a:latin typeface="Comic Sans MS" pitchFamily="66" charset="0"/>
              </a:rPr>
              <a:t>Bila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tidak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ada</a:t>
            </a:r>
            <a:r>
              <a:rPr lang="en-US" dirty="0" smtClean="0">
                <a:latin typeface="Comic Sans MS" pitchFamily="66" charset="0"/>
              </a:rPr>
              <a:t> request, </a:t>
            </a:r>
            <a:r>
              <a:rPr lang="en-US" dirty="0" err="1" smtClean="0">
                <a:latin typeface="Comic Sans MS" pitchFamily="66" charset="0"/>
              </a:rPr>
              <a:t>maka</a:t>
            </a:r>
            <a:r>
              <a:rPr lang="en-US" dirty="0" smtClean="0">
                <a:latin typeface="Comic Sans MS" pitchFamily="66" charset="0"/>
              </a:rPr>
              <a:t> program </a:t>
            </a:r>
            <a:r>
              <a:rPr lang="en-US" dirty="0" err="1" smtClean="0">
                <a:latin typeface="Comic Sans MS" pitchFamily="66" charset="0"/>
              </a:rPr>
              <a:t>ini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dalam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kondisi</a:t>
            </a:r>
            <a:r>
              <a:rPr lang="en-US" dirty="0" smtClean="0">
                <a:latin typeface="Comic Sans MS" pitchFamily="66" charset="0"/>
              </a:rPr>
              <a:t> “idle”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tidak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waktu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hitung</a:t>
            </a:r>
            <a:r>
              <a:rPr lang="en-US" dirty="0" smtClean="0">
                <a:latin typeface="Comic Sans MS" pitchFamily="66" charset="0"/>
              </a:rPr>
              <a:t> CPU. </a:t>
            </a:r>
            <a:r>
              <a:rPr lang="en-US" dirty="0" err="1" smtClean="0">
                <a:latin typeface="Comic Sans MS" pitchFamily="66" charset="0"/>
              </a:rPr>
              <a:t>Umumnya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nama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 daemon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UNIX </a:t>
            </a:r>
            <a:r>
              <a:rPr lang="en-US" dirty="0" err="1" smtClean="0">
                <a:latin typeface="Comic Sans MS" pitchFamily="66" charset="0"/>
              </a:rPr>
              <a:t>berakhiran</a:t>
            </a:r>
            <a:r>
              <a:rPr lang="en-US" dirty="0" smtClean="0">
                <a:latin typeface="Comic Sans MS" pitchFamily="66" charset="0"/>
              </a:rPr>
              <a:t> d, </a:t>
            </a:r>
            <a:r>
              <a:rPr lang="en-US" dirty="0" err="1" smtClean="0">
                <a:latin typeface="Comic Sans MS" pitchFamily="66" charset="0"/>
              </a:rPr>
              <a:t>misalnya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inetd</a:t>
            </a:r>
            <a:r>
              <a:rPr lang="en-US" dirty="0" smtClean="0">
                <a:latin typeface="Comic Sans MS" pitchFamily="66" charset="0"/>
              </a:rPr>
              <a:t>, named, </a:t>
            </a:r>
            <a:r>
              <a:rPr lang="en-US" dirty="0" err="1" smtClean="0">
                <a:latin typeface="Comic Sans MS" pitchFamily="66" charset="0"/>
              </a:rPr>
              <a:t>popd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dll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SINYAL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dapat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mengirim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menerima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sinyal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lainnya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r>
              <a:rPr lang="en-US" sz="2400" dirty="0" err="1" smtClean="0">
                <a:latin typeface="Comic Sans MS" pitchFamily="66" charset="0"/>
              </a:rPr>
              <a:t>Nomor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sinyal</a:t>
            </a:r>
            <a:r>
              <a:rPr lang="en-US" sz="2400" dirty="0" smtClean="0">
                <a:latin typeface="Comic Sans MS" pitchFamily="66" charset="0"/>
              </a:rPr>
              <a:t> : 1 s/d </a:t>
            </a:r>
            <a:r>
              <a:rPr lang="en-US" sz="2400" dirty="0" err="1" smtClean="0">
                <a:latin typeface="Comic Sans MS" pitchFamily="66" charset="0"/>
              </a:rPr>
              <a:t>maksimum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nomor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sinyal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didefinisikan</a:t>
            </a:r>
            <a:r>
              <a:rPr lang="en-US" sz="2400" dirty="0" smtClean="0">
                <a:latin typeface="Comic Sans MS" pitchFamily="66" charset="0"/>
              </a:rPr>
              <a:t> system.</a:t>
            </a:r>
          </a:p>
          <a:p>
            <a:r>
              <a:rPr lang="en-US" sz="2400" dirty="0" err="1" smtClean="0">
                <a:latin typeface="Comic Sans MS" pitchFamily="66" charset="0"/>
              </a:rPr>
              <a:t>Standar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nomor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sinyal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terpenting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0"/>
            <a:ext cx="7400544" cy="274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MENGIRIM SINYAL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 smtClean="0">
                <a:latin typeface="Comic Sans MS" pitchFamily="66" charset="0"/>
              </a:rPr>
              <a:t>Mengirim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sinyal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adalah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satu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alat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komunikasi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antar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proses</a:t>
            </a:r>
            <a:r>
              <a:rPr lang="en-US" sz="2200" dirty="0" smtClean="0">
                <a:latin typeface="Comic Sans MS" pitchFamily="66" charset="0"/>
              </a:rPr>
              <a:t>, </a:t>
            </a:r>
            <a:r>
              <a:rPr lang="en-US" sz="2200" dirty="0" err="1" smtClean="0">
                <a:latin typeface="Comic Sans MS" pitchFamily="66" charset="0"/>
              </a:rPr>
              <a:t>yaitu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memberitahukan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proses</a:t>
            </a:r>
            <a:r>
              <a:rPr lang="en-US" sz="2200" dirty="0" smtClean="0">
                <a:latin typeface="Comic Sans MS" pitchFamily="66" charset="0"/>
              </a:rPr>
              <a:t> yang </a:t>
            </a:r>
            <a:r>
              <a:rPr lang="en-US" sz="2200" dirty="0" err="1" smtClean="0">
                <a:latin typeface="Comic Sans MS" pitchFamily="66" charset="0"/>
              </a:rPr>
              <a:t>sedang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berjalan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bahwa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ada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sesuatu</a:t>
            </a:r>
            <a:r>
              <a:rPr lang="en-US" sz="2200" dirty="0" smtClean="0">
                <a:latin typeface="Comic Sans MS" pitchFamily="66" charset="0"/>
              </a:rPr>
              <a:t> yang </a:t>
            </a:r>
            <a:r>
              <a:rPr lang="en-US" sz="2200" dirty="0" err="1" smtClean="0">
                <a:latin typeface="Comic Sans MS" pitchFamily="66" charset="0"/>
              </a:rPr>
              <a:t>harus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dikendalikan</a:t>
            </a:r>
            <a:r>
              <a:rPr lang="en-US" sz="2200" dirty="0" smtClean="0">
                <a:latin typeface="Comic Sans MS" pitchFamily="66" charset="0"/>
              </a:rPr>
              <a:t>.</a:t>
            </a:r>
          </a:p>
          <a:p>
            <a:pPr algn="just"/>
            <a:r>
              <a:rPr lang="en-US" sz="2200" dirty="0" err="1" smtClean="0">
                <a:latin typeface="Comic Sans MS" pitchFamily="66" charset="0"/>
              </a:rPr>
              <a:t>Berdasarkan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sinyal</a:t>
            </a:r>
            <a:r>
              <a:rPr lang="en-US" sz="2200" dirty="0" smtClean="0">
                <a:latin typeface="Comic Sans MS" pitchFamily="66" charset="0"/>
              </a:rPr>
              <a:t> yang </a:t>
            </a:r>
            <a:r>
              <a:rPr lang="en-US" sz="2200" dirty="0" err="1" smtClean="0">
                <a:latin typeface="Comic Sans MS" pitchFamily="66" charset="0"/>
              </a:rPr>
              <a:t>dikirim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ini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maka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proses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dapat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bereaksi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dan</a:t>
            </a:r>
            <a:r>
              <a:rPr lang="en-US" sz="2200" dirty="0" smtClean="0">
                <a:latin typeface="Comic Sans MS" pitchFamily="66" charset="0"/>
              </a:rPr>
              <a:t> administrator/programmer </a:t>
            </a:r>
            <a:r>
              <a:rPr lang="en-US" sz="2200" dirty="0" err="1" smtClean="0">
                <a:latin typeface="Comic Sans MS" pitchFamily="66" charset="0"/>
              </a:rPr>
              <a:t>dapat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menentukan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reaksi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tersebut</a:t>
            </a:r>
            <a:r>
              <a:rPr lang="en-US" sz="2200" dirty="0" smtClean="0">
                <a:latin typeface="Comic Sans MS" pitchFamily="66" charset="0"/>
              </a:rPr>
              <a:t>.</a:t>
            </a:r>
          </a:p>
          <a:p>
            <a:pPr algn="just"/>
            <a:r>
              <a:rPr lang="en-US" sz="2200" dirty="0" err="1" smtClean="0">
                <a:latin typeface="Comic Sans MS" pitchFamily="66" charset="0"/>
              </a:rPr>
              <a:t>Mengirim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sinyal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menggunakan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instruksi</a:t>
            </a:r>
            <a:endParaRPr lang="en-US" sz="2200" dirty="0" smtClean="0">
              <a:latin typeface="Comic Sans MS" pitchFamily="66" charset="0"/>
            </a:endParaRPr>
          </a:p>
          <a:p>
            <a:pPr algn="just"/>
            <a:endParaRPr lang="en-US" sz="2200" dirty="0" smtClean="0">
              <a:latin typeface="Comic Sans MS" pitchFamily="66" charset="0"/>
            </a:endParaRPr>
          </a:p>
          <a:p>
            <a:pPr marL="20638" indent="-20638" algn="ctr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kill [-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nomor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sinyal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 PID</a:t>
            </a:r>
          </a:p>
          <a:p>
            <a:pPr marL="20638" indent="-20638" algn="just">
              <a:buNone/>
            </a:pPr>
            <a:endParaRPr lang="en-US" sz="2200" dirty="0" smtClean="0">
              <a:latin typeface="Comic Sans MS" pitchFamily="66" charset="0"/>
            </a:endParaRPr>
          </a:p>
          <a:p>
            <a:pPr algn="just"/>
            <a:r>
              <a:rPr lang="en-US" sz="2200" dirty="0" err="1" smtClean="0">
                <a:latin typeface="Comic Sans MS" pitchFamily="66" charset="0"/>
              </a:rPr>
              <a:t>Sebelum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mengirim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sinyal</a:t>
            </a:r>
            <a:r>
              <a:rPr lang="en-US" sz="2200" dirty="0" smtClean="0">
                <a:latin typeface="Comic Sans MS" pitchFamily="66" charset="0"/>
              </a:rPr>
              <a:t>, PID </a:t>
            </a:r>
            <a:r>
              <a:rPr lang="en-US" sz="2200" dirty="0" err="1" smtClean="0">
                <a:latin typeface="Comic Sans MS" pitchFamily="66" charset="0"/>
              </a:rPr>
              <a:t>proses</a:t>
            </a:r>
            <a:r>
              <a:rPr lang="en-US" sz="2200" dirty="0" smtClean="0">
                <a:latin typeface="Comic Sans MS" pitchFamily="66" charset="0"/>
              </a:rPr>
              <a:t> yang </a:t>
            </a:r>
            <a:r>
              <a:rPr lang="en-US" sz="2200" dirty="0" err="1" smtClean="0">
                <a:latin typeface="Comic Sans MS" pitchFamily="66" charset="0"/>
              </a:rPr>
              <a:t>akan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dikirim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harus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diketahui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terlebih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dahulu</a:t>
            </a:r>
            <a:r>
              <a:rPr lang="en-US" sz="2200" dirty="0" smtClean="0">
                <a:latin typeface="Comic Sans MS" pitchFamily="66" charset="0"/>
              </a:rPr>
              <a:t>.</a:t>
            </a:r>
            <a:endParaRPr lang="en-US" sz="2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431</TotalTime>
  <Words>519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Proses &amp; Manajemen Proses</vt:lpstr>
      <vt:lpstr>KONSEP PROSES</vt:lpstr>
      <vt:lpstr>/etc/inittab</vt:lpstr>
      <vt:lpstr>PowerPoint Presentation</vt:lpstr>
      <vt:lpstr>Beberapa tipe proses:</vt:lpstr>
      <vt:lpstr>Beberapa tipe proses:</vt:lpstr>
      <vt:lpstr>Beberapa tipe proses:</vt:lpstr>
      <vt:lpstr>SINYAL</vt:lpstr>
      <vt:lpstr>MENGIRIM SINYAL</vt:lpstr>
      <vt:lpstr>MENGONTROL PROSES PADA SHELL</vt:lpstr>
      <vt:lpstr>MENGONTROL PROSES PADA SHELL</vt:lpstr>
      <vt:lpstr>MENGONTROL PROSES PADA SHELL</vt:lpstr>
      <vt:lpstr>MENGONTROL PROSES LAIN</vt:lpstr>
      <vt:lpstr>MENGONTROL PROSES LAIN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Proses &amp; Manajemen Proses</dc:title>
  <dc:creator>very</dc:creator>
  <cp:lastModifiedBy>Bernard Very</cp:lastModifiedBy>
  <cp:revision>53</cp:revision>
  <dcterms:created xsi:type="dcterms:W3CDTF">2006-08-16T00:00:00Z</dcterms:created>
  <dcterms:modified xsi:type="dcterms:W3CDTF">2012-07-02T03:47:23Z</dcterms:modified>
</cp:coreProperties>
</file>