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09801"/>
            <a:ext cx="7239000" cy="1662112"/>
          </a:xfrm>
        </p:spPr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File – </a:t>
            </a:r>
            <a:r>
              <a:rPr lang="en-US" dirty="0" err="1" smtClean="0"/>
              <a:t>Ijin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 &amp; User Mask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60136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>
                <a:latin typeface="Comic Sans MS" pitchFamily="66" charset="0"/>
              </a:rPr>
              <a:t>Contoh</a:t>
            </a:r>
            <a:r>
              <a:rPr lang="en-US" dirty="0" smtClean="0">
                <a:latin typeface="Comic Sans MS" pitchFamily="66" charset="0"/>
              </a:rPr>
              <a:t>:</a:t>
            </a:r>
          </a:p>
          <a:p>
            <a:endParaRPr lang="en-US" dirty="0" smtClean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[</a:t>
            </a:r>
            <a:r>
              <a:rPr lang="en-US" dirty="0" err="1" smtClean="0">
                <a:latin typeface="Comic Sans MS" pitchFamily="66" charset="0"/>
              </a:rPr>
              <a:t>onay@sandradewi</a:t>
            </a:r>
            <a:r>
              <a:rPr lang="en-US" dirty="0" smtClean="0">
                <a:latin typeface="Comic Sans MS" pitchFamily="66" charset="0"/>
              </a:rPr>
              <a:t> ~]$ </a:t>
            </a:r>
            <a:r>
              <a:rPr lang="en-US" dirty="0" err="1" smtClean="0">
                <a:latin typeface="Comic Sans MS" pitchFamily="66" charset="0"/>
              </a:rPr>
              <a:t>umask</a:t>
            </a:r>
            <a:r>
              <a:rPr lang="en-US" dirty="0" smtClean="0">
                <a:latin typeface="Comic Sans MS" pitchFamily="66" charset="0"/>
              </a:rPr>
              <a:t> 000</a:t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[</a:t>
            </a:r>
            <a:r>
              <a:rPr lang="en-US" dirty="0" err="1" smtClean="0">
                <a:latin typeface="Comic Sans MS" pitchFamily="66" charset="0"/>
              </a:rPr>
              <a:t>onay@sandradewi</a:t>
            </a:r>
            <a:r>
              <a:rPr lang="en-US" dirty="0" smtClean="0">
                <a:latin typeface="Comic Sans MS" pitchFamily="66" charset="0"/>
              </a:rPr>
              <a:t> ~]$ </a:t>
            </a:r>
            <a:r>
              <a:rPr lang="en-US" dirty="0" err="1" smtClean="0">
                <a:latin typeface="Comic Sans MS" pitchFamily="66" charset="0"/>
              </a:rPr>
              <a:t>mkdir</a:t>
            </a:r>
            <a:r>
              <a:rPr lang="en-US" dirty="0" smtClean="0">
                <a:latin typeface="Comic Sans MS" pitchFamily="66" charset="0"/>
              </a:rPr>
              <a:t> co</a:t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[</a:t>
            </a:r>
            <a:r>
              <a:rPr lang="en-US" dirty="0" err="1" smtClean="0">
                <a:latin typeface="Comic Sans MS" pitchFamily="66" charset="0"/>
              </a:rPr>
              <a:t>onay@sandradewi</a:t>
            </a:r>
            <a:r>
              <a:rPr lang="en-US" dirty="0" smtClean="0">
                <a:latin typeface="Comic Sans MS" pitchFamily="66" charset="0"/>
              </a:rPr>
              <a:t> ~]$ touch </a:t>
            </a:r>
            <a:r>
              <a:rPr lang="en-US" dirty="0" err="1" smtClean="0">
                <a:latin typeface="Comic Sans MS" pitchFamily="66" charset="0"/>
              </a:rPr>
              <a:t>ba</a:t>
            </a:r>
            <a:r>
              <a:rPr lang="en-US" dirty="0" smtClean="0">
                <a:latin typeface="Comic Sans MS" pitchFamily="66" charset="0"/>
              </a:rPr>
              <a:t/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[</a:t>
            </a:r>
            <a:r>
              <a:rPr lang="en-US" dirty="0" err="1" smtClean="0">
                <a:latin typeface="Comic Sans MS" pitchFamily="66" charset="0"/>
              </a:rPr>
              <a:t>onay@sandradewi</a:t>
            </a:r>
            <a:r>
              <a:rPr lang="en-US" dirty="0" smtClean="0">
                <a:latin typeface="Comic Sans MS" pitchFamily="66" charset="0"/>
              </a:rPr>
              <a:t> ~]$ </a:t>
            </a:r>
            <a:r>
              <a:rPr lang="en-US" dirty="0" err="1" smtClean="0">
                <a:latin typeface="Comic Sans MS" pitchFamily="66" charset="0"/>
              </a:rPr>
              <a:t>ll</a:t>
            </a:r>
            <a:r>
              <a:rPr lang="en-US" dirty="0" smtClean="0">
                <a:latin typeface="Comic Sans MS" pitchFamily="66" charset="0"/>
              </a:rPr>
              <a:t/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total 4</a:t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-</a:t>
            </a:r>
            <a:r>
              <a:rPr lang="en-US" dirty="0" err="1" smtClean="0">
                <a:latin typeface="Comic Sans MS" pitchFamily="66" charset="0"/>
              </a:rPr>
              <a:t>rw-rw-rw</a:t>
            </a:r>
            <a:r>
              <a:rPr lang="en-US" dirty="0" smtClean="0">
                <a:latin typeface="Comic Sans MS" pitchFamily="66" charset="0"/>
              </a:rPr>
              <a:t>- 1 </a:t>
            </a:r>
            <a:r>
              <a:rPr lang="en-US" dirty="0" err="1" smtClean="0">
                <a:latin typeface="Comic Sans MS" pitchFamily="66" charset="0"/>
              </a:rPr>
              <a:t>onay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onay</a:t>
            </a:r>
            <a:r>
              <a:rPr lang="en-US" dirty="0" smtClean="0">
                <a:latin typeface="Comic Sans MS" pitchFamily="66" charset="0"/>
              </a:rPr>
              <a:t> 0 Feb 6 01:19 </a:t>
            </a:r>
            <a:r>
              <a:rPr lang="en-US" dirty="0" err="1" smtClean="0">
                <a:latin typeface="Comic Sans MS" pitchFamily="66" charset="0"/>
              </a:rPr>
              <a:t>ba</a:t>
            </a:r>
            <a:r>
              <a:rPr lang="en-US" dirty="0" smtClean="0">
                <a:latin typeface="Comic Sans MS" pitchFamily="66" charset="0"/>
              </a:rPr>
              <a:t/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err="1" smtClean="0">
                <a:latin typeface="Comic Sans MS" pitchFamily="66" charset="0"/>
              </a:rPr>
              <a:t>drwxrwxrwx</a:t>
            </a:r>
            <a:r>
              <a:rPr lang="en-US" dirty="0" smtClean="0">
                <a:latin typeface="Comic Sans MS" pitchFamily="66" charset="0"/>
              </a:rPr>
              <a:t> 2 </a:t>
            </a:r>
            <a:r>
              <a:rPr lang="en-US" dirty="0" err="1" smtClean="0">
                <a:latin typeface="Comic Sans MS" pitchFamily="66" charset="0"/>
              </a:rPr>
              <a:t>onay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onay</a:t>
            </a:r>
            <a:r>
              <a:rPr lang="en-US" dirty="0" smtClean="0">
                <a:latin typeface="Comic Sans MS" pitchFamily="66" charset="0"/>
              </a:rPr>
              <a:t> 4096 Feb 6 01:19 co</a:t>
            </a:r>
          </a:p>
          <a:p>
            <a:endParaRPr lang="en-US" dirty="0" smtClean="0">
              <a:latin typeface="Comic Sans MS" pitchFamily="66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i="1" dirty="0" smtClean="0">
                <a:latin typeface="Comic Sans MS" pitchFamily="66" charset="0"/>
              </a:rPr>
              <a:t>000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pada</a:t>
            </a:r>
            <a:r>
              <a:rPr lang="en-US" sz="2400" dirty="0" smtClean="0">
                <a:latin typeface="Comic Sans MS" pitchFamily="66" charset="0"/>
              </a:rPr>
              <a:t> octal </a:t>
            </a:r>
            <a:r>
              <a:rPr lang="en-US" sz="2400" dirty="0" err="1" smtClean="0">
                <a:latin typeface="Comic Sans MS" pitchFamily="66" charset="0"/>
              </a:rPr>
              <a:t>umask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ini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maksudnya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adalah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i="1" dirty="0" err="1" smtClean="0">
                <a:latin typeface="Comic Sans MS" pitchFamily="66" charset="0"/>
              </a:rPr>
              <a:t>rw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atau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i="1" dirty="0" smtClean="0">
                <a:latin typeface="Comic Sans MS" pitchFamily="66" charset="0"/>
              </a:rPr>
              <a:t>666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untuk</a:t>
            </a:r>
            <a:r>
              <a:rPr lang="en-US" sz="2400" dirty="0" smtClean="0">
                <a:latin typeface="Comic Sans MS" pitchFamily="66" charset="0"/>
              </a:rPr>
              <a:t> file </a:t>
            </a:r>
            <a:r>
              <a:rPr lang="en-US" sz="2400" dirty="0" err="1" smtClean="0">
                <a:latin typeface="Comic Sans MS" pitchFamily="66" charset="0"/>
              </a:rPr>
              <a:t>dan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i="1" dirty="0" err="1" smtClean="0">
                <a:latin typeface="Comic Sans MS" pitchFamily="66" charset="0"/>
              </a:rPr>
              <a:t>rwx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atau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i="1" dirty="0" smtClean="0">
                <a:latin typeface="Comic Sans MS" pitchFamily="66" charset="0"/>
              </a:rPr>
              <a:t>777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untuk</a:t>
            </a:r>
            <a:r>
              <a:rPr lang="en-US" sz="2400" dirty="0" smtClean="0">
                <a:latin typeface="Comic Sans MS" pitchFamily="66" charset="0"/>
              </a:rPr>
              <a:t> folder.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2400" dirty="0" smtClean="0">
              <a:latin typeface="Comic Sans MS" pitchFamily="66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>
                <a:latin typeface="Comic Sans MS" pitchFamily="66" charset="0"/>
              </a:rPr>
              <a:t>Cara </a:t>
            </a:r>
            <a:r>
              <a:rPr lang="en-US" sz="2400" dirty="0" err="1" smtClean="0">
                <a:latin typeface="Comic Sans MS" pitchFamily="66" charset="0"/>
              </a:rPr>
              <a:t>perhitungannya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adalah</a:t>
            </a:r>
            <a:r>
              <a:rPr lang="en-US" sz="2400" dirty="0" smtClean="0">
                <a:latin typeface="Comic Sans MS" pitchFamily="66" charset="0"/>
              </a:rPr>
              <a:t>:</a:t>
            </a:r>
            <a:br>
              <a:rPr lang="en-US" sz="2400" dirty="0" smtClean="0">
                <a:latin typeface="Comic Sans MS" pitchFamily="66" charset="0"/>
              </a:rPr>
            </a:br>
            <a:endParaRPr lang="en-US" sz="2400" dirty="0" smtClean="0">
              <a:latin typeface="Comic Sans MS" pitchFamily="66" charset="0"/>
            </a:endParaRPr>
          </a:p>
          <a:p>
            <a:pPr marL="754063" indent="-255588">
              <a:lnSpc>
                <a:spcPct val="120000"/>
              </a:lnSpc>
              <a:spcBef>
                <a:spcPts val="0"/>
              </a:spcBef>
            </a:pPr>
            <a:r>
              <a:rPr lang="en-US" sz="2400" dirty="0" err="1" smtClean="0">
                <a:latin typeface="Comic Sans MS" pitchFamily="66" charset="0"/>
              </a:rPr>
              <a:t>Untuk</a:t>
            </a:r>
            <a:r>
              <a:rPr lang="en-US" sz="2400" dirty="0" smtClean="0">
                <a:latin typeface="Comic Sans MS" pitchFamily="66" charset="0"/>
              </a:rPr>
              <a:t> file, </a:t>
            </a:r>
            <a:r>
              <a:rPr lang="en-US" sz="2400" dirty="0" err="1" smtClean="0">
                <a:latin typeface="Comic Sans MS" pitchFamily="66" charset="0"/>
              </a:rPr>
              <a:t>maksimal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adalah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i="1" dirty="0" smtClean="0">
                <a:latin typeface="Comic Sans MS" pitchFamily="66" charset="0"/>
              </a:rPr>
              <a:t>666</a:t>
            </a:r>
            <a:r>
              <a:rPr lang="en-US" sz="2400" dirty="0" smtClean="0">
                <a:latin typeface="Comic Sans MS" pitchFamily="66" charset="0"/>
              </a:rPr>
              <a:t>. </a:t>
            </a:r>
            <a:r>
              <a:rPr lang="en-US" sz="2400" dirty="0" err="1" smtClean="0">
                <a:latin typeface="Comic Sans MS" pitchFamily="66" charset="0"/>
              </a:rPr>
              <a:t>Jadi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bila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octalnya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i="1" dirty="0" smtClean="0">
                <a:latin typeface="Comic Sans MS" pitchFamily="66" charset="0"/>
              </a:rPr>
              <a:t>002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maka</a:t>
            </a:r>
            <a:r>
              <a:rPr lang="en-US" sz="2400" dirty="0" smtClean="0">
                <a:latin typeface="Comic Sans MS" pitchFamily="66" charset="0"/>
              </a:rPr>
              <a:t> real </a:t>
            </a:r>
            <a:r>
              <a:rPr lang="en-US" sz="2400" dirty="0" err="1" smtClean="0">
                <a:latin typeface="Comic Sans MS" pitchFamily="66" charset="0"/>
              </a:rPr>
              <a:t>permissionnya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menjadi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i="1" dirty="0" err="1" smtClean="0">
                <a:latin typeface="Comic Sans MS" pitchFamily="66" charset="0"/>
              </a:rPr>
              <a:t>rw,rw,r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atau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i="1" dirty="0" smtClean="0">
                <a:latin typeface="Comic Sans MS" pitchFamily="66" charset="0"/>
              </a:rPr>
              <a:t>6-0,6-0,6-2 = 664.</a:t>
            </a:r>
            <a:r>
              <a:rPr lang="en-US" sz="2400" dirty="0" smtClean="0">
                <a:latin typeface="Comic Sans MS" pitchFamily="66" charset="0"/>
              </a:rPr>
              <a:t> </a:t>
            </a:r>
          </a:p>
          <a:p>
            <a:pPr marL="754063" indent="-255588">
              <a:lnSpc>
                <a:spcPct val="120000"/>
              </a:lnSpc>
              <a:spcBef>
                <a:spcPts val="0"/>
              </a:spcBef>
            </a:pPr>
            <a:r>
              <a:rPr lang="en-US" sz="2400" dirty="0" err="1" smtClean="0">
                <a:latin typeface="Comic Sans MS" pitchFamily="66" charset="0"/>
              </a:rPr>
              <a:t>Untuk</a:t>
            </a:r>
            <a:r>
              <a:rPr lang="en-US" sz="2400" dirty="0" smtClean="0">
                <a:latin typeface="Comic Sans MS" pitchFamily="66" charset="0"/>
              </a:rPr>
              <a:t> folder </a:t>
            </a:r>
            <a:r>
              <a:rPr lang="en-US" sz="2400" dirty="0" err="1" smtClean="0">
                <a:latin typeface="Comic Sans MS" pitchFamily="66" charset="0"/>
              </a:rPr>
              <a:t>adalah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i="1" dirty="0" smtClean="0">
                <a:latin typeface="Comic Sans MS" pitchFamily="66" charset="0"/>
              </a:rPr>
              <a:t>777</a:t>
            </a:r>
            <a:r>
              <a:rPr lang="en-US" sz="2400" dirty="0" smtClean="0">
                <a:latin typeface="Comic Sans MS" pitchFamily="66" charset="0"/>
              </a:rPr>
              <a:t>, </a:t>
            </a:r>
            <a:r>
              <a:rPr lang="en-US" sz="2400" dirty="0" err="1" smtClean="0">
                <a:latin typeface="Comic Sans MS" pitchFamily="66" charset="0"/>
              </a:rPr>
              <a:t>bila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octalnya</a:t>
            </a:r>
            <a:r>
              <a:rPr lang="en-US" sz="2400" dirty="0" smtClean="0">
                <a:latin typeface="Comic Sans MS" pitchFamily="66" charset="0"/>
              </a:rPr>
              <a:t> 022 </a:t>
            </a:r>
            <a:r>
              <a:rPr lang="en-US" sz="2400" dirty="0" err="1" smtClean="0">
                <a:latin typeface="Comic Sans MS" pitchFamily="66" charset="0"/>
              </a:rPr>
              <a:t>maka</a:t>
            </a:r>
            <a:r>
              <a:rPr lang="en-US" sz="2400" dirty="0" smtClean="0">
                <a:latin typeface="Comic Sans MS" pitchFamily="66" charset="0"/>
              </a:rPr>
              <a:t> real </a:t>
            </a:r>
            <a:r>
              <a:rPr lang="en-US" sz="2400" dirty="0" err="1" smtClean="0">
                <a:latin typeface="Comic Sans MS" pitchFamily="66" charset="0"/>
              </a:rPr>
              <a:t>permissionnya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menjadi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i="1" dirty="0" err="1" smtClean="0">
                <a:latin typeface="Comic Sans MS" pitchFamily="66" charset="0"/>
              </a:rPr>
              <a:t>rwx,rx,rx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atau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i="1" dirty="0" smtClean="0">
                <a:latin typeface="Comic Sans MS" pitchFamily="66" charset="0"/>
              </a:rPr>
              <a:t>7-0,7-2,7-2 = 755.</a:t>
            </a:r>
            <a:r>
              <a:rPr lang="en-US" sz="2400" dirty="0" smtClean="0">
                <a:latin typeface="Comic Sans MS" pitchFamily="66" charset="0"/>
              </a:rPr>
              <a:t> </a:t>
            </a:r>
            <a:endParaRPr lang="en-US" sz="24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38200"/>
          </a:xfrm>
        </p:spPr>
        <p:txBody>
          <a:bodyPr/>
          <a:lstStyle/>
          <a:p>
            <a:r>
              <a:rPr lang="en-US" dirty="0" err="1" smtClean="0"/>
              <a:t>Tugas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02936"/>
          </a:xfrm>
        </p:spPr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n-US" u="sng" dirty="0" err="1" smtClean="0"/>
              <a:t>Ketik</a:t>
            </a:r>
            <a:r>
              <a:rPr lang="en-US" u="sng" dirty="0" smtClean="0"/>
              <a:t>: </a:t>
            </a:r>
          </a:p>
          <a:p>
            <a:r>
              <a:rPr lang="en-US" dirty="0" err="1" smtClean="0"/>
              <a:t>umask</a:t>
            </a:r>
            <a:r>
              <a:rPr lang="en-US" dirty="0" smtClean="0"/>
              <a:t> 022</a:t>
            </a:r>
          </a:p>
          <a:p>
            <a:r>
              <a:rPr lang="en-US" dirty="0" smtClean="0"/>
              <a:t>touch </a:t>
            </a:r>
            <a:r>
              <a:rPr lang="en-US" i="1" dirty="0" smtClean="0"/>
              <a:t>&lt;NIM&gt;</a:t>
            </a:r>
          </a:p>
          <a:p>
            <a:pPr marL="109728" indent="0">
              <a:buNone/>
            </a:pPr>
            <a:r>
              <a:rPr lang="en-US" u="sng" dirty="0" err="1" smtClean="0"/>
              <a:t>Tulis</a:t>
            </a:r>
            <a:r>
              <a:rPr lang="en-US" u="sng" dirty="0" smtClean="0"/>
              <a:t> </a:t>
            </a:r>
            <a:r>
              <a:rPr lang="en-US" u="sng" dirty="0" err="1" smtClean="0"/>
              <a:t>perintah</a:t>
            </a:r>
            <a:r>
              <a:rPr lang="en-US" u="sng" dirty="0" smtClean="0"/>
              <a:t> &amp; </a:t>
            </a:r>
            <a:r>
              <a:rPr lang="en-US" u="sng" dirty="0" err="1" smtClean="0"/>
              <a:t>tampilkan</a:t>
            </a:r>
            <a:r>
              <a:rPr lang="en-US" u="sng" dirty="0" smtClean="0"/>
              <a:t> screenshot:</a:t>
            </a:r>
          </a:p>
          <a:p>
            <a:r>
              <a:rPr lang="en-US" dirty="0" err="1" smtClean="0"/>
              <a:t>Lihat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file </a:t>
            </a:r>
            <a:r>
              <a:rPr lang="en-US" dirty="0" err="1" smtClean="0"/>
              <a:t>diatas</a:t>
            </a:r>
            <a:endParaRPr lang="en-US" dirty="0" smtClean="0"/>
          </a:p>
          <a:p>
            <a:r>
              <a:rPr lang="en-US" dirty="0" err="1" smtClean="0"/>
              <a:t>Ubah</a:t>
            </a:r>
            <a:r>
              <a:rPr lang="en-US" dirty="0" smtClean="0"/>
              <a:t> </a:t>
            </a:r>
            <a:r>
              <a:rPr lang="en-US" dirty="0" err="1" smtClean="0"/>
              <a:t>ijin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-r--r--r--	(Cara-1)</a:t>
            </a:r>
          </a:p>
          <a:p>
            <a:r>
              <a:rPr lang="en-US" dirty="0" err="1" smtClean="0"/>
              <a:t>Ubah</a:t>
            </a:r>
            <a:r>
              <a:rPr lang="en-US" dirty="0" smtClean="0"/>
              <a:t> </a:t>
            </a:r>
            <a:r>
              <a:rPr lang="en-US" dirty="0" err="1" smtClean="0"/>
              <a:t>ijin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-</a:t>
            </a:r>
            <a:r>
              <a:rPr lang="en-US" dirty="0" err="1" smtClean="0"/>
              <a:t>rwxr</a:t>
            </a:r>
            <a:r>
              <a:rPr lang="en-US" dirty="0" smtClean="0"/>
              <a:t>--r-	(Cara-2)</a:t>
            </a:r>
          </a:p>
          <a:p>
            <a:r>
              <a:rPr lang="en-US" dirty="0" err="1" smtClean="0"/>
              <a:t>Buat</a:t>
            </a:r>
            <a:r>
              <a:rPr lang="en-US" dirty="0" smtClean="0"/>
              <a:t> file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i="1" dirty="0" smtClean="0"/>
              <a:t>ftik_usm.txt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ijin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 -r--r--r--					(cara-3)</a:t>
            </a:r>
          </a:p>
          <a:p>
            <a:pPr marL="109728" indent="0">
              <a:buNone/>
            </a:pPr>
            <a:r>
              <a:rPr lang="en-US" u="sng" dirty="0" err="1" smtClean="0"/>
              <a:t>Sistematika</a:t>
            </a:r>
            <a:r>
              <a:rPr lang="en-US" u="sng" dirty="0" smtClean="0"/>
              <a:t> </a:t>
            </a:r>
            <a:r>
              <a:rPr lang="en-US" u="sng" dirty="0" err="1" smtClean="0"/>
              <a:t>tugas</a:t>
            </a:r>
            <a:r>
              <a:rPr lang="en-US" u="sng" dirty="0" smtClean="0"/>
              <a:t>:</a:t>
            </a:r>
          </a:p>
          <a:p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1 </a:t>
            </a:r>
            <a:r>
              <a:rPr lang="en-US" dirty="0" err="1" smtClean="0"/>
              <a:t>lembar</a:t>
            </a:r>
            <a:r>
              <a:rPr lang="en-US" dirty="0" smtClean="0"/>
              <a:t> </a:t>
            </a:r>
            <a:r>
              <a:rPr lang="en-US" dirty="0" err="1" smtClean="0"/>
              <a:t>kertas</a:t>
            </a:r>
            <a:r>
              <a:rPr lang="en-US" dirty="0" smtClean="0"/>
              <a:t> (</a:t>
            </a:r>
            <a:r>
              <a:rPr lang="en-US" dirty="0" err="1" smtClean="0"/>
              <a:t>nim&amp;nama</a:t>
            </a:r>
            <a:r>
              <a:rPr lang="en-US" dirty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kanan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atas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r>
              <a:rPr lang="en-US" dirty="0" err="1" smtClean="0">
                <a:sym typeface="Wingdings" pitchFamily="2" charset="2"/>
              </a:rPr>
              <a:t>Ukuran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kertas</a:t>
            </a:r>
            <a:r>
              <a:rPr lang="en-US" dirty="0" smtClean="0">
                <a:sym typeface="Wingdings" pitchFamily="2" charset="2"/>
              </a:rPr>
              <a:t> A4, times new roman 12pt</a:t>
            </a:r>
          </a:p>
          <a:p>
            <a:r>
              <a:rPr lang="en-US" dirty="0" err="1" smtClean="0">
                <a:sym typeface="Wingdings" pitchFamily="2" charset="2"/>
              </a:rPr>
              <a:t>Kumpulkan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hari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Rabu</a:t>
            </a:r>
            <a:r>
              <a:rPr lang="en-US" smtClean="0">
                <a:sym typeface="Wingdings" pitchFamily="2" charset="2"/>
              </a:rPr>
              <a:t>/13 Mei 2015 </a:t>
            </a:r>
            <a:r>
              <a:rPr lang="en-US" dirty="0" smtClean="0">
                <a:sym typeface="Wingdings" pitchFamily="2" charset="2"/>
              </a:rPr>
              <a:t>max. 15.00 WIB</a:t>
            </a:r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1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smtClean="0"/>
              <a:t>ATRIBUT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50536"/>
          </a:xfrm>
        </p:spPr>
        <p:txBody>
          <a:bodyPr/>
          <a:lstStyle/>
          <a:p>
            <a:r>
              <a:rPr lang="pt-BR" dirty="0" smtClean="0">
                <a:latin typeface="Comic Sans MS" pitchFamily="66" charset="0"/>
              </a:rPr>
              <a:t>File mempunyai beberapa atribut, antara lain :</a:t>
            </a:r>
          </a:p>
          <a:p>
            <a:r>
              <a:rPr lang="nn-NO" dirty="0" smtClean="0">
                <a:latin typeface="Comic Sans MS" pitchFamily="66" charset="0"/>
              </a:rPr>
              <a:t>Tipe file : menentukan tipe dari file, yaitu :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590800"/>
            <a:ext cx="5257800" cy="3867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83936"/>
          </a:xfrm>
        </p:spPr>
        <p:txBody>
          <a:bodyPr>
            <a:normAutofit/>
          </a:bodyPr>
          <a:lstStyle/>
          <a:p>
            <a:r>
              <a:rPr lang="en-US" sz="2400" b="1" dirty="0" err="1" smtClean="0">
                <a:latin typeface="Comic Sans MS" pitchFamily="66" charset="0"/>
              </a:rPr>
              <a:t>Ijin</a:t>
            </a:r>
            <a:r>
              <a:rPr lang="en-US" sz="2400" b="1" dirty="0" smtClean="0">
                <a:latin typeface="Comic Sans MS" pitchFamily="66" charset="0"/>
              </a:rPr>
              <a:t> </a:t>
            </a:r>
            <a:r>
              <a:rPr lang="en-US" sz="2400" b="1" dirty="0" err="1" smtClean="0">
                <a:latin typeface="Comic Sans MS" pitchFamily="66" charset="0"/>
              </a:rPr>
              <a:t>akses</a:t>
            </a:r>
            <a:r>
              <a:rPr lang="en-US" sz="2400" b="1" dirty="0" smtClean="0">
                <a:latin typeface="Comic Sans MS" pitchFamily="66" charset="0"/>
              </a:rPr>
              <a:t> </a:t>
            </a:r>
            <a:r>
              <a:rPr lang="en-US" sz="2400" dirty="0" smtClean="0">
                <a:latin typeface="Comic Sans MS" pitchFamily="66" charset="0"/>
              </a:rPr>
              <a:t>: </a:t>
            </a:r>
            <a:r>
              <a:rPr lang="en-US" sz="2400" dirty="0" err="1" smtClean="0">
                <a:latin typeface="Comic Sans MS" pitchFamily="66" charset="0"/>
              </a:rPr>
              <a:t>menentukan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hak</a:t>
            </a:r>
            <a:r>
              <a:rPr lang="en-US" sz="2400" dirty="0" smtClean="0">
                <a:latin typeface="Comic Sans MS" pitchFamily="66" charset="0"/>
              </a:rPr>
              <a:t> user </a:t>
            </a:r>
            <a:r>
              <a:rPr lang="en-US" sz="2400" dirty="0" err="1" smtClean="0">
                <a:latin typeface="Comic Sans MS" pitchFamily="66" charset="0"/>
              </a:rPr>
              <a:t>terhadap</a:t>
            </a:r>
            <a:r>
              <a:rPr lang="en-US" sz="2400" dirty="0" smtClean="0">
                <a:latin typeface="Comic Sans MS" pitchFamily="66" charset="0"/>
              </a:rPr>
              <a:t> file </a:t>
            </a:r>
            <a:r>
              <a:rPr lang="en-US" sz="2400" dirty="0" err="1" smtClean="0">
                <a:latin typeface="Comic Sans MS" pitchFamily="66" charset="0"/>
              </a:rPr>
              <a:t>ini</a:t>
            </a:r>
            <a:r>
              <a:rPr lang="en-US" sz="2400" dirty="0" smtClean="0">
                <a:latin typeface="Comic Sans MS" pitchFamily="66" charset="0"/>
              </a:rPr>
              <a:t>.</a:t>
            </a:r>
          </a:p>
          <a:p>
            <a:r>
              <a:rPr lang="en-US" sz="2400" b="1" dirty="0" err="1" smtClean="0">
                <a:latin typeface="Comic Sans MS" pitchFamily="66" charset="0"/>
              </a:rPr>
              <a:t>Jumlah</a:t>
            </a:r>
            <a:r>
              <a:rPr lang="en-US" sz="2400" b="1" dirty="0" smtClean="0">
                <a:latin typeface="Comic Sans MS" pitchFamily="66" charset="0"/>
              </a:rPr>
              <a:t> link </a:t>
            </a:r>
            <a:r>
              <a:rPr lang="en-US" sz="2400" dirty="0" smtClean="0">
                <a:latin typeface="Comic Sans MS" pitchFamily="66" charset="0"/>
              </a:rPr>
              <a:t>: </a:t>
            </a:r>
            <a:r>
              <a:rPr lang="en-US" sz="2400" dirty="0" err="1" smtClean="0">
                <a:latin typeface="Comic Sans MS" pitchFamily="66" charset="0"/>
              </a:rPr>
              <a:t>jumlah</a:t>
            </a:r>
            <a:r>
              <a:rPr lang="en-US" sz="2400" dirty="0" smtClean="0">
                <a:latin typeface="Comic Sans MS" pitchFamily="66" charset="0"/>
              </a:rPr>
              <a:t> link </a:t>
            </a:r>
            <a:r>
              <a:rPr lang="en-US" sz="2400" dirty="0" err="1" smtClean="0">
                <a:latin typeface="Comic Sans MS" pitchFamily="66" charset="0"/>
              </a:rPr>
              <a:t>untuk</a:t>
            </a:r>
            <a:r>
              <a:rPr lang="en-US" sz="2400" dirty="0" smtClean="0">
                <a:latin typeface="Comic Sans MS" pitchFamily="66" charset="0"/>
              </a:rPr>
              <a:t> file </a:t>
            </a:r>
            <a:r>
              <a:rPr lang="en-US" sz="2400" dirty="0" err="1" smtClean="0">
                <a:latin typeface="Comic Sans MS" pitchFamily="66" charset="0"/>
              </a:rPr>
              <a:t>ini</a:t>
            </a:r>
            <a:r>
              <a:rPr lang="en-US" sz="2400" dirty="0" smtClean="0">
                <a:latin typeface="Comic Sans MS" pitchFamily="66" charset="0"/>
              </a:rPr>
              <a:t>.</a:t>
            </a:r>
          </a:p>
          <a:p>
            <a:r>
              <a:rPr lang="en-US" sz="2400" b="1" dirty="0" err="1" smtClean="0">
                <a:latin typeface="Comic Sans MS" pitchFamily="66" charset="0"/>
              </a:rPr>
              <a:t>Pemilik</a:t>
            </a:r>
            <a:r>
              <a:rPr lang="en-US" sz="2400" b="1" dirty="0" smtClean="0">
                <a:latin typeface="Comic Sans MS" pitchFamily="66" charset="0"/>
              </a:rPr>
              <a:t> (Owner) </a:t>
            </a:r>
            <a:r>
              <a:rPr lang="en-US" sz="2400" dirty="0" smtClean="0">
                <a:latin typeface="Comic Sans MS" pitchFamily="66" charset="0"/>
              </a:rPr>
              <a:t>: </a:t>
            </a:r>
            <a:r>
              <a:rPr lang="en-US" sz="2400" dirty="0" err="1" smtClean="0">
                <a:latin typeface="Comic Sans MS" pitchFamily="66" charset="0"/>
              </a:rPr>
              <a:t>menentukan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siapa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pemilik</a:t>
            </a:r>
            <a:r>
              <a:rPr lang="en-US" sz="2400" dirty="0" smtClean="0">
                <a:latin typeface="Comic Sans MS" pitchFamily="66" charset="0"/>
              </a:rPr>
              <a:t> file </a:t>
            </a:r>
            <a:r>
              <a:rPr lang="en-US" sz="2400" dirty="0" err="1" smtClean="0">
                <a:latin typeface="Comic Sans MS" pitchFamily="66" charset="0"/>
              </a:rPr>
              <a:t>ini</a:t>
            </a:r>
            <a:endParaRPr lang="en-US" sz="2400" dirty="0" smtClean="0">
              <a:latin typeface="Comic Sans MS" pitchFamily="66" charset="0"/>
            </a:endParaRPr>
          </a:p>
          <a:p>
            <a:r>
              <a:rPr lang="en-US" sz="2400" b="1" dirty="0" smtClean="0">
                <a:latin typeface="Comic Sans MS" pitchFamily="66" charset="0"/>
              </a:rPr>
              <a:t>Group</a:t>
            </a:r>
            <a:r>
              <a:rPr lang="en-US" sz="2400" dirty="0" smtClean="0">
                <a:latin typeface="Comic Sans MS" pitchFamily="66" charset="0"/>
              </a:rPr>
              <a:t> : </a:t>
            </a:r>
            <a:r>
              <a:rPr lang="en-US" sz="2400" dirty="0" err="1" smtClean="0">
                <a:latin typeface="Comic Sans MS" pitchFamily="66" charset="0"/>
              </a:rPr>
              <a:t>menentukan</a:t>
            </a:r>
            <a:r>
              <a:rPr lang="en-US" sz="2400" dirty="0" smtClean="0">
                <a:latin typeface="Comic Sans MS" pitchFamily="66" charset="0"/>
              </a:rPr>
              <a:t> group yang </a:t>
            </a:r>
            <a:r>
              <a:rPr lang="en-US" sz="2400" dirty="0" err="1" smtClean="0">
                <a:latin typeface="Comic Sans MS" pitchFamily="66" charset="0"/>
              </a:rPr>
              <a:t>memiliki</a:t>
            </a:r>
            <a:r>
              <a:rPr lang="en-US" sz="2400" dirty="0" smtClean="0">
                <a:latin typeface="Comic Sans MS" pitchFamily="66" charset="0"/>
              </a:rPr>
              <a:t> file </a:t>
            </a:r>
            <a:r>
              <a:rPr lang="en-US" sz="2400" dirty="0" err="1" smtClean="0">
                <a:latin typeface="Comic Sans MS" pitchFamily="66" charset="0"/>
              </a:rPr>
              <a:t>ini</a:t>
            </a:r>
            <a:endParaRPr lang="en-US" sz="2400" dirty="0" smtClean="0">
              <a:latin typeface="Comic Sans MS" pitchFamily="66" charset="0"/>
            </a:endParaRPr>
          </a:p>
          <a:p>
            <a:r>
              <a:rPr lang="en-US" sz="2400" b="1" dirty="0" err="1" smtClean="0">
                <a:latin typeface="Comic Sans MS" pitchFamily="66" charset="0"/>
              </a:rPr>
              <a:t>Jumlah</a:t>
            </a:r>
            <a:r>
              <a:rPr lang="en-US" sz="2400" b="1" dirty="0" smtClean="0">
                <a:latin typeface="Comic Sans MS" pitchFamily="66" charset="0"/>
              </a:rPr>
              <a:t> </a:t>
            </a:r>
            <a:r>
              <a:rPr lang="en-US" sz="2400" b="1" dirty="0" err="1" smtClean="0">
                <a:latin typeface="Comic Sans MS" pitchFamily="66" charset="0"/>
              </a:rPr>
              <a:t>karakter</a:t>
            </a:r>
            <a:r>
              <a:rPr lang="en-US" sz="2400" b="1" dirty="0" smtClean="0">
                <a:latin typeface="Comic Sans MS" pitchFamily="66" charset="0"/>
              </a:rPr>
              <a:t> </a:t>
            </a:r>
            <a:r>
              <a:rPr lang="en-US" sz="2400" dirty="0" smtClean="0">
                <a:latin typeface="Comic Sans MS" pitchFamily="66" charset="0"/>
              </a:rPr>
              <a:t>: </a:t>
            </a:r>
            <a:r>
              <a:rPr lang="en-US" sz="2400" dirty="0" err="1" smtClean="0">
                <a:latin typeface="Comic Sans MS" pitchFamily="66" charset="0"/>
              </a:rPr>
              <a:t>menentukan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ukuran</a:t>
            </a:r>
            <a:r>
              <a:rPr lang="en-US" sz="2400" dirty="0" smtClean="0">
                <a:latin typeface="Comic Sans MS" pitchFamily="66" charset="0"/>
              </a:rPr>
              <a:t> file </a:t>
            </a:r>
            <a:r>
              <a:rPr lang="en-US" sz="2400" dirty="0" err="1" smtClean="0">
                <a:latin typeface="Comic Sans MS" pitchFamily="66" charset="0"/>
              </a:rPr>
              <a:t>dalam</a:t>
            </a:r>
            <a:r>
              <a:rPr lang="en-US" sz="2400" dirty="0" smtClean="0">
                <a:latin typeface="Comic Sans MS" pitchFamily="66" charset="0"/>
              </a:rPr>
              <a:t> byte</a:t>
            </a:r>
          </a:p>
          <a:p>
            <a:r>
              <a:rPr lang="en-US" sz="2400" b="1" dirty="0" err="1" smtClean="0">
                <a:latin typeface="Comic Sans MS" pitchFamily="66" charset="0"/>
              </a:rPr>
              <a:t>Waktu</a:t>
            </a:r>
            <a:r>
              <a:rPr lang="en-US" sz="2400" b="1" dirty="0" smtClean="0">
                <a:latin typeface="Comic Sans MS" pitchFamily="66" charset="0"/>
              </a:rPr>
              <a:t> </a:t>
            </a:r>
            <a:r>
              <a:rPr lang="en-US" sz="2400" b="1" dirty="0" err="1" smtClean="0">
                <a:latin typeface="Comic Sans MS" pitchFamily="66" charset="0"/>
              </a:rPr>
              <a:t>pembuatan</a:t>
            </a:r>
            <a:r>
              <a:rPr lang="en-US" sz="2400" b="1" dirty="0" smtClean="0">
                <a:latin typeface="Comic Sans MS" pitchFamily="66" charset="0"/>
              </a:rPr>
              <a:t> </a:t>
            </a:r>
            <a:r>
              <a:rPr lang="en-US" sz="2400" dirty="0" smtClean="0">
                <a:latin typeface="Comic Sans MS" pitchFamily="66" charset="0"/>
              </a:rPr>
              <a:t>: </a:t>
            </a:r>
            <a:r>
              <a:rPr lang="en-US" sz="2400" dirty="0" err="1" smtClean="0">
                <a:latin typeface="Comic Sans MS" pitchFamily="66" charset="0"/>
              </a:rPr>
              <a:t>menentukan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kapan</a:t>
            </a:r>
            <a:r>
              <a:rPr lang="en-US" sz="2400" dirty="0" smtClean="0">
                <a:latin typeface="Comic Sans MS" pitchFamily="66" charset="0"/>
              </a:rPr>
              <a:t> file </a:t>
            </a:r>
            <a:r>
              <a:rPr lang="en-US" sz="2400" dirty="0" err="1" smtClean="0">
                <a:latin typeface="Comic Sans MS" pitchFamily="66" charset="0"/>
              </a:rPr>
              <a:t>terakhir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dimodifikasi</a:t>
            </a:r>
            <a:endParaRPr lang="en-US" sz="2400" dirty="0" smtClean="0">
              <a:latin typeface="Comic Sans MS" pitchFamily="66" charset="0"/>
            </a:endParaRPr>
          </a:p>
          <a:p>
            <a:r>
              <a:rPr lang="en-US" sz="2400" b="1" dirty="0" err="1" smtClean="0">
                <a:latin typeface="Comic Sans MS" pitchFamily="66" charset="0"/>
              </a:rPr>
              <a:t>Nama</a:t>
            </a:r>
            <a:r>
              <a:rPr lang="en-US" sz="2400" b="1" dirty="0" smtClean="0">
                <a:latin typeface="Comic Sans MS" pitchFamily="66" charset="0"/>
              </a:rPr>
              <a:t> file </a:t>
            </a:r>
            <a:r>
              <a:rPr lang="en-US" sz="2400" dirty="0" smtClean="0">
                <a:latin typeface="Comic Sans MS" pitchFamily="66" charset="0"/>
              </a:rPr>
              <a:t>: </a:t>
            </a:r>
            <a:r>
              <a:rPr lang="en-US" sz="2400" dirty="0" err="1" smtClean="0">
                <a:latin typeface="Comic Sans MS" pitchFamily="66" charset="0"/>
              </a:rPr>
              <a:t>menentukan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nama</a:t>
            </a:r>
            <a:r>
              <a:rPr lang="en-US" sz="2400" dirty="0" smtClean="0">
                <a:latin typeface="Comic Sans MS" pitchFamily="66" charset="0"/>
              </a:rPr>
              <a:t> file yang </a:t>
            </a:r>
            <a:r>
              <a:rPr lang="en-US" sz="2400" dirty="0" err="1" smtClean="0">
                <a:latin typeface="Comic Sans MS" pitchFamily="66" charset="0"/>
              </a:rPr>
              <a:t>dimaksud</a:t>
            </a:r>
            <a:endParaRPr lang="en-US" sz="2400" dirty="0">
              <a:latin typeface="Comic Sans MS" pitchFamily="66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4648200"/>
            <a:ext cx="738187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smtClean="0"/>
              <a:t>IJIN AKSES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4336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Comic Sans MS" pitchFamily="66" charset="0"/>
              </a:rPr>
              <a:t>Setiap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obyek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pada</a:t>
            </a:r>
            <a:r>
              <a:rPr lang="en-US" dirty="0" smtClean="0">
                <a:latin typeface="Comic Sans MS" pitchFamily="66" charset="0"/>
              </a:rPr>
              <a:t> Linux </a:t>
            </a:r>
            <a:r>
              <a:rPr lang="en-US" dirty="0" err="1" smtClean="0">
                <a:latin typeface="Comic Sans MS" pitchFamily="66" charset="0"/>
              </a:rPr>
              <a:t>harus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mempunyai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pemilik</a:t>
            </a:r>
            <a:r>
              <a:rPr lang="en-US" dirty="0" smtClean="0">
                <a:latin typeface="Comic Sans MS" pitchFamily="66" charset="0"/>
              </a:rPr>
              <a:t>, </a:t>
            </a:r>
            <a:r>
              <a:rPr lang="en-US" dirty="0" err="1" smtClean="0">
                <a:latin typeface="Comic Sans MS" pitchFamily="66" charset="0"/>
              </a:rPr>
              <a:t>yaitu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nama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pemakai</a:t>
            </a:r>
            <a:r>
              <a:rPr lang="en-US" dirty="0" smtClean="0">
                <a:latin typeface="Comic Sans MS" pitchFamily="66" charset="0"/>
              </a:rPr>
              <a:t> Linux (account) yang </a:t>
            </a:r>
            <a:r>
              <a:rPr lang="en-US" dirty="0" err="1" smtClean="0">
                <a:latin typeface="Comic Sans MS" pitchFamily="66" charset="0"/>
              </a:rPr>
              <a:t>terdaftar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pada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i="1" dirty="0" smtClean="0">
                <a:latin typeface="Comic Sans MS" pitchFamily="66" charset="0"/>
              </a:rPr>
              <a:t>/etc/</a:t>
            </a:r>
            <a:r>
              <a:rPr lang="en-US" i="1" dirty="0" err="1" smtClean="0">
                <a:latin typeface="Comic Sans MS" pitchFamily="66" charset="0"/>
              </a:rPr>
              <a:t>passwd</a:t>
            </a:r>
            <a:r>
              <a:rPr lang="en-US" i="1" dirty="0" smtClean="0">
                <a:latin typeface="Comic Sans MS" pitchFamily="66" charset="0"/>
              </a:rPr>
              <a:t> .</a:t>
            </a:r>
          </a:p>
          <a:p>
            <a:pPr>
              <a:buNone/>
            </a:pPr>
            <a:endParaRPr lang="en-US" i="1" dirty="0" smtClean="0">
              <a:latin typeface="Comic Sans MS" pitchFamily="66" charset="0"/>
            </a:endParaRPr>
          </a:p>
          <a:p>
            <a:r>
              <a:rPr lang="en-US" dirty="0" err="1" smtClean="0">
                <a:latin typeface="Comic Sans MS" pitchFamily="66" charset="0"/>
              </a:rPr>
              <a:t>Ijin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akses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dibagi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menjadi</a:t>
            </a:r>
            <a:r>
              <a:rPr lang="en-US" dirty="0" smtClean="0">
                <a:latin typeface="Comic Sans MS" pitchFamily="66" charset="0"/>
              </a:rPr>
              <a:t> 3 </a:t>
            </a:r>
            <a:r>
              <a:rPr lang="en-US" dirty="0" err="1" smtClean="0">
                <a:latin typeface="Comic Sans MS" pitchFamily="66" charset="0"/>
              </a:rPr>
              <a:t>peran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yaitu</a:t>
            </a:r>
            <a:r>
              <a:rPr lang="en-US" dirty="0" smtClean="0">
                <a:latin typeface="Comic Sans MS" pitchFamily="66" charset="0"/>
              </a:rPr>
              <a:t> :</a:t>
            </a:r>
          </a:p>
          <a:p>
            <a:pPr lvl="1"/>
            <a:r>
              <a:rPr lang="en-US" sz="2800" dirty="0" err="1" smtClean="0">
                <a:solidFill>
                  <a:schemeClr val="tx1"/>
                </a:solidFill>
                <a:latin typeface="Comic Sans MS" pitchFamily="66" charset="0"/>
              </a:rPr>
              <a:t>Pemilik</a:t>
            </a:r>
            <a:r>
              <a:rPr lang="en-US" sz="28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omic Sans MS" pitchFamily="66" charset="0"/>
              </a:rPr>
              <a:t>(</a:t>
            </a:r>
            <a:r>
              <a:rPr lang="en-US" sz="2800" dirty="0" smtClean="0">
                <a:solidFill>
                  <a:schemeClr val="tx1"/>
                </a:solidFill>
                <a:latin typeface="Comic Sans MS" pitchFamily="66" charset="0"/>
              </a:rPr>
              <a:t>User</a:t>
            </a:r>
            <a:r>
              <a:rPr lang="en-US" sz="2800" dirty="0" smtClean="0">
                <a:solidFill>
                  <a:schemeClr val="tx1"/>
                </a:solidFill>
                <a:latin typeface="Comic Sans MS" pitchFamily="66" charset="0"/>
              </a:rPr>
              <a:t>)</a:t>
            </a:r>
            <a:endParaRPr lang="en-US" sz="2800" dirty="0" smtClean="0">
              <a:solidFill>
                <a:schemeClr val="tx1"/>
              </a:solidFill>
              <a:latin typeface="Comic Sans MS" pitchFamily="66" charset="0"/>
            </a:endParaRPr>
          </a:p>
          <a:p>
            <a:pPr lvl="1"/>
            <a:r>
              <a:rPr lang="en-US" sz="2800" dirty="0" err="1" smtClean="0">
                <a:solidFill>
                  <a:schemeClr val="tx1"/>
                </a:solidFill>
                <a:latin typeface="Comic Sans MS" pitchFamily="66" charset="0"/>
              </a:rPr>
              <a:t>Kelompok</a:t>
            </a:r>
            <a:r>
              <a:rPr lang="en-US" sz="2800" dirty="0" smtClean="0">
                <a:solidFill>
                  <a:schemeClr val="tx1"/>
                </a:solidFill>
                <a:latin typeface="Comic Sans MS" pitchFamily="66" charset="0"/>
              </a:rPr>
              <a:t> (Group)</a:t>
            </a:r>
          </a:p>
          <a:p>
            <a:pPr lvl="1"/>
            <a:r>
              <a:rPr lang="en-US" sz="2800" dirty="0" err="1" smtClean="0">
                <a:solidFill>
                  <a:schemeClr val="tx1"/>
                </a:solidFill>
                <a:latin typeface="Comic Sans MS" pitchFamily="66" charset="0"/>
              </a:rPr>
              <a:t>Lainnya</a:t>
            </a:r>
            <a:r>
              <a:rPr lang="en-US" sz="2800" dirty="0" smtClean="0">
                <a:solidFill>
                  <a:schemeClr val="tx1"/>
                </a:solidFill>
                <a:latin typeface="Comic Sans MS" pitchFamily="66" charset="0"/>
              </a:rPr>
              <a:t> (Others)</a:t>
            </a:r>
            <a:endParaRPr lang="en-US" sz="2800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smtClean="0"/>
              <a:t>IJIN AKSES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4336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Comic Sans MS" pitchFamily="66" charset="0"/>
              </a:rPr>
              <a:t>Setiap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peran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dapat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melakukan</a:t>
            </a:r>
            <a:r>
              <a:rPr lang="en-US" sz="2400" dirty="0" smtClean="0">
                <a:latin typeface="Comic Sans MS" pitchFamily="66" charset="0"/>
              </a:rPr>
              <a:t> 3 </a:t>
            </a:r>
            <a:r>
              <a:rPr lang="en-US" sz="2400" dirty="0" err="1" smtClean="0">
                <a:latin typeface="Comic Sans MS" pitchFamily="66" charset="0"/>
              </a:rPr>
              <a:t>bentuk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operasi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yaitu</a:t>
            </a:r>
            <a:r>
              <a:rPr lang="en-US" sz="2400" dirty="0" smtClean="0">
                <a:latin typeface="Comic Sans MS" pitchFamily="66" charset="0"/>
              </a:rPr>
              <a:t> :</a:t>
            </a:r>
          </a:p>
          <a:p>
            <a:r>
              <a:rPr lang="en-US" sz="2400" dirty="0" err="1" smtClean="0">
                <a:latin typeface="Comic Sans MS" pitchFamily="66" charset="0"/>
              </a:rPr>
              <a:t>Pada</a:t>
            </a:r>
            <a:r>
              <a:rPr lang="en-US" sz="2400" dirty="0" smtClean="0">
                <a:latin typeface="Comic Sans MS" pitchFamily="66" charset="0"/>
              </a:rPr>
              <a:t> File</a:t>
            </a:r>
          </a:p>
          <a:p>
            <a:pPr lvl="1"/>
            <a:r>
              <a:rPr lang="pt-BR" sz="2400" b="1" dirty="0" smtClean="0">
                <a:solidFill>
                  <a:schemeClr val="tx1"/>
                </a:solidFill>
                <a:latin typeface="Comic Sans MS" pitchFamily="66" charset="0"/>
              </a:rPr>
              <a:t>R (Read) : </a:t>
            </a:r>
            <a:r>
              <a:rPr lang="pt-BR" sz="2400" dirty="0" smtClean="0">
                <a:solidFill>
                  <a:schemeClr val="tx1"/>
                </a:solidFill>
                <a:latin typeface="Comic Sans MS" pitchFamily="66" charset="0"/>
              </a:rPr>
              <a:t>Ijin untukmembaca</a:t>
            </a:r>
          </a:p>
          <a:p>
            <a:pPr lvl="1"/>
            <a:r>
              <a:rPr lang="en-US" sz="2400" b="1" dirty="0" smtClean="0">
                <a:solidFill>
                  <a:schemeClr val="tx1"/>
                </a:solidFill>
                <a:latin typeface="Comic Sans MS" pitchFamily="66" charset="0"/>
              </a:rPr>
              <a:t>W (Write) :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Ijin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untuk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mengubah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/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membuat</a:t>
            </a:r>
            <a:endParaRPr lang="en-US" sz="2400" dirty="0" smtClean="0">
              <a:solidFill>
                <a:schemeClr val="tx1"/>
              </a:solidFill>
              <a:latin typeface="Comic Sans MS" pitchFamily="66" charset="0"/>
            </a:endParaRPr>
          </a:p>
          <a:p>
            <a:pPr lvl="1"/>
            <a:r>
              <a:rPr lang="sv-SE" sz="2400" b="1" dirty="0" smtClean="0">
                <a:solidFill>
                  <a:schemeClr val="tx1"/>
                </a:solidFill>
                <a:latin typeface="Comic Sans MS" pitchFamily="66" charset="0"/>
              </a:rPr>
              <a:t>X (Execute)</a:t>
            </a:r>
            <a:r>
              <a:rPr lang="sv-SE" sz="2400" dirty="0" smtClean="0">
                <a:solidFill>
                  <a:schemeClr val="tx1"/>
                </a:solidFill>
                <a:latin typeface="Comic Sans MS" pitchFamily="66" charset="0"/>
              </a:rPr>
              <a:t> : Ijin untuk menjalankan program</a:t>
            </a:r>
          </a:p>
          <a:p>
            <a:pPr lvl="1">
              <a:buNone/>
            </a:pPr>
            <a:endParaRPr lang="sv-SE" sz="2400" dirty="0" smtClean="0">
              <a:solidFill>
                <a:schemeClr val="tx1"/>
              </a:solidFill>
              <a:latin typeface="Comic Sans MS" pitchFamily="66" charset="0"/>
            </a:endParaRPr>
          </a:p>
          <a:p>
            <a:r>
              <a:rPr lang="en-US" sz="2400" dirty="0" err="1" smtClean="0">
                <a:latin typeface="Comic Sans MS" pitchFamily="66" charset="0"/>
              </a:rPr>
              <a:t>Pada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Direktori</a:t>
            </a:r>
            <a:endParaRPr lang="en-US" sz="2400" dirty="0" smtClean="0">
              <a:latin typeface="Comic Sans MS" pitchFamily="66" charset="0"/>
            </a:endParaRPr>
          </a:p>
          <a:p>
            <a:pPr lvl="1"/>
            <a:r>
              <a:rPr lang="pt-BR" sz="2400" b="1" dirty="0" smtClean="0">
                <a:solidFill>
                  <a:schemeClr val="tx1"/>
                </a:solidFill>
                <a:latin typeface="Comic Sans MS" pitchFamily="66" charset="0"/>
              </a:rPr>
              <a:t>R (Read)</a:t>
            </a:r>
            <a:r>
              <a:rPr lang="pt-BR" sz="2400" dirty="0" smtClean="0">
                <a:solidFill>
                  <a:schemeClr val="tx1"/>
                </a:solidFill>
                <a:latin typeface="Comic Sans MS" pitchFamily="66" charset="0"/>
              </a:rPr>
              <a:t> : Ijin untuk membaca daftar file dalam direktori</a:t>
            </a:r>
          </a:p>
          <a:p>
            <a:pPr lvl="1"/>
            <a:r>
              <a:rPr lang="en-US" sz="2400" b="1" dirty="0" smtClean="0">
                <a:solidFill>
                  <a:schemeClr val="tx1"/>
                </a:solidFill>
                <a:latin typeface="Comic Sans MS" pitchFamily="66" charset="0"/>
              </a:rPr>
              <a:t>W (Write)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: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Ijin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untuk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mengubah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/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membuat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file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di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direktori</a:t>
            </a:r>
            <a:endParaRPr lang="en-US" sz="2400" dirty="0" smtClean="0">
              <a:solidFill>
                <a:schemeClr val="tx1"/>
              </a:solidFill>
              <a:latin typeface="Comic Sans MS" pitchFamily="66" charset="0"/>
            </a:endParaRPr>
          </a:p>
          <a:p>
            <a:pPr lvl="1"/>
            <a:r>
              <a:rPr lang="en-US" sz="2400" b="1" dirty="0" smtClean="0">
                <a:solidFill>
                  <a:schemeClr val="tx1"/>
                </a:solidFill>
                <a:latin typeface="Comic Sans MS" pitchFamily="66" charset="0"/>
              </a:rPr>
              <a:t>X (Execute)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: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Ijin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untuk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masuk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ke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direktori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(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cd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)</a:t>
            </a:r>
            <a:endParaRPr lang="en-US" sz="2400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888736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Comic Sans MS" pitchFamily="66" charset="0"/>
              </a:rPr>
              <a:t>Pemilik</a:t>
            </a:r>
            <a:r>
              <a:rPr lang="en-US" sz="2400" dirty="0" smtClean="0">
                <a:latin typeface="Comic Sans MS" pitchFamily="66" charset="0"/>
              </a:rPr>
              <a:t> File/</a:t>
            </a:r>
            <a:r>
              <a:rPr lang="en-US" sz="2400" dirty="0" err="1" smtClean="0">
                <a:latin typeface="Comic Sans MS" pitchFamily="66" charset="0"/>
              </a:rPr>
              <a:t>Direktori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dapat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mengubah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ijin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akses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sebagai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berikut</a:t>
            </a:r>
            <a:r>
              <a:rPr lang="en-US" sz="2400" dirty="0" smtClean="0">
                <a:latin typeface="Comic Sans MS" pitchFamily="66" charset="0"/>
              </a:rPr>
              <a:t> :</a:t>
            </a:r>
          </a:p>
          <a:p>
            <a:endParaRPr lang="en-US" sz="2400" dirty="0" smtClean="0">
              <a:latin typeface="Comic Sans MS" pitchFamily="66" charset="0"/>
            </a:endParaRPr>
          </a:p>
          <a:p>
            <a:endParaRPr lang="en-US" sz="2400" dirty="0" smtClean="0">
              <a:latin typeface="Comic Sans MS" pitchFamily="66" charset="0"/>
            </a:endParaRPr>
          </a:p>
          <a:p>
            <a:endParaRPr lang="en-US" sz="2400" dirty="0" smtClean="0">
              <a:latin typeface="Comic Sans MS" pitchFamily="66" charset="0"/>
            </a:endParaRPr>
          </a:p>
          <a:p>
            <a:endParaRPr lang="en-US" sz="2400" dirty="0" smtClean="0">
              <a:latin typeface="Comic Sans MS" pitchFamily="66" charset="0"/>
            </a:endParaRPr>
          </a:p>
          <a:p>
            <a:endParaRPr lang="en-US" sz="2400" dirty="0" smtClean="0">
              <a:latin typeface="Comic Sans MS" pitchFamily="66" charset="0"/>
            </a:endParaRPr>
          </a:p>
          <a:p>
            <a:r>
              <a:rPr lang="en-US" sz="2400" dirty="0" smtClean="0">
                <a:latin typeface="Comic Sans MS" pitchFamily="66" charset="0"/>
              </a:rPr>
              <a:t>Format </a:t>
            </a:r>
            <a:r>
              <a:rPr lang="en-US" sz="2400" dirty="0" err="1" smtClean="0">
                <a:latin typeface="Comic Sans MS" pitchFamily="66" charset="0"/>
              </a:rPr>
              <a:t>untuk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mengubah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ijin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akses</a:t>
            </a:r>
            <a:endParaRPr lang="en-US" sz="2400" dirty="0" smtClean="0">
              <a:latin typeface="Comic Sans MS" pitchFamily="66" charset="0"/>
            </a:endParaRPr>
          </a:p>
          <a:p>
            <a:pPr marL="919163" indent="-255588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ugoa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] [= + -] 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rwx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] File(s)</a:t>
            </a:r>
          </a:p>
          <a:p>
            <a:pPr marL="919163" indent="-255588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ugoa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] [= + -] 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rwx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] Dir(s)</a:t>
            </a:r>
          </a:p>
          <a:p>
            <a:pPr>
              <a:buNone/>
            </a:pPr>
            <a:r>
              <a:rPr lang="en-US" sz="2400" dirty="0" err="1" smtClean="0">
                <a:latin typeface="Comic Sans MS" pitchFamily="66" charset="0"/>
              </a:rPr>
              <a:t>Dimana</a:t>
            </a:r>
            <a:r>
              <a:rPr lang="en-US" sz="2400" dirty="0" smtClean="0">
                <a:latin typeface="Comic Sans MS" pitchFamily="66" charset="0"/>
              </a:rPr>
              <a:t>: 	u = user (</a:t>
            </a:r>
            <a:r>
              <a:rPr lang="en-US" sz="2400" dirty="0" err="1" smtClean="0">
                <a:latin typeface="Comic Sans MS" pitchFamily="66" charset="0"/>
              </a:rPr>
              <a:t>pemilik</a:t>
            </a:r>
            <a:r>
              <a:rPr lang="en-US" sz="2400" dirty="0" smtClean="0">
                <a:latin typeface="Comic Sans MS" pitchFamily="66" charset="0"/>
              </a:rPr>
              <a:t>)</a:t>
            </a:r>
          </a:p>
          <a:p>
            <a:pPr>
              <a:buNone/>
            </a:pPr>
            <a:r>
              <a:rPr lang="en-US" sz="2400" dirty="0" smtClean="0">
                <a:latin typeface="Comic Sans MS" pitchFamily="66" charset="0"/>
              </a:rPr>
              <a:t>			g = group (</a:t>
            </a:r>
            <a:r>
              <a:rPr lang="en-US" sz="2400" dirty="0" err="1" smtClean="0">
                <a:latin typeface="Comic Sans MS" pitchFamily="66" charset="0"/>
              </a:rPr>
              <a:t>kelompok</a:t>
            </a:r>
            <a:r>
              <a:rPr lang="en-US" sz="2400" dirty="0" smtClean="0">
                <a:latin typeface="Comic Sans MS" pitchFamily="66" charset="0"/>
              </a:rPr>
              <a:t>)</a:t>
            </a:r>
          </a:p>
          <a:p>
            <a:pPr>
              <a:buNone/>
            </a:pPr>
            <a:r>
              <a:rPr lang="en-US" sz="2400" dirty="0" smtClean="0">
                <a:latin typeface="Comic Sans MS" pitchFamily="66" charset="0"/>
              </a:rPr>
              <a:t>			o = others (</a:t>
            </a:r>
            <a:r>
              <a:rPr lang="en-US" sz="2400" dirty="0" err="1" smtClean="0">
                <a:latin typeface="Comic Sans MS" pitchFamily="66" charset="0"/>
              </a:rPr>
              <a:t>lainnya</a:t>
            </a:r>
            <a:r>
              <a:rPr lang="en-US" sz="2400" dirty="0" smtClean="0">
                <a:latin typeface="Comic Sans MS" pitchFamily="66" charset="0"/>
              </a:rPr>
              <a:t>)</a:t>
            </a:r>
          </a:p>
          <a:p>
            <a:pPr>
              <a:buNone/>
            </a:pPr>
            <a:r>
              <a:rPr lang="en-US" sz="2400" dirty="0" smtClean="0">
                <a:latin typeface="Comic Sans MS" pitchFamily="66" charset="0"/>
              </a:rPr>
              <a:t>			a = all</a:t>
            </a:r>
            <a:endParaRPr lang="en-US" sz="2400" dirty="0">
              <a:latin typeface="Comic Sans MS" pitchFamily="66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600200"/>
            <a:ext cx="5229225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12536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mic Sans MS" pitchFamily="66" charset="0"/>
              </a:rPr>
              <a:t>Format lain </a:t>
            </a:r>
            <a:r>
              <a:rPr lang="en-US" sz="2400" dirty="0" err="1" smtClean="0">
                <a:latin typeface="Comic Sans MS" pitchFamily="66" charset="0"/>
              </a:rPr>
              <a:t>dari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chmod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adalah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menggunakan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bilangan</a:t>
            </a:r>
            <a:r>
              <a:rPr lang="en-US" sz="2400" dirty="0" smtClean="0">
                <a:latin typeface="Comic Sans MS" pitchFamily="66" charset="0"/>
              </a:rPr>
              <a:t> octal </a:t>
            </a:r>
            <a:r>
              <a:rPr lang="en-US" sz="2400" dirty="0" err="1" smtClean="0">
                <a:latin typeface="Comic Sans MS" pitchFamily="66" charset="0"/>
              </a:rPr>
              <a:t>sebagai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berikut</a:t>
            </a:r>
            <a:endParaRPr lang="en-US" sz="24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400" dirty="0" smtClean="0">
                <a:latin typeface="Comic Sans MS" pitchFamily="66" charset="0"/>
              </a:rPr>
              <a:t>		r 	w 	x</a:t>
            </a:r>
          </a:p>
          <a:p>
            <a:pPr>
              <a:buNone/>
            </a:pPr>
            <a:r>
              <a:rPr lang="en-US" sz="2400" dirty="0" smtClean="0">
                <a:latin typeface="Comic Sans MS" pitchFamily="66" charset="0"/>
              </a:rPr>
              <a:t>		4 	2 	1 	= 	7</a:t>
            </a:r>
          </a:p>
          <a:p>
            <a:pPr>
              <a:buNone/>
            </a:pPr>
            <a:r>
              <a:rPr lang="en-US" sz="2400" dirty="0" err="1" smtClean="0">
                <a:latin typeface="Comic Sans MS" pitchFamily="66" charset="0"/>
              </a:rPr>
              <a:t>Contoh</a:t>
            </a:r>
            <a:r>
              <a:rPr lang="en-US" sz="2400" dirty="0" smtClean="0">
                <a:latin typeface="Comic Sans MS" pitchFamily="66" charset="0"/>
              </a:rPr>
              <a:t>:</a:t>
            </a:r>
            <a:endParaRPr lang="en-US" sz="2400" dirty="0">
              <a:latin typeface="Comic Sans MS" pitchFamily="66" charset="0"/>
            </a:endParaRPr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895600"/>
            <a:ext cx="607980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3906105"/>
            <a:ext cx="6019800" cy="58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799" y="4572000"/>
            <a:ext cx="60674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5799" y="5562600"/>
            <a:ext cx="60674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smtClean="0"/>
              <a:t>USER MASK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4336"/>
          </a:xfrm>
        </p:spPr>
        <p:txBody>
          <a:bodyPr>
            <a:normAutofit/>
          </a:bodyPr>
          <a:lstStyle/>
          <a:p>
            <a:r>
              <a:rPr lang="nn-NO" sz="2400" dirty="0" smtClean="0">
                <a:latin typeface="Comic Sans MS" pitchFamily="66" charset="0"/>
              </a:rPr>
              <a:t>Untuk menentukan ijin akses awal pada saat file atau direktori dibuat </a:t>
            </a:r>
            <a:r>
              <a:rPr lang="en-US" sz="2400" dirty="0" err="1" smtClean="0">
                <a:latin typeface="Comic Sans MS" pitchFamily="66" charset="0"/>
              </a:rPr>
              <a:t>digunakan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perintah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umask</a:t>
            </a:r>
            <a:r>
              <a:rPr lang="en-US" sz="2400" dirty="0" smtClean="0">
                <a:latin typeface="Comic Sans MS" pitchFamily="66" charset="0"/>
              </a:rPr>
              <a:t>. </a:t>
            </a:r>
          </a:p>
          <a:p>
            <a:r>
              <a:rPr lang="en-US" sz="2400" dirty="0" err="1" smtClean="0">
                <a:latin typeface="Comic Sans MS" pitchFamily="66" charset="0"/>
              </a:rPr>
              <a:t>Untuk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menghitung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nilai</a:t>
            </a:r>
            <a:r>
              <a:rPr lang="en-US" sz="2400" dirty="0" smtClean="0">
                <a:latin typeface="Comic Sans MS" pitchFamily="66" charset="0"/>
              </a:rPr>
              <a:t> default </a:t>
            </a:r>
            <a:r>
              <a:rPr lang="en-US" sz="2400" dirty="0" err="1" smtClean="0">
                <a:latin typeface="Comic Sans MS" pitchFamily="66" charset="0"/>
              </a:rPr>
              <a:t>melalui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umask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pada</a:t>
            </a:r>
            <a:r>
              <a:rPr lang="en-US" sz="2400" dirty="0" smtClean="0">
                <a:latin typeface="Comic Sans MS" pitchFamily="66" charset="0"/>
              </a:rPr>
              <a:t> file, </a:t>
            </a:r>
            <a:r>
              <a:rPr lang="fi-FI" sz="2400" dirty="0" smtClean="0">
                <a:latin typeface="Comic Sans MS" pitchFamily="66" charset="0"/>
              </a:rPr>
              <a:t>maka dapat dilakukan kalkulasi sebagai berikut :</a:t>
            </a:r>
            <a:endParaRPr lang="en-US" sz="2400" dirty="0">
              <a:latin typeface="Comic Sans MS" pitchFamily="66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4204" y="3581400"/>
            <a:ext cx="3900196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3581400"/>
            <a:ext cx="3986951" cy="1716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err="1" smtClean="0"/>
              <a:t>Perhitungan</a:t>
            </a:r>
            <a:r>
              <a:rPr lang="en-US" dirty="0" smtClean="0"/>
              <a:t> </a:t>
            </a:r>
            <a:r>
              <a:rPr lang="en-US" dirty="0" err="1" smtClean="0"/>
              <a:t>Umask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28800"/>
            <a:ext cx="4122302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030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476</TotalTime>
  <Words>331</Words>
  <Application>Microsoft Office PowerPoint</Application>
  <PresentationFormat>On-screen Show (4:3)</PresentationFormat>
  <Paragraphs>72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Urban</vt:lpstr>
      <vt:lpstr>Sistem File – Ijin Akses &amp; User Mask</vt:lpstr>
      <vt:lpstr>ATRIBUT FILE</vt:lpstr>
      <vt:lpstr>PowerPoint Presentation</vt:lpstr>
      <vt:lpstr>IJIN AKSES</vt:lpstr>
      <vt:lpstr>IJIN AKSES</vt:lpstr>
      <vt:lpstr>PowerPoint Presentation</vt:lpstr>
      <vt:lpstr>PowerPoint Presentation</vt:lpstr>
      <vt:lpstr>USER MASK</vt:lpstr>
      <vt:lpstr>Perhitungan Umask</vt:lpstr>
      <vt:lpstr>PowerPoint Presentation</vt:lpstr>
      <vt:lpstr>Tugas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File</dc:title>
  <dc:creator>very</dc:creator>
  <cp:lastModifiedBy>lenovo</cp:lastModifiedBy>
  <cp:revision>41</cp:revision>
  <dcterms:created xsi:type="dcterms:W3CDTF">2006-08-16T00:00:00Z</dcterms:created>
  <dcterms:modified xsi:type="dcterms:W3CDTF">2015-05-06T10:06:39Z</dcterms:modified>
</cp:coreProperties>
</file>