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57" r:id="rId12"/>
    <p:sldId id="258" r:id="rId13"/>
    <p:sldId id="259" r:id="rId14"/>
    <p:sldId id="260" r:id="rId15"/>
    <p:sldId id="262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6694B-F995-4F78-9835-66A77B682C7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3BD9CDB-EFBF-4331-8E15-00D4F0AB45CD}">
      <dgm:prSet phldrT="[Text]"/>
      <dgm:spPr/>
      <dgm:t>
        <a:bodyPr/>
        <a:lstStyle/>
        <a:p>
          <a:r>
            <a:rPr lang="en-US" dirty="0" smtClean="0"/>
            <a:t>BIOS</a:t>
          </a:r>
          <a:endParaRPr lang="en-US" dirty="0"/>
        </a:p>
      </dgm:t>
    </dgm:pt>
    <dgm:pt modelId="{8E41BCD5-5EB5-43E6-9CAB-4C49EF7273D6}" type="parTrans" cxnId="{96C3EDA4-93C0-4263-A382-889E69F23CFA}">
      <dgm:prSet/>
      <dgm:spPr/>
      <dgm:t>
        <a:bodyPr/>
        <a:lstStyle/>
        <a:p>
          <a:endParaRPr lang="en-US"/>
        </a:p>
      </dgm:t>
    </dgm:pt>
    <dgm:pt modelId="{772082C8-94AB-481B-9798-9564E56B3863}" type="sibTrans" cxnId="{96C3EDA4-93C0-4263-A382-889E69F23CFA}">
      <dgm:prSet/>
      <dgm:spPr/>
      <dgm:t>
        <a:bodyPr/>
        <a:lstStyle/>
        <a:p>
          <a:endParaRPr lang="en-US"/>
        </a:p>
      </dgm:t>
    </dgm:pt>
    <dgm:pt modelId="{B4BE99BD-F25A-4956-89B8-B74892DFA277}">
      <dgm:prSet phldrT="[Text]"/>
      <dgm:spPr/>
      <dgm:t>
        <a:bodyPr/>
        <a:lstStyle/>
        <a:p>
          <a:r>
            <a:rPr lang="en-US" dirty="0" smtClean="0"/>
            <a:t>MBR</a:t>
          </a:r>
        </a:p>
        <a:p>
          <a:r>
            <a:rPr lang="en-US" dirty="0" smtClean="0"/>
            <a:t>(Master Boot Record)</a:t>
          </a:r>
          <a:endParaRPr lang="en-US" dirty="0"/>
        </a:p>
      </dgm:t>
    </dgm:pt>
    <dgm:pt modelId="{09DABCBC-9111-44E2-AB3F-8107CF514B49}" type="parTrans" cxnId="{5A7D2CEA-A808-475D-B5C6-413335AA7AB2}">
      <dgm:prSet/>
      <dgm:spPr/>
      <dgm:t>
        <a:bodyPr/>
        <a:lstStyle/>
        <a:p>
          <a:endParaRPr lang="en-US"/>
        </a:p>
      </dgm:t>
    </dgm:pt>
    <dgm:pt modelId="{8CDCF53B-9338-4248-9767-A9BD3AD9DA93}" type="sibTrans" cxnId="{5A7D2CEA-A808-475D-B5C6-413335AA7AB2}">
      <dgm:prSet/>
      <dgm:spPr/>
      <dgm:t>
        <a:bodyPr/>
        <a:lstStyle/>
        <a:p>
          <a:endParaRPr lang="en-US"/>
        </a:p>
      </dgm:t>
    </dgm:pt>
    <dgm:pt modelId="{2B41B916-D250-41C5-829F-F1366FB2195F}">
      <dgm:prSet phldrT="[Text]"/>
      <dgm:spPr/>
      <dgm:t>
        <a:bodyPr/>
        <a:lstStyle/>
        <a:p>
          <a:r>
            <a:rPr lang="en-US" dirty="0" smtClean="0"/>
            <a:t>LILO -Linux Loader/ GRUB</a:t>
          </a:r>
          <a:endParaRPr lang="en-US" dirty="0"/>
        </a:p>
      </dgm:t>
    </dgm:pt>
    <dgm:pt modelId="{3D24D590-70C2-41F2-903C-AB20EB08A8A0}" type="parTrans" cxnId="{2AD8983D-45DF-4C8D-B379-B78044974133}">
      <dgm:prSet/>
      <dgm:spPr/>
      <dgm:t>
        <a:bodyPr/>
        <a:lstStyle/>
        <a:p>
          <a:endParaRPr lang="en-US"/>
        </a:p>
      </dgm:t>
    </dgm:pt>
    <dgm:pt modelId="{D1B5CC53-3672-43E0-89EB-D8842B192CEF}" type="sibTrans" cxnId="{2AD8983D-45DF-4C8D-B379-B78044974133}">
      <dgm:prSet/>
      <dgm:spPr/>
      <dgm:t>
        <a:bodyPr/>
        <a:lstStyle/>
        <a:p>
          <a:endParaRPr lang="en-US"/>
        </a:p>
      </dgm:t>
    </dgm:pt>
    <dgm:pt modelId="{45B68AA4-C3DC-4391-8639-DA962E712EB7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525789D8-04EE-4FAD-9626-A93F8C65BB14}" type="parTrans" cxnId="{949BF28F-5A77-4950-9246-7867D6C81331}">
      <dgm:prSet/>
      <dgm:spPr/>
      <dgm:t>
        <a:bodyPr/>
        <a:lstStyle/>
        <a:p>
          <a:endParaRPr lang="en-US"/>
        </a:p>
      </dgm:t>
    </dgm:pt>
    <dgm:pt modelId="{F2820CC5-883B-482E-94B6-97140DC4EB86}" type="sibTrans" cxnId="{949BF28F-5A77-4950-9246-7867D6C81331}">
      <dgm:prSet/>
      <dgm:spPr/>
      <dgm:t>
        <a:bodyPr/>
        <a:lstStyle/>
        <a:p>
          <a:endParaRPr lang="en-US"/>
        </a:p>
      </dgm:t>
    </dgm:pt>
    <dgm:pt modelId="{290102B6-722D-41A0-9F84-D87336ABF0B4}">
      <dgm:prSet phldrT="[Text]"/>
      <dgm:spPr/>
      <dgm:t>
        <a:bodyPr/>
        <a:lstStyle/>
        <a:p>
          <a:r>
            <a:rPr lang="en-US" dirty="0" smtClean="0"/>
            <a:t>INIT</a:t>
          </a:r>
          <a:endParaRPr lang="en-US" dirty="0"/>
        </a:p>
      </dgm:t>
    </dgm:pt>
    <dgm:pt modelId="{53E81F5D-B39A-4029-B903-39674F3BB4C2}" type="parTrans" cxnId="{6FA7EDB2-854A-4A0A-840E-A58A15640BF2}">
      <dgm:prSet/>
      <dgm:spPr/>
      <dgm:t>
        <a:bodyPr/>
        <a:lstStyle/>
        <a:p>
          <a:endParaRPr lang="en-US"/>
        </a:p>
      </dgm:t>
    </dgm:pt>
    <dgm:pt modelId="{604E3970-781C-485B-9C0C-3219C46150A3}" type="sibTrans" cxnId="{6FA7EDB2-854A-4A0A-840E-A58A15640BF2}">
      <dgm:prSet/>
      <dgm:spPr/>
      <dgm:t>
        <a:bodyPr/>
        <a:lstStyle/>
        <a:p>
          <a:endParaRPr lang="en-US"/>
        </a:p>
      </dgm:t>
    </dgm:pt>
    <dgm:pt modelId="{84BE1076-B70D-4890-B6AA-F2F3ACD07BE9}">
      <dgm:prSet phldrT="[Text]"/>
      <dgm:spPr/>
      <dgm:t>
        <a:bodyPr/>
        <a:lstStyle/>
        <a:p>
          <a:r>
            <a:rPr lang="en-US" dirty="0" smtClean="0"/>
            <a:t>RUN LEVEL</a:t>
          </a:r>
          <a:endParaRPr lang="en-US" dirty="0"/>
        </a:p>
      </dgm:t>
    </dgm:pt>
    <dgm:pt modelId="{A1DEF4B7-8621-4251-887A-BFA5C43058A7}" type="parTrans" cxnId="{5B54F895-5C26-41FE-8131-A63B7D037074}">
      <dgm:prSet/>
      <dgm:spPr/>
      <dgm:t>
        <a:bodyPr/>
        <a:lstStyle/>
        <a:p>
          <a:endParaRPr lang="en-US"/>
        </a:p>
      </dgm:t>
    </dgm:pt>
    <dgm:pt modelId="{834E49E5-4649-484E-BA37-414763D3260B}" type="sibTrans" cxnId="{5B54F895-5C26-41FE-8131-A63B7D037074}">
      <dgm:prSet/>
      <dgm:spPr/>
      <dgm:t>
        <a:bodyPr/>
        <a:lstStyle/>
        <a:p>
          <a:endParaRPr lang="en-US"/>
        </a:p>
      </dgm:t>
    </dgm:pt>
    <dgm:pt modelId="{54E0238D-304B-43CD-92C4-72A92EE732CF}" type="pres">
      <dgm:prSet presAssocID="{6756694B-F995-4F78-9835-66A77B682C72}" presName="linearFlow" presStyleCnt="0">
        <dgm:presLayoutVars>
          <dgm:resizeHandles val="exact"/>
        </dgm:presLayoutVars>
      </dgm:prSet>
      <dgm:spPr/>
    </dgm:pt>
    <dgm:pt modelId="{27D474CC-6E62-43D5-BE06-4DB35C695A4A}" type="pres">
      <dgm:prSet presAssocID="{13BD9CDB-EFBF-4331-8E15-00D4F0AB45C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ECEC3-1FA4-4EA1-90AB-62D40A11F9A8}" type="pres">
      <dgm:prSet presAssocID="{772082C8-94AB-481B-9798-9564E56B386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DF2CE37-8869-46C9-9C58-53569A7D7C0D}" type="pres">
      <dgm:prSet presAssocID="{772082C8-94AB-481B-9798-9564E56B386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6581D1-4283-42F8-B985-40B0ECBF4DA7}" type="pres">
      <dgm:prSet presAssocID="{B4BE99BD-F25A-4956-89B8-B74892DFA27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CF282-ABDA-42EA-8E19-D6838E4692FB}" type="pres">
      <dgm:prSet presAssocID="{8CDCF53B-9338-4248-9767-A9BD3AD9DA9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8E8DC66-001C-4A2B-8B50-6BE2EC02653C}" type="pres">
      <dgm:prSet presAssocID="{8CDCF53B-9338-4248-9767-A9BD3AD9DA9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A814E9-E4C8-47B2-BFEA-566F08D10478}" type="pres">
      <dgm:prSet presAssocID="{2B41B916-D250-41C5-829F-F1366FB219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C239A-FDDA-46F9-97B3-5AF28DC43014}" type="pres">
      <dgm:prSet presAssocID="{D1B5CC53-3672-43E0-89EB-D8842B192CE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3EE80E9-87FA-45E8-B59E-23B8D86ABF06}" type="pres">
      <dgm:prSet presAssocID="{D1B5CC53-3672-43E0-89EB-D8842B192CE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6C23BDB-48A0-4121-B00B-06DE7A93C991}" type="pres">
      <dgm:prSet presAssocID="{45B68AA4-C3DC-4391-8639-DA962E712EB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72343-0AFD-4B0A-B214-DCE89C7DFDCE}" type="pres">
      <dgm:prSet presAssocID="{F2820CC5-883B-482E-94B6-97140DC4EB8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7228F61-65DF-4E8C-B15E-0075023E14F0}" type="pres">
      <dgm:prSet presAssocID="{F2820CC5-883B-482E-94B6-97140DC4EB8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EC41DF7-3C57-4490-BC3B-B483BEF36425}" type="pres">
      <dgm:prSet presAssocID="{290102B6-722D-41A0-9F84-D87336ABF0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0EED8-65C0-45CC-8937-06124EAB2B55}" type="pres">
      <dgm:prSet presAssocID="{604E3970-781C-485B-9C0C-3219C46150A3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530D733-3060-43D0-B3E2-A63536740801}" type="pres">
      <dgm:prSet presAssocID="{604E3970-781C-485B-9C0C-3219C46150A3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15EF1A4-DB8B-426D-8CCD-BD760609BC87}" type="pres">
      <dgm:prSet presAssocID="{84BE1076-B70D-4890-B6AA-F2F3ACD07BE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A7EDB2-854A-4A0A-840E-A58A15640BF2}" srcId="{6756694B-F995-4F78-9835-66A77B682C72}" destId="{290102B6-722D-41A0-9F84-D87336ABF0B4}" srcOrd="4" destOrd="0" parTransId="{53E81F5D-B39A-4029-B903-39674F3BB4C2}" sibTransId="{604E3970-781C-485B-9C0C-3219C46150A3}"/>
    <dgm:cxn modelId="{96C3EDA4-93C0-4263-A382-889E69F23CFA}" srcId="{6756694B-F995-4F78-9835-66A77B682C72}" destId="{13BD9CDB-EFBF-4331-8E15-00D4F0AB45CD}" srcOrd="0" destOrd="0" parTransId="{8E41BCD5-5EB5-43E6-9CAB-4C49EF7273D6}" sibTransId="{772082C8-94AB-481B-9798-9564E56B3863}"/>
    <dgm:cxn modelId="{10158EF5-7C7D-4624-B466-53D817D9B3C3}" type="presOf" srcId="{6756694B-F995-4F78-9835-66A77B682C72}" destId="{54E0238D-304B-43CD-92C4-72A92EE732CF}" srcOrd="0" destOrd="0" presId="urn:microsoft.com/office/officeart/2005/8/layout/process2"/>
    <dgm:cxn modelId="{9680DC8E-01E5-4471-8C60-72B70C31D444}" type="presOf" srcId="{772082C8-94AB-481B-9798-9564E56B3863}" destId="{919ECEC3-1FA4-4EA1-90AB-62D40A11F9A8}" srcOrd="0" destOrd="0" presId="urn:microsoft.com/office/officeart/2005/8/layout/process2"/>
    <dgm:cxn modelId="{DAD14DCD-66BF-4621-9BF0-8F5AFBF76819}" type="presOf" srcId="{290102B6-722D-41A0-9F84-D87336ABF0B4}" destId="{7EC41DF7-3C57-4490-BC3B-B483BEF36425}" srcOrd="0" destOrd="0" presId="urn:microsoft.com/office/officeart/2005/8/layout/process2"/>
    <dgm:cxn modelId="{0C46949E-8998-418F-9466-3DCC7F89A2C5}" type="presOf" srcId="{84BE1076-B70D-4890-B6AA-F2F3ACD07BE9}" destId="{915EF1A4-DB8B-426D-8CCD-BD760609BC87}" srcOrd="0" destOrd="0" presId="urn:microsoft.com/office/officeart/2005/8/layout/process2"/>
    <dgm:cxn modelId="{127AF163-B0BA-4D85-8EA7-02DC63CB08BB}" type="presOf" srcId="{F2820CC5-883B-482E-94B6-97140DC4EB86}" destId="{C7228F61-65DF-4E8C-B15E-0075023E14F0}" srcOrd="1" destOrd="0" presId="urn:microsoft.com/office/officeart/2005/8/layout/process2"/>
    <dgm:cxn modelId="{97A45A5C-1990-451E-98A4-97D1F1DDE5F5}" type="presOf" srcId="{604E3970-781C-485B-9C0C-3219C46150A3}" destId="{D530D733-3060-43D0-B3E2-A63536740801}" srcOrd="1" destOrd="0" presId="urn:microsoft.com/office/officeart/2005/8/layout/process2"/>
    <dgm:cxn modelId="{F732F92E-DC2F-423A-B792-BB39E119AFF3}" type="presOf" srcId="{8CDCF53B-9338-4248-9767-A9BD3AD9DA93}" destId="{5DDCF282-ABDA-42EA-8E19-D6838E4692FB}" srcOrd="0" destOrd="0" presId="urn:microsoft.com/office/officeart/2005/8/layout/process2"/>
    <dgm:cxn modelId="{5A7D2CEA-A808-475D-B5C6-413335AA7AB2}" srcId="{6756694B-F995-4F78-9835-66A77B682C72}" destId="{B4BE99BD-F25A-4956-89B8-B74892DFA277}" srcOrd="1" destOrd="0" parTransId="{09DABCBC-9111-44E2-AB3F-8107CF514B49}" sibTransId="{8CDCF53B-9338-4248-9767-A9BD3AD9DA93}"/>
    <dgm:cxn modelId="{7F08627B-97B5-4075-AF0C-C0D7D5ACBDE8}" type="presOf" srcId="{F2820CC5-883B-482E-94B6-97140DC4EB86}" destId="{E0472343-0AFD-4B0A-B214-DCE89C7DFDCE}" srcOrd="0" destOrd="0" presId="urn:microsoft.com/office/officeart/2005/8/layout/process2"/>
    <dgm:cxn modelId="{78828FC0-F4FF-4F68-9DC3-49F847C4458A}" type="presOf" srcId="{B4BE99BD-F25A-4956-89B8-B74892DFA277}" destId="{076581D1-4283-42F8-B985-40B0ECBF4DA7}" srcOrd="0" destOrd="0" presId="urn:microsoft.com/office/officeart/2005/8/layout/process2"/>
    <dgm:cxn modelId="{12180681-67FE-4CD1-977A-5E75CF3C2F17}" type="presOf" srcId="{13BD9CDB-EFBF-4331-8E15-00D4F0AB45CD}" destId="{27D474CC-6E62-43D5-BE06-4DB35C695A4A}" srcOrd="0" destOrd="0" presId="urn:microsoft.com/office/officeart/2005/8/layout/process2"/>
    <dgm:cxn modelId="{2AD8983D-45DF-4C8D-B379-B78044974133}" srcId="{6756694B-F995-4F78-9835-66A77B682C72}" destId="{2B41B916-D250-41C5-829F-F1366FB2195F}" srcOrd="2" destOrd="0" parTransId="{3D24D590-70C2-41F2-903C-AB20EB08A8A0}" sibTransId="{D1B5CC53-3672-43E0-89EB-D8842B192CEF}"/>
    <dgm:cxn modelId="{F88D0E3A-5FD0-42E6-97E0-3DC07950BF6A}" type="presOf" srcId="{D1B5CC53-3672-43E0-89EB-D8842B192CEF}" destId="{FF0C239A-FDDA-46F9-97B3-5AF28DC43014}" srcOrd="0" destOrd="0" presId="urn:microsoft.com/office/officeart/2005/8/layout/process2"/>
    <dgm:cxn modelId="{1D3C32A4-1338-4B85-8DA4-673CC8D86EFC}" type="presOf" srcId="{2B41B916-D250-41C5-829F-F1366FB2195F}" destId="{DFA814E9-E4C8-47B2-BFEA-566F08D10478}" srcOrd="0" destOrd="0" presId="urn:microsoft.com/office/officeart/2005/8/layout/process2"/>
    <dgm:cxn modelId="{939523D1-6C90-4381-AB05-B9F142CF2197}" type="presOf" srcId="{8CDCF53B-9338-4248-9767-A9BD3AD9DA93}" destId="{58E8DC66-001C-4A2B-8B50-6BE2EC02653C}" srcOrd="1" destOrd="0" presId="urn:microsoft.com/office/officeart/2005/8/layout/process2"/>
    <dgm:cxn modelId="{11E22D2C-B711-428F-A41C-7E2F21E81357}" type="presOf" srcId="{604E3970-781C-485B-9C0C-3219C46150A3}" destId="{7120EED8-65C0-45CC-8937-06124EAB2B55}" srcOrd="0" destOrd="0" presId="urn:microsoft.com/office/officeart/2005/8/layout/process2"/>
    <dgm:cxn modelId="{5B54F895-5C26-41FE-8131-A63B7D037074}" srcId="{6756694B-F995-4F78-9835-66A77B682C72}" destId="{84BE1076-B70D-4890-B6AA-F2F3ACD07BE9}" srcOrd="5" destOrd="0" parTransId="{A1DEF4B7-8621-4251-887A-BFA5C43058A7}" sibTransId="{834E49E5-4649-484E-BA37-414763D3260B}"/>
    <dgm:cxn modelId="{65233F8D-E114-441C-A419-3AC956AE6DDD}" type="presOf" srcId="{772082C8-94AB-481B-9798-9564E56B3863}" destId="{6DF2CE37-8869-46C9-9C58-53569A7D7C0D}" srcOrd="1" destOrd="0" presId="urn:microsoft.com/office/officeart/2005/8/layout/process2"/>
    <dgm:cxn modelId="{5E4F035D-DC6B-49A3-9BCF-C2CD776B3170}" type="presOf" srcId="{45B68AA4-C3DC-4391-8639-DA962E712EB7}" destId="{C6C23BDB-48A0-4121-B00B-06DE7A93C991}" srcOrd="0" destOrd="0" presId="urn:microsoft.com/office/officeart/2005/8/layout/process2"/>
    <dgm:cxn modelId="{9C68A906-1435-4C1A-8CCE-0655A9967BFF}" type="presOf" srcId="{D1B5CC53-3672-43E0-89EB-D8842B192CEF}" destId="{53EE80E9-87FA-45E8-B59E-23B8D86ABF06}" srcOrd="1" destOrd="0" presId="urn:microsoft.com/office/officeart/2005/8/layout/process2"/>
    <dgm:cxn modelId="{949BF28F-5A77-4950-9246-7867D6C81331}" srcId="{6756694B-F995-4F78-9835-66A77B682C72}" destId="{45B68AA4-C3DC-4391-8639-DA962E712EB7}" srcOrd="3" destOrd="0" parTransId="{525789D8-04EE-4FAD-9626-A93F8C65BB14}" sibTransId="{F2820CC5-883B-482E-94B6-97140DC4EB86}"/>
    <dgm:cxn modelId="{78E35C88-D623-4281-B307-C05AEBD9AD5D}" type="presParOf" srcId="{54E0238D-304B-43CD-92C4-72A92EE732CF}" destId="{27D474CC-6E62-43D5-BE06-4DB35C695A4A}" srcOrd="0" destOrd="0" presId="urn:microsoft.com/office/officeart/2005/8/layout/process2"/>
    <dgm:cxn modelId="{2EEE4E7F-6795-489A-BC7C-23AF6461CA1B}" type="presParOf" srcId="{54E0238D-304B-43CD-92C4-72A92EE732CF}" destId="{919ECEC3-1FA4-4EA1-90AB-62D40A11F9A8}" srcOrd="1" destOrd="0" presId="urn:microsoft.com/office/officeart/2005/8/layout/process2"/>
    <dgm:cxn modelId="{E65C7A44-EAEA-4C99-92A8-B00BEFD33138}" type="presParOf" srcId="{919ECEC3-1FA4-4EA1-90AB-62D40A11F9A8}" destId="{6DF2CE37-8869-46C9-9C58-53569A7D7C0D}" srcOrd="0" destOrd="0" presId="urn:microsoft.com/office/officeart/2005/8/layout/process2"/>
    <dgm:cxn modelId="{C188F1DC-2274-4A2F-8ABE-AEF9E69695CF}" type="presParOf" srcId="{54E0238D-304B-43CD-92C4-72A92EE732CF}" destId="{076581D1-4283-42F8-B985-40B0ECBF4DA7}" srcOrd="2" destOrd="0" presId="urn:microsoft.com/office/officeart/2005/8/layout/process2"/>
    <dgm:cxn modelId="{DFD37C1E-4941-495C-9497-D3E43A1570E2}" type="presParOf" srcId="{54E0238D-304B-43CD-92C4-72A92EE732CF}" destId="{5DDCF282-ABDA-42EA-8E19-D6838E4692FB}" srcOrd="3" destOrd="0" presId="urn:microsoft.com/office/officeart/2005/8/layout/process2"/>
    <dgm:cxn modelId="{F946C464-847F-4ED4-AD6A-077DBF7EAA39}" type="presParOf" srcId="{5DDCF282-ABDA-42EA-8E19-D6838E4692FB}" destId="{58E8DC66-001C-4A2B-8B50-6BE2EC02653C}" srcOrd="0" destOrd="0" presId="urn:microsoft.com/office/officeart/2005/8/layout/process2"/>
    <dgm:cxn modelId="{B912C8A1-830F-4793-B548-B088F4816572}" type="presParOf" srcId="{54E0238D-304B-43CD-92C4-72A92EE732CF}" destId="{DFA814E9-E4C8-47B2-BFEA-566F08D10478}" srcOrd="4" destOrd="0" presId="urn:microsoft.com/office/officeart/2005/8/layout/process2"/>
    <dgm:cxn modelId="{80CCBEBF-1133-4D40-8AD4-9301A66D3B49}" type="presParOf" srcId="{54E0238D-304B-43CD-92C4-72A92EE732CF}" destId="{FF0C239A-FDDA-46F9-97B3-5AF28DC43014}" srcOrd="5" destOrd="0" presId="urn:microsoft.com/office/officeart/2005/8/layout/process2"/>
    <dgm:cxn modelId="{07D3C290-530B-4AF5-8221-1AE77EAC9D36}" type="presParOf" srcId="{FF0C239A-FDDA-46F9-97B3-5AF28DC43014}" destId="{53EE80E9-87FA-45E8-B59E-23B8D86ABF06}" srcOrd="0" destOrd="0" presId="urn:microsoft.com/office/officeart/2005/8/layout/process2"/>
    <dgm:cxn modelId="{22F57D33-2ECC-4610-82FE-35D976F1C5F6}" type="presParOf" srcId="{54E0238D-304B-43CD-92C4-72A92EE732CF}" destId="{C6C23BDB-48A0-4121-B00B-06DE7A93C991}" srcOrd="6" destOrd="0" presId="urn:microsoft.com/office/officeart/2005/8/layout/process2"/>
    <dgm:cxn modelId="{FC5FDE3B-F4F2-485A-A8BF-5664CF3E105C}" type="presParOf" srcId="{54E0238D-304B-43CD-92C4-72A92EE732CF}" destId="{E0472343-0AFD-4B0A-B214-DCE89C7DFDCE}" srcOrd="7" destOrd="0" presId="urn:microsoft.com/office/officeart/2005/8/layout/process2"/>
    <dgm:cxn modelId="{5CE49E32-C04D-4D84-A6F0-13259449C71A}" type="presParOf" srcId="{E0472343-0AFD-4B0A-B214-DCE89C7DFDCE}" destId="{C7228F61-65DF-4E8C-B15E-0075023E14F0}" srcOrd="0" destOrd="0" presId="urn:microsoft.com/office/officeart/2005/8/layout/process2"/>
    <dgm:cxn modelId="{75C1DCF4-6498-4A9B-897F-90456998D011}" type="presParOf" srcId="{54E0238D-304B-43CD-92C4-72A92EE732CF}" destId="{7EC41DF7-3C57-4490-BC3B-B483BEF36425}" srcOrd="8" destOrd="0" presId="urn:microsoft.com/office/officeart/2005/8/layout/process2"/>
    <dgm:cxn modelId="{694D3EAD-C7F0-4626-91E9-2668D5420627}" type="presParOf" srcId="{54E0238D-304B-43CD-92C4-72A92EE732CF}" destId="{7120EED8-65C0-45CC-8937-06124EAB2B55}" srcOrd="9" destOrd="0" presId="urn:microsoft.com/office/officeart/2005/8/layout/process2"/>
    <dgm:cxn modelId="{62A94CE3-8B14-4E06-9F44-B283C24E25B2}" type="presParOf" srcId="{7120EED8-65C0-45CC-8937-06124EAB2B55}" destId="{D530D733-3060-43D0-B3E2-A63536740801}" srcOrd="0" destOrd="0" presId="urn:microsoft.com/office/officeart/2005/8/layout/process2"/>
    <dgm:cxn modelId="{EBA9FE1D-46B6-4FEF-9493-2F8A87C54C99}" type="presParOf" srcId="{54E0238D-304B-43CD-92C4-72A92EE732CF}" destId="{915EF1A4-DB8B-426D-8CCD-BD760609BC87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6694B-F995-4F78-9835-66A77B682C7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3BD9CDB-EFBF-4331-8E15-00D4F0AB45CD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Load boot sector from one of: : Floppy ,CDROM, Hard drive </a:t>
          </a:r>
          <a:endParaRPr lang="en-US" dirty="0"/>
        </a:p>
      </dgm:t>
    </dgm:pt>
    <dgm:pt modelId="{8E41BCD5-5EB5-43E6-9CAB-4C49EF7273D6}" type="parTrans" cxnId="{96C3EDA4-93C0-4263-A382-889E69F23CFA}">
      <dgm:prSet/>
      <dgm:spPr/>
      <dgm:t>
        <a:bodyPr/>
        <a:lstStyle/>
        <a:p>
          <a:endParaRPr lang="en-US"/>
        </a:p>
      </dgm:t>
    </dgm:pt>
    <dgm:pt modelId="{772082C8-94AB-481B-9798-9564E56B3863}" type="sibTrans" cxnId="{96C3EDA4-93C0-4263-A382-889E69F23CFA}">
      <dgm:prSet/>
      <dgm:spPr/>
      <dgm:t>
        <a:bodyPr/>
        <a:lstStyle/>
        <a:p>
          <a:endParaRPr lang="en-US"/>
        </a:p>
      </dgm:t>
    </dgm:pt>
    <dgm:pt modelId="{B4BE99BD-F25A-4956-89B8-B74892DFA27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look for a primary partition (/dev/hda1-4) marked bootable, load and execute first 512 bytes of this partition </a:t>
          </a:r>
          <a:endParaRPr lang="en-US" dirty="0"/>
        </a:p>
      </dgm:t>
    </dgm:pt>
    <dgm:pt modelId="{09DABCBC-9111-44E2-AB3F-8107CF514B49}" type="parTrans" cxnId="{5A7D2CEA-A808-475D-B5C6-413335AA7AB2}">
      <dgm:prSet/>
      <dgm:spPr/>
      <dgm:t>
        <a:bodyPr/>
        <a:lstStyle/>
        <a:p>
          <a:endParaRPr lang="en-US"/>
        </a:p>
      </dgm:t>
    </dgm:pt>
    <dgm:pt modelId="{8CDCF53B-9338-4248-9767-A9BD3AD9DA93}" type="sibTrans" cxnId="{5A7D2CEA-A808-475D-B5C6-413335AA7AB2}">
      <dgm:prSet/>
      <dgm:spPr/>
      <dgm:t>
        <a:bodyPr/>
        <a:lstStyle/>
        <a:p>
          <a:endParaRPr lang="en-US"/>
        </a:p>
      </dgm:t>
    </dgm:pt>
    <dgm:pt modelId="{2B41B916-D250-41C5-829F-F1366FB2195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does not understand </a:t>
          </a:r>
          <a:r>
            <a:rPr lang="en-US" dirty="0" err="1" smtClean="0"/>
            <a:t>filesystems</a:t>
          </a:r>
          <a:r>
            <a:rPr lang="en-US" dirty="0" smtClean="0"/>
            <a:t> ,code and kernel image to be loaded is stored as raw disk offsets, uses the BIOS routines to load </a:t>
          </a:r>
          <a:endParaRPr lang="en-US" dirty="0"/>
        </a:p>
      </dgm:t>
    </dgm:pt>
    <dgm:pt modelId="{3D24D590-70C2-41F2-903C-AB20EB08A8A0}" type="parTrans" cxnId="{2AD8983D-45DF-4C8D-B379-B78044974133}">
      <dgm:prSet/>
      <dgm:spPr/>
      <dgm:t>
        <a:bodyPr/>
        <a:lstStyle/>
        <a:p>
          <a:endParaRPr lang="en-US"/>
        </a:p>
      </dgm:t>
    </dgm:pt>
    <dgm:pt modelId="{D1B5CC53-3672-43E0-89EB-D8842B192CEF}" type="sibTrans" cxnId="{2AD8983D-45DF-4C8D-B379-B78044974133}">
      <dgm:prSet/>
      <dgm:spPr/>
      <dgm:t>
        <a:bodyPr/>
        <a:lstStyle/>
        <a:p>
          <a:endParaRPr lang="en-US"/>
        </a:p>
      </dgm:t>
    </dgm:pt>
    <dgm:pt modelId="{45B68AA4-C3DC-4391-8639-DA962E712EB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initialise</a:t>
          </a:r>
          <a:r>
            <a:rPr lang="en-US" dirty="0" smtClean="0"/>
            <a:t> devices, mounts root </a:t>
          </a:r>
          <a:r>
            <a:rPr lang="en-US" dirty="0" err="1" smtClean="0"/>
            <a:t>filesystem</a:t>
          </a:r>
          <a:r>
            <a:rPr lang="en-US" dirty="0" smtClean="0"/>
            <a:t>, runs /</a:t>
          </a:r>
          <a:r>
            <a:rPr lang="en-US" dirty="0" err="1" smtClean="0"/>
            <a:t>sbin</a:t>
          </a:r>
          <a:r>
            <a:rPr lang="en-US" dirty="0" smtClean="0"/>
            <a:t>/init which is process number 1 (PID=1) </a:t>
          </a:r>
          <a:endParaRPr lang="en-US" dirty="0"/>
        </a:p>
      </dgm:t>
    </dgm:pt>
    <dgm:pt modelId="{525789D8-04EE-4FAD-9626-A93F8C65BB14}" type="parTrans" cxnId="{949BF28F-5A77-4950-9246-7867D6C81331}">
      <dgm:prSet/>
      <dgm:spPr/>
      <dgm:t>
        <a:bodyPr/>
        <a:lstStyle/>
        <a:p>
          <a:endParaRPr lang="en-US"/>
        </a:p>
      </dgm:t>
    </dgm:pt>
    <dgm:pt modelId="{F2820CC5-883B-482E-94B6-97140DC4EB86}" type="sibTrans" cxnId="{949BF28F-5A77-4950-9246-7867D6C81331}">
      <dgm:prSet/>
      <dgm:spPr/>
      <dgm:t>
        <a:bodyPr/>
        <a:lstStyle/>
        <a:p>
          <a:endParaRPr lang="en-US"/>
        </a:p>
      </dgm:t>
    </dgm:pt>
    <dgm:pt modelId="{290102B6-722D-41A0-9F84-D87336ABF0B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reads /etc/</a:t>
          </a:r>
          <a:r>
            <a:rPr lang="en-US" dirty="0" err="1" smtClean="0"/>
            <a:t>inittab</a:t>
          </a:r>
          <a:endParaRPr lang="en-US" dirty="0"/>
        </a:p>
      </dgm:t>
    </dgm:pt>
    <dgm:pt modelId="{53E81F5D-B39A-4029-B903-39674F3BB4C2}" type="parTrans" cxnId="{6FA7EDB2-854A-4A0A-840E-A58A15640BF2}">
      <dgm:prSet/>
      <dgm:spPr/>
      <dgm:t>
        <a:bodyPr/>
        <a:lstStyle/>
        <a:p>
          <a:endParaRPr lang="en-US"/>
        </a:p>
      </dgm:t>
    </dgm:pt>
    <dgm:pt modelId="{604E3970-781C-485B-9C0C-3219C46150A3}" type="sibTrans" cxnId="{6FA7EDB2-854A-4A0A-840E-A58A15640BF2}">
      <dgm:prSet/>
      <dgm:spPr/>
      <dgm:t>
        <a:bodyPr/>
        <a:lstStyle/>
        <a:p>
          <a:endParaRPr lang="en-US"/>
        </a:p>
      </dgm:t>
    </dgm:pt>
    <dgm:pt modelId="{84BE1076-B70D-4890-B6AA-F2F3ACD07BE9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Run Level: 0 halt,1 single user, 2-4 user defined, 5 X11 only (0 or 1 text console),6 Reboot </a:t>
          </a:r>
          <a:endParaRPr lang="en-US" dirty="0"/>
        </a:p>
      </dgm:t>
    </dgm:pt>
    <dgm:pt modelId="{A1DEF4B7-8621-4251-887A-BFA5C43058A7}" type="parTrans" cxnId="{5B54F895-5C26-41FE-8131-A63B7D037074}">
      <dgm:prSet/>
      <dgm:spPr/>
      <dgm:t>
        <a:bodyPr/>
        <a:lstStyle/>
        <a:p>
          <a:endParaRPr lang="en-US"/>
        </a:p>
      </dgm:t>
    </dgm:pt>
    <dgm:pt modelId="{834E49E5-4649-484E-BA37-414763D3260B}" type="sibTrans" cxnId="{5B54F895-5C26-41FE-8131-A63B7D037074}">
      <dgm:prSet/>
      <dgm:spPr/>
      <dgm:t>
        <a:bodyPr/>
        <a:lstStyle/>
        <a:p>
          <a:endParaRPr lang="en-US"/>
        </a:p>
      </dgm:t>
    </dgm:pt>
    <dgm:pt modelId="{54E0238D-304B-43CD-92C4-72A92EE732CF}" type="pres">
      <dgm:prSet presAssocID="{6756694B-F995-4F78-9835-66A77B682C72}" presName="linearFlow" presStyleCnt="0">
        <dgm:presLayoutVars>
          <dgm:resizeHandles val="exact"/>
        </dgm:presLayoutVars>
      </dgm:prSet>
      <dgm:spPr/>
    </dgm:pt>
    <dgm:pt modelId="{27D474CC-6E62-43D5-BE06-4DB35C695A4A}" type="pres">
      <dgm:prSet presAssocID="{13BD9CDB-EFBF-4331-8E15-00D4F0AB45CD}" presName="node" presStyleLbl="node1" presStyleIdx="0" presStyleCnt="6" custScaleX="519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ECEC3-1FA4-4EA1-90AB-62D40A11F9A8}" type="pres">
      <dgm:prSet presAssocID="{772082C8-94AB-481B-9798-9564E56B386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DF2CE37-8869-46C9-9C58-53569A7D7C0D}" type="pres">
      <dgm:prSet presAssocID="{772082C8-94AB-481B-9798-9564E56B386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76581D1-4283-42F8-B985-40B0ECBF4DA7}" type="pres">
      <dgm:prSet presAssocID="{B4BE99BD-F25A-4956-89B8-B74892DFA277}" presName="node" presStyleLbl="node1" presStyleIdx="1" presStyleCnt="6" custScaleX="519179" custLinFactNeighborX="-27690" custLinFactNeighborY="-1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CF282-ABDA-42EA-8E19-D6838E4692FB}" type="pres">
      <dgm:prSet presAssocID="{8CDCF53B-9338-4248-9767-A9BD3AD9DA9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8E8DC66-001C-4A2B-8B50-6BE2EC02653C}" type="pres">
      <dgm:prSet presAssocID="{8CDCF53B-9338-4248-9767-A9BD3AD9DA9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A814E9-E4C8-47B2-BFEA-566F08D10478}" type="pres">
      <dgm:prSet presAssocID="{2B41B916-D250-41C5-829F-F1366FB2195F}" presName="node" presStyleLbl="node1" presStyleIdx="2" presStyleCnt="6" custScaleX="519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C239A-FDDA-46F9-97B3-5AF28DC43014}" type="pres">
      <dgm:prSet presAssocID="{D1B5CC53-3672-43E0-89EB-D8842B192CE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3EE80E9-87FA-45E8-B59E-23B8D86ABF06}" type="pres">
      <dgm:prSet presAssocID="{D1B5CC53-3672-43E0-89EB-D8842B192CE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6C23BDB-48A0-4121-B00B-06DE7A93C991}" type="pres">
      <dgm:prSet presAssocID="{45B68AA4-C3DC-4391-8639-DA962E712EB7}" presName="node" presStyleLbl="node1" presStyleIdx="3" presStyleCnt="6" custScaleX="519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72343-0AFD-4B0A-B214-DCE89C7DFDCE}" type="pres">
      <dgm:prSet presAssocID="{F2820CC5-883B-482E-94B6-97140DC4EB8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7228F61-65DF-4E8C-B15E-0075023E14F0}" type="pres">
      <dgm:prSet presAssocID="{F2820CC5-883B-482E-94B6-97140DC4EB8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EC41DF7-3C57-4490-BC3B-B483BEF36425}" type="pres">
      <dgm:prSet presAssocID="{290102B6-722D-41A0-9F84-D87336ABF0B4}" presName="node" presStyleLbl="node1" presStyleIdx="4" presStyleCnt="6" custScaleX="519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0EED8-65C0-45CC-8937-06124EAB2B55}" type="pres">
      <dgm:prSet presAssocID="{604E3970-781C-485B-9C0C-3219C46150A3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530D733-3060-43D0-B3E2-A63536740801}" type="pres">
      <dgm:prSet presAssocID="{604E3970-781C-485B-9C0C-3219C46150A3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15EF1A4-DB8B-426D-8CCD-BD760609BC87}" type="pres">
      <dgm:prSet presAssocID="{84BE1076-B70D-4890-B6AA-F2F3ACD07BE9}" presName="node" presStyleLbl="node1" presStyleIdx="5" presStyleCnt="6" custScaleX="519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BF28F-5A77-4950-9246-7867D6C81331}" srcId="{6756694B-F995-4F78-9835-66A77B682C72}" destId="{45B68AA4-C3DC-4391-8639-DA962E712EB7}" srcOrd="3" destOrd="0" parTransId="{525789D8-04EE-4FAD-9626-A93F8C65BB14}" sibTransId="{F2820CC5-883B-482E-94B6-97140DC4EB86}"/>
    <dgm:cxn modelId="{236067E5-CC98-4C26-8BE8-122FF6D2B6A8}" type="presOf" srcId="{772082C8-94AB-481B-9798-9564E56B3863}" destId="{919ECEC3-1FA4-4EA1-90AB-62D40A11F9A8}" srcOrd="0" destOrd="0" presId="urn:microsoft.com/office/officeart/2005/8/layout/process2"/>
    <dgm:cxn modelId="{350F3EF9-B869-4455-AF4E-124DA25588E4}" type="presOf" srcId="{604E3970-781C-485B-9C0C-3219C46150A3}" destId="{7120EED8-65C0-45CC-8937-06124EAB2B55}" srcOrd="0" destOrd="0" presId="urn:microsoft.com/office/officeart/2005/8/layout/process2"/>
    <dgm:cxn modelId="{CA63E128-5316-4EB4-B36E-05DBE0E6C438}" type="presOf" srcId="{604E3970-781C-485B-9C0C-3219C46150A3}" destId="{D530D733-3060-43D0-B3E2-A63536740801}" srcOrd="1" destOrd="0" presId="urn:microsoft.com/office/officeart/2005/8/layout/process2"/>
    <dgm:cxn modelId="{2A80ECEE-E696-4321-A02F-AD01B6DFB86F}" type="presOf" srcId="{8CDCF53B-9338-4248-9767-A9BD3AD9DA93}" destId="{5DDCF282-ABDA-42EA-8E19-D6838E4692FB}" srcOrd="0" destOrd="0" presId="urn:microsoft.com/office/officeart/2005/8/layout/process2"/>
    <dgm:cxn modelId="{5B54F895-5C26-41FE-8131-A63B7D037074}" srcId="{6756694B-F995-4F78-9835-66A77B682C72}" destId="{84BE1076-B70D-4890-B6AA-F2F3ACD07BE9}" srcOrd="5" destOrd="0" parTransId="{A1DEF4B7-8621-4251-887A-BFA5C43058A7}" sibTransId="{834E49E5-4649-484E-BA37-414763D3260B}"/>
    <dgm:cxn modelId="{0279DFF2-85D1-4270-8A87-084755D0A81A}" type="presOf" srcId="{772082C8-94AB-481B-9798-9564E56B3863}" destId="{6DF2CE37-8869-46C9-9C58-53569A7D7C0D}" srcOrd="1" destOrd="0" presId="urn:microsoft.com/office/officeart/2005/8/layout/process2"/>
    <dgm:cxn modelId="{D22FB4BF-C75C-4959-8E21-736E047109E2}" type="presOf" srcId="{13BD9CDB-EFBF-4331-8E15-00D4F0AB45CD}" destId="{27D474CC-6E62-43D5-BE06-4DB35C695A4A}" srcOrd="0" destOrd="0" presId="urn:microsoft.com/office/officeart/2005/8/layout/process2"/>
    <dgm:cxn modelId="{EB39E393-F603-4E28-8B0B-7A85361CD409}" type="presOf" srcId="{45B68AA4-C3DC-4391-8639-DA962E712EB7}" destId="{C6C23BDB-48A0-4121-B00B-06DE7A93C991}" srcOrd="0" destOrd="0" presId="urn:microsoft.com/office/officeart/2005/8/layout/process2"/>
    <dgm:cxn modelId="{62383BCD-E6B0-44B0-A79A-D38251DCEA88}" type="presOf" srcId="{F2820CC5-883B-482E-94B6-97140DC4EB86}" destId="{C7228F61-65DF-4E8C-B15E-0075023E14F0}" srcOrd="1" destOrd="0" presId="urn:microsoft.com/office/officeart/2005/8/layout/process2"/>
    <dgm:cxn modelId="{82715217-4FCE-44E7-A038-B9FB51CC66B0}" type="presOf" srcId="{2B41B916-D250-41C5-829F-F1366FB2195F}" destId="{DFA814E9-E4C8-47B2-BFEA-566F08D10478}" srcOrd="0" destOrd="0" presId="urn:microsoft.com/office/officeart/2005/8/layout/process2"/>
    <dgm:cxn modelId="{7848C609-A9BC-42DC-8AC5-DA9E96963818}" type="presOf" srcId="{B4BE99BD-F25A-4956-89B8-B74892DFA277}" destId="{076581D1-4283-42F8-B985-40B0ECBF4DA7}" srcOrd="0" destOrd="0" presId="urn:microsoft.com/office/officeart/2005/8/layout/process2"/>
    <dgm:cxn modelId="{96C3EDA4-93C0-4263-A382-889E69F23CFA}" srcId="{6756694B-F995-4F78-9835-66A77B682C72}" destId="{13BD9CDB-EFBF-4331-8E15-00D4F0AB45CD}" srcOrd="0" destOrd="0" parTransId="{8E41BCD5-5EB5-43E6-9CAB-4C49EF7273D6}" sibTransId="{772082C8-94AB-481B-9798-9564E56B3863}"/>
    <dgm:cxn modelId="{B4E2CD7C-25D9-4AAB-95AA-21D1267984A7}" type="presOf" srcId="{290102B6-722D-41A0-9F84-D87336ABF0B4}" destId="{7EC41DF7-3C57-4490-BC3B-B483BEF36425}" srcOrd="0" destOrd="0" presId="urn:microsoft.com/office/officeart/2005/8/layout/process2"/>
    <dgm:cxn modelId="{6FA7EDB2-854A-4A0A-840E-A58A15640BF2}" srcId="{6756694B-F995-4F78-9835-66A77B682C72}" destId="{290102B6-722D-41A0-9F84-D87336ABF0B4}" srcOrd="4" destOrd="0" parTransId="{53E81F5D-B39A-4029-B903-39674F3BB4C2}" sibTransId="{604E3970-781C-485B-9C0C-3219C46150A3}"/>
    <dgm:cxn modelId="{63EAB612-0019-4814-B1CB-A9C89C0C3C09}" type="presOf" srcId="{F2820CC5-883B-482E-94B6-97140DC4EB86}" destId="{E0472343-0AFD-4B0A-B214-DCE89C7DFDCE}" srcOrd="0" destOrd="0" presId="urn:microsoft.com/office/officeart/2005/8/layout/process2"/>
    <dgm:cxn modelId="{5B1E1E7D-270B-48D8-A0A5-168EBCAD3C08}" type="presOf" srcId="{84BE1076-B70D-4890-B6AA-F2F3ACD07BE9}" destId="{915EF1A4-DB8B-426D-8CCD-BD760609BC87}" srcOrd="0" destOrd="0" presId="urn:microsoft.com/office/officeart/2005/8/layout/process2"/>
    <dgm:cxn modelId="{5A7D2CEA-A808-475D-B5C6-413335AA7AB2}" srcId="{6756694B-F995-4F78-9835-66A77B682C72}" destId="{B4BE99BD-F25A-4956-89B8-B74892DFA277}" srcOrd="1" destOrd="0" parTransId="{09DABCBC-9111-44E2-AB3F-8107CF514B49}" sibTransId="{8CDCF53B-9338-4248-9767-A9BD3AD9DA93}"/>
    <dgm:cxn modelId="{0FEAD412-54E9-41EA-B678-6C4490BAFCC0}" type="presOf" srcId="{6756694B-F995-4F78-9835-66A77B682C72}" destId="{54E0238D-304B-43CD-92C4-72A92EE732CF}" srcOrd="0" destOrd="0" presId="urn:microsoft.com/office/officeart/2005/8/layout/process2"/>
    <dgm:cxn modelId="{B281800D-21BA-4BD6-AFAC-007850176DF0}" type="presOf" srcId="{8CDCF53B-9338-4248-9767-A9BD3AD9DA93}" destId="{58E8DC66-001C-4A2B-8B50-6BE2EC02653C}" srcOrd="1" destOrd="0" presId="urn:microsoft.com/office/officeart/2005/8/layout/process2"/>
    <dgm:cxn modelId="{9BF4CFCE-5930-440A-87D9-6C5A241519C4}" type="presOf" srcId="{D1B5CC53-3672-43E0-89EB-D8842B192CEF}" destId="{FF0C239A-FDDA-46F9-97B3-5AF28DC43014}" srcOrd="0" destOrd="0" presId="urn:microsoft.com/office/officeart/2005/8/layout/process2"/>
    <dgm:cxn modelId="{2AD8983D-45DF-4C8D-B379-B78044974133}" srcId="{6756694B-F995-4F78-9835-66A77B682C72}" destId="{2B41B916-D250-41C5-829F-F1366FB2195F}" srcOrd="2" destOrd="0" parTransId="{3D24D590-70C2-41F2-903C-AB20EB08A8A0}" sibTransId="{D1B5CC53-3672-43E0-89EB-D8842B192CEF}"/>
    <dgm:cxn modelId="{E9A06ACF-4EFF-4778-ADF5-399C391A31FC}" type="presOf" srcId="{D1B5CC53-3672-43E0-89EB-D8842B192CEF}" destId="{53EE80E9-87FA-45E8-B59E-23B8D86ABF06}" srcOrd="1" destOrd="0" presId="urn:microsoft.com/office/officeart/2005/8/layout/process2"/>
    <dgm:cxn modelId="{31F5EB81-4B2C-4F0F-8D32-5BD9CBE0BDC5}" type="presParOf" srcId="{54E0238D-304B-43CD-92C4-72A92EE732CF}" destId="{27D474CC-6E62-43D5-BE06-4DB35C695A4A}" srcOrd="0" destOrd="0" presId="urn:microsoft.com/office/officeart/2005/8/layout/process2"/>
    <dgm:cxn modelId="{46C9DA32-6F86-48F9-B8E0-822B554A6211}" type="presParOf" srcId="{54E0238D-304B-43CD-92C4-72A92EE732CF}" destId="{919ECEC3-1FA4-4EA1-90AB-62D40A11F9A8}" srcOrd="1" destOrd="0" presId="urn:microsoft.com/office/officeart/2005/8/layout/process2"/>
    <dgm:cxn modelId="{CC475544-C48F-45A9-B120-7978C2B01312}" type="presParOf" srcId="{919ECEC3-1FA4-4EA1-90AB-62D40A11F9A8}" destId="{6DF2CE37-8869-46C9-9C58-53569A7D7C0D}" srcOrd="0" destOrd="0" presId="urn:microsoft.com/office/officeart/2005/8/layout/process2"/>
    <dgm:cxn modelId="{578EE898-718C-47E0-B270-497CA3C730E2}" type="presParOf" srcId="{54E0238D-304B-43CD-92C4-72A92EE732CF}" destId="{076581D1-4283-42F8-B985-40B0ECBF4DA7}" srcOrd="2" destOrd="0" presId="urn:microsoft.com/office/officeart/2005/8/layout/process2"/>
    <dgm:cxn modelId="{7F1E0704-0FD0-45F1-AF44-C92A8A2A1E95}" type="presParOf" srcId="{54E0238D-304B-43CD-92C4-72A92EE732CF}" destId="{5DDCF282-ABDA-42EA-8E19-D6838E4692FB}" srcOrd="3" destOrd="0" presId="urn:microsoft.com/office/officeart/2005/8/layout/process2"/>
    <dgm:cxn modelId="{0FB78240-793B-4FCF-BED4-5E2289A7D38C}" type="presParOf" srcId="{5DDCF282-ABDA-42EA-8E19-D6838E4692FB}" destId="{58E8DC66-001C-4A2B-8B50-6BE2EC02653C}" srcOrd="0" destOrd="0" presId="urn:microsoft.com/office/officeart/2005/8/layout/process2"/>
    <dgm:cxn modelId="{507357D0-29B9-4C59-BDD8-0997D7B90B97}" type="presParOf" srcId="{54E0238D-304B-43CD-92C4-72A92EE732CF}" destId="{DFA814E9-E4C8-47B2-BFEA-566F08D10478}" srcOrd="4" destOrd="0" presId="urn:microsoft.com/office/officeart/2005/8/layout/process2"/>
    <dgm:cxn modelId="{F68C9588-ED40-4821-A47B-2475703241A7}" type="presParOf" srcId="{54E0238D-304B-43CD-92C4-72A92EE732CF}" destId="{FF0C239A-FDDA-46F9-97B3-5AF28DC43014}" srcOrd="5" destOrd="0" presId="urn:microsoft.com/office/officeart/2005/8/layout/process2"/>
    <dgm:cxn modelId="{D35B9ABF-FB11-4174-AA5D-CB98FA51A9E8}" type="presParOf" srcId="{FF0C239A-FDDA-46F9-97B3-5AF28DC43014}" destId="{53EE80E9-87FA-45E8-B59E-23B8D86ABF06}" srcOrd="0" destOrd="0" presId="urn:microsoft.com/office/officeart/2005/8/layout/process2"/>
    <dgm:cxn modelId="{9AAFA393-3B60-4C97-B8D6-2C1A8D677C79}" type="presParOf" srcId="{54E0238D-304B-43CD-92C4-72A92EE732CF}" destId="{C6C23BDB-48A0-4121-B00B-06DE7A93C991}" srcOrd="6" destOrd="0" presId="urn:microsoft.com/office/officeart/2005/8/layout/process2"/>
    <dgm:cxn modelId="{5A99BA47-980C-43B6-96DC-A023B61B5F6C}" type="presParOf" srcId="{54E0238D-304B-43CD-92C4-72A92EE732CF}" destId="{E0472343-0AFD-4B0A-B214-DCE89C7DFDCE}" srcOrd="7" destOrd="0" presId="urn:microsoft.com/office/officeart/2005/8/layout/process2"/>
    <dgm:cxn modelId="{73184B44-9CB9-40AA-9340-03F68D7B7049}" type="presParOf" srcId="{E0472343-0AFD-4B0A-B214-DCE89C7DFDCE}" destId="{C7228F61-65DF-4E8C-B15E-0075023E14F0}" srcOrd="0" destOrd="0" presId="urn:microsoft.com/office/officeart/2005/8/layout/process2"/>
    <dgm:cxn modelId="{D8122BDB-82A0-4F03-A1C5-4E09310E33D4}" type="presParOf" srcId="{54E0238D-304B-43CD-92C4-72A92EE732CF}" destId="{7EC41DF7-3C57-4490-BC3B-B483BEF36425}" srcOrd="8" destOrd="0" presId="urn:microsoft.com/office/officeart/2005/8/layout/process2"/>
    <dgm:cxn modelId="{AFBA27C0-D6CD-414C-9F1A-91543059CCC6}" type="presParOf" srcId="{54E0238D-304B-43CD-92C4-72A92EE732CF}" destId="{7120EED8-65C0-45CC-8937-06124EAB2B55}" srcOrd="9" destOrd="0" presId="urn:microsoft.com/office/officeart/2005/8/layout/process2"/>
    <dgm:cxn modelId="{759A51BF-802E-456C-99CE-2C60674EF821}" type="presParOf" srcId="{7120EED8-65C0-45CC-8937-06124EAB2B55}" destId="{D530D733-3060-43D0-B3E2-A63536740801}" srcOrd="0" destOrd="0" presId="urn:microsoft.com/office/officeart/2005/8/layout/process2"/>
    <dgm:cxn modelId="{8EB961BE-807D-415B-B327-24E459E47DA0}" type="presParOf" srcId="{54E0238D-304B-43CD-92C4-72A92EE732CF}" destId="{915EF1A4-DB8B-426D-8CCD-BD760609BC87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474CC-6E62-43D5-BE06-4DB35C695A4A}">
      <dsp:nvSpPr>
        <dsp:cNvPr id="0" name=""/>
        <dsp:cNvSpPr/>
      </dsp:nvSpPr>
      <dsp:spPr>
        <a:xfrm>
          <a:off x="290420" y="2063"/>
          <a:ext cx="1857559" cy="611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BIOS</a:t>
          </a:r>
          <a:endParaRPr lang="en-US" sz="1400" kern="1200" dirty="0"/>
        </a:p>
      </dsp:txBody>
      <dsp:txXfrm>
        <a:off x="308331" y="19974"/>
        <a:ext cx="1821737" cy="575720"/>
      </dsp:txXfrm>
    </dsp:sp>
    <dsp:sp modelId="{919ECEC3-1FA4-4EA1-90AB-62D40A11F9A8}">
      <dsp:nvSpPr>
        <dsp:cNvPr id="0" name=""/>
        <dsp:cNvSpPr/>
      </dsp:nvSpPr>
      <dsp:spPr>
        <a:xfrm rot="5400000">
          <a:off x="1104535" y="628894"/>
          <a:ext cx="229328" cy="27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136641" y="651827"/>
        <a:ext cx="165116" cy="160530"/>
      </dsp:txXfrm>
    </dsp:sp>
    <dsp:sp modelId="{076581D1-4283-42F8-B985-40B0ECBF4DA7}">
      <dsp:nvSpPr>
        <dsp:cNvPr id="0" name=""/>
        <dsp:cNvSpPr/>
      </dsp:nvSpPr>
      <dsp:spPr>
        <a:xfrm>
          <a:off x="290420" y="919377"/>
          <a:ext cx="1857559" cy="611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MBR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(Master Boot Record)</a:t>
          </a:r>
          <a:endParaRPr lang="en-US" sz="1400" kern="1200" dirty="0"/>
        </a:p>
      </dsp:txBody>
      <dsp:txXfrm>
        <a:off x="308331" y="937288"/>
        <a:ext cx="1821737" cy="575720"/>
      </dsp:txXfrm>
    </dsp:sp>
    <dsp:sp modelId="{5DDCF282-ABDA-42EA-8E19-D6838E4692FB}">
      <dsp:nvSpPr>
        <dsp:cNvPr id="0" name=""/>
        <dsp:cNvSpPr/>
      </dsp:nvSpPr>
      <dsp:spPr>
        <a:xfrm rot="5400000">
          <a:off x="1104535" y="1546208"/>
          <a:ext cx="229328" cy="27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136641" y="1569141"/>
        <a:ext cx="165116" cy="160530"/>
      </dsp:txXfrm>
    </dsp:sp>
    <dsp:sp modelId="{DFA814E9-E4C8-47B2-BFEA-566F08D10478}">
      <dsp:nvSpPr>
        <dsp:cNvPr id="0" name=""/>
        <dsp:cNvSpPr/>
      </dsp:nvSpPr>
      <dsp:spPr>
        <a:xfrm>
          <a:off x="290420" y="1836691"/>
          <a:ext cx="1857559" cy="611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LILO -Linux Loader/ GRUB</a:t>
          </a:r>
          <a:endParaRPr lang="en-US" sz="1400" kern="1200" dirty="0"/>
        </a:p>
      </dsp:txBody>
      <dsp:txXfrm>
        <a:off x="308331" y="1854602"/>
        <a:ext cx="1821737" cy="575720"/>
      </dsp:txXfrm>
    </dsp:sp>
    <dsp:sp modelId="{FF0C239A-FDDA-46F9-97B3-5AF28DC43014}">
      <dsp:nvSpPr>
        <dsp:cNvPr id="0" name=""/>
        <dsp:cNvSpPr/>
      </dsp:nvSpPr>
      <dsp:spPr>
        <a:xfrm rot="5400000">
          <a:off x="1104535" y="2463521"/>
          <a:ext cx="229328" cy="27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136641" y="2486454"/>
        <a:ext cx="165116" cy="160530"/>
      </dsp:txXfrm>
    </dsp:sp>
    <dsp:sp modelId="{C6C23BDB-48A0-4121-B00B-06DE7A93C991}">
      <dsp:nvSpPr>
        <dsp:cNvPr id="0" name=""/>
        <dsp:cNvSpPr/>
      </dsp:nvSpPr>
      <dsp:spPr>
        <a:xfrm>
          <a:off x="290420" y="2754004"/>
          <a:ext cx="1857559" cy="611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KERNEL</a:t>
          </a:r>
          <a:endParaRPr lang="en-US" sz="1400" kern="1200" dirty="0"/>
        </a:p>
      </dsp:txBody>
      <dsp:txXfrm>
        <a:off x="308331" y="2771915"/>
        <a:ext cx="1821737" cy="575720"/>
      </dsp:txXfrm>
    </dsp:sp>
    <dsp:sp modelId="{E0472343-0AFD-4B0A-B214-DCE89C7DFDCE}">
      <dsp:nvSpPr>
        <dsp:cNvPr id="0" name=""/>
        <dsp:cNvSpPr/>
      </dsp:nvSpPr>
      <dsp:spPr>
        <a:xfrm rot="5400000">
          <a:off x="1104535" y="3380835"/>
          <a:ext cx="229328" cy="27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136641" y="3403768"/>
        <a:ext cx="165116" cy="160530"/>
      </dsp:txXfrm>
    </dsp:sp>
    <dsp:sp modelId="{7EC41DF7-3C57-4490-BC3B-B483BEF36425}">
      <dsp:nvSpPr>
        <dsp:cNvPr id="0" name=""/>
        <dsp:cNvSpPr/>
      </dsp:nvSpPr>
      <dsp:spPr>
        <a:xfrm>
          <a:off x="290420" y="3671318"/>
          <a:ext cx="1857559" cy="611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INIT</a:t>
          </a:r>
          <a:endParaRPr lang="en-US" sz="1400" kern="1200" dirty="0"/>
        </a:p>
      </dsp:txBody>
      <dsp:txXfrm>
        <a:off x="308331" y="3689229"/>
        <a:ext cx="1821737" cy="575720"/>
      </dsp:txXfrm>
    </dsp:sp>
    <dsp:sp modelId="{7120EED8-65C0-45CC-8937-06124EAB2B55}">
      <dsp:nvSpPr>
        <dsp:cNvPr id="0" name=""/>
        <dsp:cNvSpPr/>
      </dsp:nvSpPr>
      <dsp:spPr>
        <a:xfrm rot="5400000">
          <a:off x="1104535" y="4298149"/>
          <a:ext cx="229328" cy="27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136641" y="4321082"/>
        <a:ext cx="165116" cy="160530"/>
      </dsp:txXfrm>
    </dsp:sp>
    <dsp:sp modelId="{915EF1A4-DB8B-426D-8CCD-BD760609BC87}">
      <dsp:nvSpPr>
        <dsp:cNvPr id="0" name=""/>
        <dsp:cNvSpPr/>
      </dsp:nvSpPr>
      <dsp:spPr>
        <a:xfrm>
          <a:off x="290420" y="4588631"/>
          <a:ext cx="1857559" cy="611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LEVEL</a:t>
          </a:r>
          <a:endParaRPr lang="en-US" sz="1400" kern="1200" dirty="0"/>
        </a:p>
      </dsp:txBody>
      <dsp:txXfrm>
        <a:off x="308331" y="4606542"/>
        <a:ext cx="1821737" cy="575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474CC-6E62-43D5-BE06-4DB35C695A4A}">
      <dsp:nvSpPr>
        <dsp:cNvPr id="0" name=""/>
        <dsp:cNvSpPr/>
      </dsp:nvSpPr>
      <dsp:spPr>
        <a:xfrm>
          <a:off x="0" y="2063"/>
          <a:ext cx="5715000" cy="611542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Load boot sector from one of: : Floppy ,CDROM, Hard drive </a:t>
          </a:r>
          <a:endParaRPr lang="en-US" sz="1300" kern="1200" dirty="0"/>
        </a:p>
      </dsp:txBody>
      <dsp:txXfrm>
        <a:off x="17911" y="19974"/>
        <a:ext cx="5679178" cy="575720"/>
      </dsp:txXfrm>
    </dsp:sp>
    <dsp:sp modelId="{919ECEC3-1FA4-4EA1-90AB-62D40A11F9A8}">
      <dsp:nvSpPr>
        <dsp:cNvPr id="0" name=""/>
        <dsp:cNvSpPr/>
      </dsp:nvSpPr>
      <dsp:spPr>
        <a:xfrm rot="5400000">
          <a:off x="2744702" y="626405"/>
          <a:ext cx="225594" cy="27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774941" y="651205"/>
        <a:ext cx="165116" cy="157916"/>
      </dsp:txXfrm>
    </dsp:sp>
    <dsp:sp modelId="{076581D1-4283-42F8-B985-40B0ECBF4DA7}">
      <dsp:nvSpPr>
        <dsp:cNvPr id="0" name=""/>
        <dsp:cNvSpPr/>
      </dsp:nvSpPr>
      <dsp:spPr>
        <a:xfrm>
          <a:off x="0" y="914399"/>
          <a:ext cx="5715000" cy="611542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look for a primary partition (/dev/hda1-4) marked bootable, load and execute first 512 bytes of this partition </a:t>
          </a:r>
          <a:endParaRPr lang="en-US" sz="1300" kern="1200" dirty="0"/>
        </a:p>
      </dsp:txBody>
      <dsp:txXfrm>
        <a:off x="17911" y="932310"/>
        <a:ext cx="5679178" cy="575720"/>
      </dsp:txXfrm>
    </dsp:sp>
    <dsp:sp modelId="{5DDCF282-ABDA-42EA-8E19-D6838E4692FB}">
      <dsp:nvSpPr>
        <dsp:cNvPr id="0" name=""/>
        <dsp:cNvSpPr/>
      </dsp:nvSpPr>
      <dsp:spPr>
        <a:xfrm rot="5400000">
          <a:off x="2740969" y="1543719"/>
          <a:ext cx="233061" cy="27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774942" y="1564785"/>
        <a:ext cx="165116" cy="163143"/>
      </dsp:txXfrm>
    </dsp:sp>
    <dsp:sp modelId="{DFA814E9-E4C8-47B2-BFEA-566F08D10478}">
      <dsp:nvSpPr>
        <dsp:cNvPr id="0" name=""/>
        <dsp:cNvSpPr/>
      </dsp:nvSpPr>
      <dsp:spPr>
        <a:xfrm>
          <a:off x="0" y="1836691"/>
          <a:ext cx="5715000" cy="611542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does not understand </a:t>
          </a:r>
          <a:r>
            <a:rPr lang="en-US" sz="1300" kern="1200" dirty="0" err="1" smtClean="0"/>
            <a:t>filesystems</a:t>
          </a:r>
          <a:r>
            <a:rPr lang="en-US" sz="1300" kern="1200" dirty="0" smtClean="0"/>
            <a:t> ,code and kernel image to be loaded is stored as raw disk offsets, uses the BIOS routines to load </a:t>
          </a:r>
          <a:endParaRPr lang="en-US" sz="1300" kern="1200" dirty="0"/>
        </a:p>
      </dsp:txBody>
      <dsp:txXfrm>
        <a:off x="17911" y="1854602"/>
        <a:ext cx="5679178" cy="575720"/>
      </dsp:txXfrm>
    </dsp:sp>
    <dsp:sp modelId="{FF0C239A-FDDA-46F9-97B3-5AF28DC43014}">
      <dsp:nvSpPr>
        <dsp:cNvPr id="0" name=""/>
        <dsp:cNvSpPr/>
      </dsp:nvSpPr>
      <dsp:spPr>
        <a:xfrm rot="5400000">
          <a:off x="2742835" y="2463521"/>
          <a:ext cx="229328" cy="27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774941" y="2486454"/>
        <a:ext cx="165116" cy="160530"/>
      </dsp:txXfrm>
    </dsp:sp>
    <dsp:sp modelId="{C6C23BDB-48A0-4121-B00B-06DE7A93C991}">
      <dsp:nvSpPr>
        <dsp:cNvPr id="0" name=""/>
        <dsp:cNvSpPr/>
      </dsp:nvSpPr>
      <dsp:spPr>
        <a:xfrm>
          <a:off x="0" y="2754004"/>
          <a:ext cx="5715000" cy="611542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initialise</a:t>
          </a:r>
          <a:r>
            <a:rPr lang="en-US" sz="1300" kern="1200" dirty="0" smtClean="0"/>
            <a:t> devices, mounts root </a:t>
          </a:r>
          <a:r>
            <a:rPr lang="en-US" sz="1300" kern="1200" dirty="0" err="1" smtClean="0"/>
            <a:t>filesystem</a:t>
          </a:r>
          <a:r>
            <a:rPr lang="en-US" sz="1300" kern="1200" dirty="0" smtClean="0"/>
            <a:t>, runs /</a:t>
          </a:r>
          <a:r>
            <a:rPr lang="en-US" sz="1300" kern="1200" dirty="0" err="1" smtClean="0"/>
            <a:t>sbin</a:t>
          </a:r>
          <a:r>
            <a:rPr lang="en-US" sz="1300" kern="1200" dirty="0" smtClean="0"/>
            <a:t>/init which is process number 1 (PID=1) </a:t>
          </a:r>
          <a:endParaRPr lang="en-US" sz="1300" kern="1200" dirty="0"/>
        </a:p>
      </dsp:txBody>
      <dsp:txXfrm>
        <a:off x="17911" y="2771915"/>
        <a:ext cx="5679178" cy="575720"/>
      </dsp:txXfrm>
    </dsp:sp>
    <dsp:sp modelId="{E0472343-0AFD-4B0A-B214-DCE89C7DFDCE}">
      <dsp:nvSpPr>
        <dsp:cNvPr id="0" name=""/>
        <dsp:cNvSpPr/>
      </dsp:nvSpPr>
      <dsp:spPr>
        <a:xfrm rot="5400000">
          <a:off x="2742835" y="3380835"/>
          <a:ext cx="229328" cy="27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774941" y="3403768"/>
        <a:ext cx="165116" cy="160530"/>
      </dsp:txXfrm>
    </dsp:sp>
    <dsp:sp modelId="{7EC41DF7-3C57-4490-BC3B-B483BEF36425}">
      <dsp:nvSpPr>
        <dsp:cNvPr id="0" name=""/>
        <dsp:cNvSpPr/>
      </dsp:nvSpPr>
      <dsp:spPr>
        <a:xfrm>
          <a:off x="0" y="3671318"/>
          <a:ext cx="5715000" cy="611542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reads /etc/</a:t>
          </a:r>
          <a:r>
            <a:rPr lang="en-US" sz="1300" kern="1200" dirty="0" err="1" smtClean="0"/>
            <a:t>inittab</a:t>
          </a:r>
          <a:endParaRPr lang="en-US" sz="1300" kern="1200" dirty="0"/>
        </a:p>
      </dsp:txBody>
      <dsp:txXfrm>
        <a:off x="17911" y="3689229"/>
        <a:ext cx="5679178" cy="575720"/>
      </dsp:txXfrm>
    </dsp:sp>
    <dsp:sp modelId="{7120EED8-65C0-45CC-8937-06124EAB2B55}">
      <dsp:nvSpPr>
        <dsp:cNvPr id="0" name=""/>
        <dsp:cNvSpPr/>
      </dsp:nvSpPr>
      <dsp:spPr>
        <a:xfrm rot="5400000">
          <a:off x="2742835" y="4298149"/>
          <a:ext cx="229328" cy="27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774941" y="4321082"/>
        <a:ext cx="165116" cy="160530"/>
      </dsp:txXfrm>
    </dsp:sp>
    <dsp:sp modelId="{915EF1A4-DB8B-426D-8CCD-BD760609BC87}">
      <dsp:nvSpPr>
        <dsp:cNvPr id="0" name=""/>
        <dsp:cNvSpPr/>
      </dsp:nvSpPr>
      <dsp:spPr>
        <a:xfrm>
          <a:off x="0" y="4588631"/>
          <a:ext cx="5715000" cy="611542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 Level: 0 halt,1 single user, 2-4 user defined, 5 X11 only (0 or 1 text console),6 Reboot </a:t>
          </a:r>
          <a:endParaRPr lang="en-US" sz="1300" kern="1200" dirty="0"/>
        </a:p>
      </dsp:txBody>
      <dsp:txXfrm>
        <a:off x="17911" y="4606542"/>
        <a:ext cx="5679178" cy="575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62CDA-D9D7-430D-9DBC-8E730CBE8957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9E9CC-22A8-410A-965D-C5C04B9A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5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CD915-1127-4926-AB44-91F885C1E2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/etc/init.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User &amp;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0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Boot </a:t>
            </a:r>
            <a:r>
              <a:rPr lang="en-US" dirty="0" err="1" smtClean="0"/>
              <a:t>Proses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Urutan</a:t>
            </a:r>
            <a:r>
              <a:rPr lang="en-US" dirty="0" smtClean="0"/>
              <a:t> Booting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2438400" cy="520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124200" y="1371600"/>
          <a:ext cx="5715000" cy="520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nl-NL" dirty="0" smtClean="0"/>
              <a:t>PC BOOT DAN LINUX INIT PROCESS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Autofit/>
          </a:bodyPr>
          <a:lstStyle/>
          <a:p>
            <a:pPr marL="60325" indent="0" algn="just">
              <a:buNone/>
            </a:pPr>
            <a:r>
              <a:rPr lang="en-US" sz="2000" dirty="0" err="1" smtClean="0">
                <a:latin typeface="Comic Sans MS" pitchFamily="66" charset="0"/>
              </a:rPr>
              <a:t>Urutan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booting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Linux: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z="2000" dirty="0" smtClean="0">
                <a:latin typeface="Comic Sans MS" pitchFamily="66" charset="0"/>
              </a:rPr>
              <a:t>BIOS : Basic </a:t>
            </a:r>
            <a:r>
              <a:rPr lang="en-US" sz="2000" dirty="0" err="1" smtClean="0">
                <a:latin typeface="Comic Sans MS" pitchFamily="66" charset="0"/>
              </a:rPr>
              <a:t>Input/Output</a:t>
            </a:r>
            <a:r>
              <a:rPr lang="en-US" sz="2000" dirty="0" smtClean="0">
                <a:latin typeface="Comic Sans MS" pitchFamily="66" charset="0"/>
              </a:rPr>
              <a:t> System </a:t>
            </a:r>
            <a:r>
              <a:rPr lang="en-US" sz="2000" dirty="0" err="1" smtClean="0">
                <a:latin typeface="Comic Sans MS" pitchFamily="66" charset="0"/>
              </a:rPr>
              <a:t>adalah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antar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muka</a:t>
            </a:r>
            <a:r>
              <a:rPr lang="en-US" sz="2000" dirty="0" smtClean="0">
                <a:latin typeface="Comic Sans MS" pitchFamily="66" charset="0"/>
              </a:rPr>
              <a:t> level </a:t>
            </a:r>
            <a:r>
              <a:rPr lang="en-US" sz="2000" dirty="0" err="1" smtClean="0">
                <a:latin typeface="Comic Sans MS" pitchFamily="66" charset="0"/>
              </a:rPr>
              <a:t>terendah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antara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s-ES" sz="2000" dirty="0" err="1" smtClean="0">
                <a:latin typeface="Comic Sans MS" pitchFamily="66" charset="0"/>
              </a:rPr>
              <a:t>komputer</a:t>
            </a:r>
            <a:r>
              <a:rPr lang="es-ES" sz="2000" dirty="0" smtClean="0">
                <a:latin typeface="Comic Sans MS" pitchFamily="66" charset="0"/>
              </a:rPr>
              <a:t> dan </a:t>
            </a:r>
            <a:r>
              <a:rPr lang="es-ES" sz="2000" dirty="0" err="1" smtClean="0">
                <a:latin typeface="Comic Sans MS" pitchFamily="66" charset="0"/>
              </a:rPr>
              <a:t>peripheral</a:t>
            </a:r>
            <a:r>
              <a:rPr lang="es-ES" sz="2000" dirty="0" smtClean="0">
                <a:latin typeface="Comic Sans MS" pitchFamily="66" charset="0"/>
              </a:rPr>
              <a:t>. </a:t>
            </a:r>
            <a:r>
              <a:rPr lang="es-ES" sz="2000" dirty="0" err="1" smtClean="0">
                <a:latin typeface="Comic Sans MS" pitchFamily="66" charset="0"/>
              </a:rPr>
              <a:t>Bios</a:t>
            </a:r>
            <a:r>
              <a:rPr lang="es-ES" sz="2000" dirty="0" smtClean="0">
                <a:latin typeface="Comic Sans MS" pitchFamily="66" charset="0"/>
              </a:rPr>
              <a:t> </a:t>
            </a:r>
            <a:r>
              <a:rPr lang="es-ES" sz="2000" dirty="0" err="1" smtClean="0">
                <a:latin typeface="Comic Sans MS" pitchFamily="66" charset="0"/>
              </a:rPr>
              <a:t>melakukan</a:t>
            </a:r>
            <a:r>
              <a:rPr lang="es-ES" sz="2000" dirty="0" smtClean="0">
                <a:latin typeface="Comic Sans MS" pitchFamily="66" charset="0"/>
              </a:rPr>
              <a:t> </a:t>
            </a:r>
            <a:r>
              <a:rPr lang="es-ES" sz="2000" dirty="0" err="1" smtClean="0">
                <a:latin typeface="Comic Sans MS" pitchFamily="66" charset="0"/>
              </a:rPr>
              <a:t>pemeriksaan</a:t>
            </a:r>
            <a:r>
              <a:rPr lang="es-ES" sz="2000" dirty="0" smtClean="0">
                <a:latin typeface="Comic Sans MS" pitchFamily="66" charset="0"/>
              </a:rPr>
              <a:t> pada </a:t>
            </a:r>
            <a:r>
              <a:rPr lang="es-ES" sz="2000" dirty="0" err="1" smtClean="0">
                <a:latin typeface="Comic Sans MS" pitchFamily="66" charset="0"/>
              </a:rPr>
              <a:t>memori</a:t>
            </a:r>
            <a:r>
              <a:rPr lang="es-ES" sz="2000" dirty="0" smtClean="0">
                <a:latin typeface="Comic Sans MS" pitchFamily="66" charset="0"/>
              </a:rPr>
              <a:t> dan </a:t>
            </a:r>
            <a:r>
              <a:rPr lang="es-ES" sz="2000" dirty="0" err="1" smtClean="0">
                <a:latin typeface="Comic Sans MS" pitchFamily="66" charset="0"/>
              </a:rPr>
              <a:t>mencari</a:t>
            </a:r>
            <a:r>
              <a:rPr lang="es-E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instruksi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Master Boot Record (MBR)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floppy </a:t>
            </a:r>
            <a:r>
              <a:rPr lang="en-US" sz="2000" dirty="0" err="1" smtClean="0">
                <a:latin typeface="Comic Sans MS" pitchFamily="66" charset="0"/>
              </a:rPr>
              <a:t>atau</a:t>
            </a:r>
            <a:r>
              <a:rPr lang="en-US" sz="2000" dirty="0" smtClean="0">
                <a:latin typeface="Comic Sans MS" pitchFamily="66" charset="0"/>
              </a:rPr>
              <a:t> hard drive.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z="2000" dirty="0" smtClean="0">
                <a:latin typeface="Comic Sans MS" pitchFamily="66" charset="0"/>
              </a:rPr>
              <a:t>MBR </a:t>
            </a:r>
            <a:r>
              <a:rPr lang="en-US" sz="2000" dirty="0" err="1" smtClean="0">
                <a:latin typeface="Comic Sans MS" pitchFamily="66" charset="0"/>
              </a:rPr>
              <a:t>menunjuk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ke</a:t>
            </a:r>
            <a:r>
              <a:rPr lang="en-US" sz="2000" dirty="0" smtClean="0">
                <a:latin typeface="Comic Sans MS" pitchFamily="66" charset="0"/>
              </a:rPr>
              <a:t> boot loader (LILO : Linux boot loader)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z="2000" dirty="0" smtClean="0">
                <a:latin typeface="Comic Sans MS" pitchFamily="66" charset="0"/>
              </a:rPr>
              <a:t>LILO </a:t>
            </a:r>
            <a:r>
              <a:rPr lang="en-US" sz="2000" dirty="0" err="1" smtClean="0">
                <a:latin typeface="Comic Sans MS" pitchFamily="66" charset="0"/>
              </a:rPr>
              <a:t>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menanyakan</a:t>
            </a:r>
            <a:r>
              <a:rPr lang="en-US" sz="2000" dirty="0" smtClean="0">
                <a:latin typeface="Comic Sans MS" pitchFamily="66" charset="0"/>
              </a:rPr>
              <a:t> label </a:t>
            </a:r>
            <a:r>
              <a:rPr lang="en-US" sz="2000" dirty="0" err="1" smtClean="0">
                <a:latin typeface="Comic Sans MS" pitchFamily="66" charset="0"/>
              </a:rPr>
              <a:t>sistem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operasi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mengidentifikasi</a:t>
            </a:r>
            <a:r>
              <a:rPr lang="en-US" sz="2000" dirty="0" smtClean="0">
                <a:latin typeface="Comic Sans MS" pitchFamily="66" charset="0"/>
              </a:rPr>
              <a:t> kernel yang </a:t>
            </a:r>
            <a:r>
              <a:rPr lang="en-US" sz="2000" dirty="0" err="1" smtClean="0">
                <a:latin typeface="Comic Sans MS" pitchFamily="66" charset="0"/>
              </a:rPr>
              <a:t>dijalankan</a:t>
            </a:r>
            <a:r>
              <a:rPr lang="en-US" sz="2000" dirty="0" smtClean="0">
                <a:latin typeface="Comic Sans MS" pitchFamily="66" charset="0"/>
              </a:rPr>
              <a:t>. Kernel </a:t>
            </a:r>
            <a:r>
              <a:rPr lang="en-US" sz="2000" dirty="0" err="1" smtClean="0">
                <a:latin typeface="Comic Sans MS" pitchFamily="66" charset="0"/>
              </a:rPr>
              <a:t>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menjalankan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sistem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operasi</a:t>
            </a:r>
            <a:r>
              <a:rPr lang="en-US" sz="2000" dirty="0" smtClean="0">
                <a:latin typeface="Comic Sans MS" pitchFamily="66" charset="0"/>
              </a:rPr>
              <a:t> Linux.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sv-SE" sz="2000" dirty="0" smtClean="0">
                <a:latin typeface="Comic Sans MS" pitchFamily="66" charset="0"/>
              </a:rPr>
              <a:t>Yang pertama kali dikerjakan oleh kernel adalah menjalankan program init. Init </a:t>
            </a:r>
            <a:r>
              <a:rPr lang="en-US" sz="2000" dirty="0" err="1" smtClean="0">
                <a:latin typeface="Comic Sans MS" pitchFamily="66" charset="0"/>
              </a:rPr>
              <a:t>adalah</a:t>
            </a:r>
            <a:r>
              <a:rPr lang="en-US" sz="2000" dirty="0" smtClean="0">
                <a:latin typeface="Comic Sans MS" pitchFamily="66" charset="0"/>
              </a:rPr>
              <a:t> root/parent </a:t>
            </a:r>
            <a:r>
              <a:rPr lang="en-US" sz="2000" dirty="0" err="1" smtClean="0">
                <a:latin typeface="Comic Sans MS" pitchFamily="66" charset="0"/>
              </a:rPr>
              <a:t>dari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semua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dijalankan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Linux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per tama yang </a:t>
            </a:r>
            <a:r>
              <a:rPr lang="en-US" sz="2000" dirty="0" err="1" smtClean="0">
                <a:latin typeface="Comic Sans MS" pitchFamily="66" charset="0"/>
              </a:rPr>
              <a:t>memulai</a:t>
            </a:r>
            <a:r>
              <a:rPr lang="en-US" sz="2000" dirty="0" smtClean="0">
                <a:latin typeface="Comic Sans MS" pitchFamily="66" charset="0"/>
              </a:rPr>
              <a:t> init </a:t>
            </a:r>
            <a:r>
              <a:rPr lang="en-US" sz="2000" dirty="0" err="1" smtClean="0">
                <a:latin typeface="Comic Sans MS" pitchFamily="66" charset="0"/>
              </a:rPr>
              <a:t>adalah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/etc/</a:t>
            </a:r>
            <a:r>
              <a:rPr lang="en-US" sz="2000" dirty="0" err="1" smtClean="0">
                <a:latin typeface="Comic Sans MS" pitchFamily="66" charset="0"/>
              </a:rPr>
              <a:t>rc.d</a:t>
            </a:r>
            <a:r>
              <a:rPr lang="en-US" sz="2000" dirty="0" smtClean="0">
                <a:latin typeface="Comic Sans MS" pitchFamily="66" charset="0"/>
              </a:rPr>
              <a:t>/</a:t>
            </a:r>
            <a:r>
              <a:rPr lang="en-US" sz="2000" dirty="0" err="1" smtClean="0">
                <a:latin typeface="Comic Sans MS" pitchFamily="66" charset="0"/>
              </a:rPr>
              <a:t>rc</a:t>
            </a:r>
            <a:r>
              <a:rPr lang="en-US" sz="2000" dirty="0" smtClean="0">
                <a:latin typeface="Comic Sans MS" pitchFamily="66" charset="0"/>
              </a:rPr>
              <a:t>/</a:t>
            </a:r>
            <a:r>
              <a:rPr lang="en-US" sz="2000" dirty="0" err="1" smtClean="0">
                <a:latin typeface="Comic Sans MS" pitchFamily="66" charset="0"/>
              </a:rPr>
              <a:t>sysinit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LINUX INIT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524000"/>
            <a:ext cx="5867400" cy="5050536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init </a:t>
            </a:r>
            <a:r>
              <a:rPr lang="en-US" sz="2000" dirty="0" err="1" smtClean="0">
                <a:latin typeface="Comic Sans MS" pitchFamily="66" charset="0"/>
              </a:rPr>
              <a:t>adalah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langkah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terakhir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prosedur</a:t>
            </a:r>
            <a:r>
              <a:rPr lang="en-US" sz="2000" dirty="0" smtClean="0">
                <a:latin typeface="Comic Sans MS" pitchFamily="66" charset="0"/>
              </a:rPr>
              <a:t> boot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diidentifikasi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sebagai</a:t>
            </a:r>
            <a:r>
              <a:rPr lang="en-US" sz="2000" dirty="0" smtClean="0">
                <a:latin typeface="Comic Sans MS" pitchFamily="66" charset="0"/>
              </a:rPr>
              <a:t> process id “1”. </a:t>
            </a:r>
          </a:p>
          <a:p>
            <a:r>
              <a:rPr lang="en-US" sz="2000" dirty="0" smtClean="0">
                <a:latin typeface="Comic Sans MS" pitchFamily="66" charset="0"/>
              </a:rPr>
              <a:t>Init </a:t>
            </a:r>
            <a:r>
              <a:rPr lang="en-US" sz="2000" dirty="0" err="1" smtClean="0">
                <a:latin typeface="Comic Sans MS" pitchFamily="66" charset="0"/>
              </a:rPr>
              <a:t>bertanggung-jawab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memulai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sistem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seperti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sv-SE" sz="2000" dirty="0" smtClean="0">
                <a:latin typeface="Comic Sans MS" pitchFamily="66" charset="0"/>
              </a:rPr>
              <a:t>ditentukan pada file /etc/inittab. </a:t>
            </a:r>
          </a:p>
          <a:p>
            <a:r>
              <a:rPr lang="sv-SE" sz="2000" dirty="0" smtClean="0">
                <a:latin typeface="Comic Sans MS" pitchFamily="66" charset="0"/>
              </a:rPr>
              <a:t>Init biasanya memulai “getty” yang menunggu </a:t>
            </a:r>
            <a:r>
              <a:rPr lang="en-US" sz="2000" dirty="0" err="1" smtClean="0">
                <a:latin typeface="Comic Sans MS" pitchFamily="66" charset="0"/>
              </a:rPr>
              <a:t>layar</a:t>
            </a:r>
            <a:r>
              <a:rPr lang="en-US" sz="2000" dirty="0" smtClean="0">
                <a:latin typeface="Comic Sans MS" pitchFamily="66" charset="0"/>
              </a:rPr>
              <a:t> login yang </a:t>
            </a:r>
            <a:r>
              <a:rPr lang="en-US" sz="2000" dirty="0" err="1" smtClean="0">
                <a:latin typeface="Comic Sans MS" pitchFamily="66" charset="0"/>
              </a:rPr>
              <a:t>menandakan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shell </a:t>
            </a:r>
            <a:r>
              <a:rPr lang="en-US" sz="2000" dirty="0" err="1" smtClean="0">
                <a:latin typeface="Comic Sans MS" pitchFamily="66" charset="0"/>
              </a:rPr>
              <a:t>seorang</a:t>
            </a:r>
            <a:r>
              <a:rPr lang="en-US" sz="2000" dirty="0" smtClean="0">
                <a:latin typeface="Comic Sans MS" pitchFamily="66" charset="0"/>
              </a:rPr>
              <a:t> user. </a:t>
            </a:r>
          </a:p>
          <a:p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saat</a:t>
            </a:r>
            <a:r>
              <a:rPr lang="en-US" sz="2000" dirty="0" smtClean="0">
                <a:latin typeface="Comic Sans MS" pitchFamily="66" charset="0"/>
              </a:rPr>
              <a:t> shutdown, init </a:t>
            </a:r>
            <a:r>
              <a:rPr lang="en-US" sz="2000" dirty="0" err="1" smtClean="0">
                <a:latin typeface="Comic Sans MS" pitchFamily="66" charset="0"/>
              </a:rPr>
              <a:t>mengontrol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urutan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shutdown </a:t>
            </a:r>
            <a:r>
              <a:rPr lang="en-US" sz="2000" dirty="0" err="1" smtClean="0">
                <a:latin typeface="Comic Sans MS" pitchFamily="66" charset="0"/>
              </a:rPr>
              <a:t>sedang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init </a:t>
            </a:r>
            <a:r>
              <a:rPr lang="en-US" sz="2000" dirty="0" err="1" smtClean="0">
                <a:latin typeface="Comic Sans MS" pitchFamily="66" charset="0"/>
              </a:rPr>
              <a:t>tidak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pernah</a:t>
            </a:r>
            <a:r>
              <a:rPr lang="en-US" sz="2000" dirty="0" smtClean="0">
                <a:latin typeface="Comic Sans MS" pitchFamily="66" charset="0"/>
              </a:rPr>
              <a:t> shut down.</a:t>
            </a:r>
          </a:p>
          <a:p>
            <a:r>
              <a:rPr lang="nb-NO" sz="2000" dirty="0" smtClean="0">
                <a:latin typeface="Comic Sans MS" pitchFamily="66" charset="0"/>
              </a:rPr>
              <a:t>Proses init merupakan proses user dan bukan proses sistem kernel meskipun dijalankan </a:t>
            </a:r>
            <a:r>
              <a:rPr lang="en-US" sz="2000" dirty="0" err="1" smtClean="0">
                <a:latin typeface="Comic Sans MS" pitchFamily="66" charset="0"/>
              </a:rPr>
              <a:t>sebagai</a:t>
            </a:r>
            <a:r>
              <a:rPr lang="en-US" sz="2000" dirty="0" smtClean="0">
                <a:latin typeface="Comic Sans MS" pitchFamily="66" charset="0"/>
              </a:rPr>
              <a:t> root.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1"/>
            <a:ext cx="2438400" cy="252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PROSEDUR BOOT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0505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err="1" smtClean="0">
                <a:latin typeface="Comic Sans MS" pitchFamily="66" charset="0"/>
              </a:rPr>
              <a:t>Berdasarkan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sistem</a:t>
            </a:r>
            <a:r>
              <a:rPr lang="en-US" sz="2000" dirty="0" smtClean="0">
                <a:latin typeface="Comic Sans MS" pitchFamily="66" charset="0"/>
              </a:rPr>
              <a:t> boot, Linux </a:t>
            </a:r>
            <a:r>
              <a:rPr lang="en-US" sz="2000" dirty="0" err="1" smtClean="0">
                <a:latin typeface="Comic Sans MS" pitchFamily="66" charset="0"/>
              </a:rPr>
              <a:t>sistem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melakukan</a:t>
            </a:r>
            <a:r>
              <a:rPr lang="en-US" sz="2000" dirty="0" smtClean="0">
                <a:latin typeface="Comic Sans MS" pitchFamily="66" charset="0"/>
              </a:rPr>
              <a:t> :</a:t>
            </a:r>
          </a:p>
          <a:p>
            <a:pPr algn="just"/>
            <a:r>
              <a:rPr lang="en-US" sz="2000" dirty="0" err="1" smtClean="0">
                <a:latin typeface="Comic Sans MS" pitchFamily="66" charset="0"/>
              </a:rPr>
              <a:t>Mengeksekusi</a:t>
            </a:r>
            <a:r>
              <a:rPr lang="en-US" sz="2000" dirty="0" smtClean="0">
                <a:latin typeface="Comic Sans MS" pitchFamily="66" charset="0"/>
              </a:rPr>
              <a:t> program /</a:t>
            </a:r>
            <a:r>
              <a:rPr lang="en-US" sz="2000" dirty="0" err="1" smtClean="0">
                <a:latin typeface="Comic Sans MS" pitchFamily="66" charset="0"/>
              </a:rPr>
              <a:t>sbin</a:t>
            </a:r>
            <a:r>
              <a:rPr lang="en-US" sz="2000" dirty="0" smtClean="0">
                <a:latin typeface="Comic Sans MS" pitchFamily="66" charset="0"/>
              </a:rPr>
              <a:t>/init yang </a:t>
            </a:r>
            <a:r>
              <a:rPr lang="en-US" sz="2000" dirty="0" err="1" smtClean="0">
                <a:latin typeface="Comic Sans MS" pitchFamily="66" charset="0"/>
              </a:rPr>
              <a:t>memulai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semua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proses-proses</a:t>
            </a:r>
            <a:r>
              <a:rPr lang="en-US" sz="2000" dirty="0" smtClean="0">
                <a:latin typeface="Comic Sans MS" pitchFamily="66" charset="0"/>
              </a:rPr>
              <a:t> lain. Program </a:t>
            </a:r>
            <a:r>
              <a:rPr lang="en-US" sz="2000" dirty="0" err="1" smtClean="0">
                <a:latin typeface="Comic Sans MS" pitchFamily="66" charset="0"/>
              </a:rPr>
              <a:t>ini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diberikan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mesin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oleh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awal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didefinisikan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file /etc/</a:t>
            </a:r>
            <a:r>
              <a:rPr lang="en-US" sz="2000" dirty="0" err="1" smtClean="0">
                <a:latin typeface="Comic Sans MS" pitchFamily="66" charset="0"/>
              </a:rPr>
              <a:t>inittab</a:t>
            </a:r>
            <a:endParaRPr lang="en-US" sz="2000" dirty="0" smtClean="0">
              <a:latin typeface="Comic Sans MS" pitchFamily="66" charset="0"/>
            </a:endParaRPr>
          </a:p>
          <a:p>
            <a:pPr algn="just"/>
            <a:endParaRPr lang="en-US" sz="2000" dirty="0" smtClean="0">
              <a:latin typeface="Comic Sans MS" pitchFamily="66" charset="0"/>
            </a:endParaRPr>
          </a:p>
          <a:p>
            <a:pPr algn="just"/>
            <a:r>
              <a:rPr lang="en-US" sz="2000" dirty="0" err="1" smtClean="0">
                <a:latin typeface="Comic Sans MS" pitchFamily="66" charset="0"/>
              </a:rPr>
              <a:t>Komputer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</a:t>
            </a:r>
            <a:r>
              <a:rPr lang="en-US" sz="2000" dirty="0" smtClean="0">
                <a:latin typeface="Comic Sans MS" pitchFamily="66" charset="0"/>
              </a:rPr>
              <a:t>-booting </a:t>
            </a:r>
            <a:r>
              <a:rPr lang="en-US" sz="2000" dirty="0" err="1" smtClean="0">
                <a:latin typeface="Comic Sans MS" pitchFamily="66" charset="0"/>
              </a:rPr>
              <a:t>ke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runlevel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didefinisikan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oleh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baris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initdefault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file /etc/</a:t>
            </a:r>
            <a:r>
              <a:rPr lang="en-US" sz="2000" dirty="0" err="1" smtClean="0">
                <a:latin typeface="Comic Sans MS" pitchFamily="66" charset="0"/>
              </a:rPr>
              <a:t>inittab</a:t>
            </a:r>
            <a:r>
              <a:rPr lang="en-US" sz="2000" dirty="0" smtClean="0">
                <a:latin typeface="Comic Sans MS" pitchFamily="66" charset="0"/>
              </a:rPr>
              <a:t> . </a:t>
            </a:r>
            <a:r>
              <a:rPr lang="en-US" sz="2000" dirty="0" err="1" smtClean="0">
                <a:latin typeface="Comic Sans MS" pitchFamily="66" charset="0"/>
              </a:rPr>
              <a:t>Cth</a:t>
            </a:r>
            <a:r>
              <a:rPr lang="en-US" sz="2000" dirty="0" smtClean="0">
                <a:latin typeface="Comic Sans MS" pitchFamily="66" charset="0"/>
              </a:rPr>
              <a:t>: id:5:initdefault:</a:t>
            </a:r>
          </a:p>
          <a:p>
            <a:pPr algn="just"/>
            <a:endParaRPr lang="en-US" sz="2000" dirty="0" smtClean="0">
              <a:latin typeface="Comic Sans MS" pitchFamily="66" charset="0"/>
            </a:endParaRPr>
          </a:p>
          <a:p>
            <a:pPr algn="just"/>
            <a:r>
              <a:rPr lang="sv-SE" sz="2000" dirty="0" smtClean="0">
                <a:latin typeface="Comic Sans MS" pitchFamily="66" charset="0"/>
              </a:rPr>
              <a:t>Pada contoh diatas, runlevel ”5” dipilih. Runlevel “5” akan melakukan booting </a:t>
            </a:r>
            <a:r>
              <a:rPr lang="en-US" sz="2000" dirty="0" err="1" smtClean="0">
                <a:latin typeface="Comic Sans MS" pitchFamily="66" charset="0"/>
              </a:rPr>
              <a:t>sistem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mode GUI </a:t>
            </a:r>
            <a:r>
              <a:rPr lang="en-US" sz="2000" dirty="0" err="1" smtClean="0">
                <a:latin typeface="Comic Sans MS" pitchFamily="66" charset="0"/>
              </a:rPr>
              <a:t>menggunakan</a:t>
            </a:r>
            <a:r>
              <a:rPr lang="en-US" sz="2000" dirty="0" smtClean="0">
                <a:latin typeface="Comic Sans MS" pitchFamily="66" charset="0"/>
              </a:rPr>
              <a:t> XDM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X-Windows. Booting </a:t>
            </a:r>
            <a:r>
              <a:rPr lang="en-US" sz="2000" dirty="0" err="1" smtClean="0">
                <a:latin typeface="Comic Sans MS" pitchFamily="66" charset="0"/>
              </a:rPr>
              <a:t>ke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runlevel</a:t>
            </a:r>
            <a:r>
              <a:rPr lang="en-US" sz="2000" dirty="0" smtClean="0">
                <a:latin typeface="Comic Sans MS" pitchFamily="66" charset="0"/>
              </a:rPr>
              <a:t> ”3” (</a:t>
            </a:r>
            <a:r>
              <a:rPr lang="en-US" sz="2000" dirty="0" err="1" smtClean="0">
                <a:latin typeface="Comic Sans MS" pitchFamily="66" charset="0"/>
              </a:rPr>
              <a:t>biasanya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disebut</a:t>
            </a:r>
            <a:r>
              <a:rPr lang="en-US" sz="2000" dirty="0" smtClean="0">
                <a:latin typeface="Comic Sans MS" pitchFamily="66" charset="0"/>
              </a:rPr>
              <a:t> mode console) </a:t>
            </a:r>
            <a:r>
              <a:rPr lang="en-US" sz="2000" dirty="0" err="1" smtClean="0">
                <a:latin typeface="Comic Sans MS" pitchFamily="66" charset="0"/>
              </a:rPr>
              <a:t>biasanya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digunakan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oleh</a:t>
            </a:r>
            <a:r>
              <a:rPr lang="en-US" sz="2000" dirty="0" smtClean="0">
                <a:latin typeface="Comic Sans MS" pitchFamily="66" charset="0"/>
              </a:rPr>
              <a:t> server yang </a:t>
            </a:r>
            <a:r>
              <a:rPr lang="en-US" sz="2000" dirty="0" err="1" smtClean="0">
                <a:latin typeface="Comic Sans MS" pitchFamily="66" charset="0"/>
              </a:rPr>
              <a:t>tidak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memerlukan</a:t>
            </a:r>
            <a:r>
              <a:rPr lang="en-US" sz="2000" dirty="0" smtClean="0">
                <a:latin typeface="Comic Sans MS" pitchFamily="66" charset="0"/>
              </a:rPr>
              <a:t> GUI. File </a:t>
            </a:r>
            <a:r>
              <a:rPr lang="en-US" sz="2000" dirty="0" err="1" smtClean="0">
                <a:latin typeface="Comic Sans MS" pitchFamily="66" charset="0"/>
              </a:rPr>
              <a:t>inittab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mengijinkan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menggunakan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kunci</a:t>
            </a:r>
            <a:r>
              <a:rPr lang="en-US" sz="2000" dirty="0" smtClean="0">
                <a:latin typeface="Comic Sans MS" pitchFamily="66" charset="0"/>
              </a:rPr>
              <a:t> (Ctrl-Alt-Del), </a:t>
            </a:r>
            <a:r>
              <a:rPr lang="en-US" sz="2000" dirty="0" err="1" smtClean="0">
                <a:latin typeface="Comic Sans MS" pitchFamily="66" charset="0"/>
              </a:rPr>
              <a:t>memulai</a:t>
            </a:r>
            <a:r>
              <a:rPr lang="en-US" sz="2000" dirty="0" smtClean="0">
                <a:latin typeface="Comic Sans MS" pitchFamily="66" charset="0"/>
              </a:rPr>
              <a:t> dial </a:t>
            </a:r>
            <a:r>
              <a:rPr lang="en-US" sz="2000" dirty="0" err="1" smtClean="0">
                <a:latin typeface="Comic Sans MS" pitchFamily="66" charset="0"/>
              </a:rPr>
              <a:t>ke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koneksi</a:t>
            </a:r>
            <a:r>
              <a:rPr lang="en-US" sz="2000" dirty="0" smtClean="0">
                <a:latin typeface="Comic Sans MS" pitchFamily="66" charset="0"/>
              </a:rPr>
              <a:t> internet </a:t>
            </a:r>
            <a:r>
              <a:rPr lang="en-US" sz="2000" dirty="0" err="1" smtClean="0">
                <a:latin typeface="Comic Sans MS" pitchFamily="66" charset="0"/>
              </a:rPr>
              <a:t>dll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PROSEDUR BOOT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0505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err="1" smtClean="0">
                <a:latin typeface="Comic Sans MS" pitchFamily="66" charset="0"/>
              </a:rPr>
              <a:t>Berdasarkan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sistem</a:t>
            </a:r>
            <a:r>
              <a:rPr lang="en-US" sz="2000" dirty="0" smtClean="0">
                <a:latin typeface="Comic Sans MS" pitchFamily="66" charset="0"/>
              </a:rPr>
              <a:t> boot, Linux </a:t>
            </a:r>
            <a:r>
              <a:rPr lang="en-US" sz="2000" dirty="0" err="1" smtClean="0">
                <a:latin typeface="Comic Sans MS" pitchFamily="66" charset="0"/>
              </a:rPr>
              <a:t>sistem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melakukan</a:t>
            </a:r>
            <a:r>
              <a:rPr lang="en-US" sz="2000" dirty="0" smtClean="0">
                <a:latin typeface="Comic Sans MS" pitchFamily="66" charset="0"/>
              </a:rPr>
              <a:t> :</a:t>
            </a:r>
          </a:p>
          <a:p>
            <a:pPr algn="just"/>
            <a:r>
              <a:rPr lang="en-US" sz="2000" dirty="0" err="1" smtClean="0">
                <a:latin typeface="Comic Sans MS" pitchFamily="66" charset="0"/>
              </a:rPr>
              <a:t>Satu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dari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proses-proses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dimulai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oleh</a:t>
            </a:r>
            <a:r>
              <a:rPr lang="en-US" sz="2000" dirty="0" smtClean="0">
                <a:latin typeface="Comic Sans MS" pitchFamily="66" charset="0"/>
              </a:rPr>
              <a:t> init </a:t>
            </a:r>
            <a:r>
              <a:rPr lang="en-US" sz="2000" dirty="0" err="1" smtClean="0">
                <a:latin typeface="Comic Sans MS" pitchFamily="66" charset="0"/>
              </a:rPr>
              <a:t>adalah</a:t>
            </a:r>
            <a:r>
              <a:rPr lang="en-US" sz="2000" dirty="0" smtClean="0">
                <a:latin typeface="Comic Sans MS" pitchFamily="66" charset="0"/>
              </a:rPr>
              <a:t> /</a:t>
            </a:r>
            <a:r>
              <a:rPr lang="en-US" sz="2000" dirty="0" err="1" smtClean="0">
                <a:latin typeface="Comic Sans MS" pitchFamily="66" charset="0"/>
              </a:rPr>
              <a:t>sbin</a:t>
            </a:r>
            <a:r>
              <a:rPr lang="en-US" sz="2000" dirty="0" smtClean="0">
                <a:latin typeface="Comic Sans MS" pitchFamily="66" charset="0"/>
              </a:rPr>
              <a:t>/</a:t>
            </a:r>
            <a:r>
              <a:rPr lang="en-US" sz="2000" dirty="0" err="1" smtClean="0">
                <a:latin typeface="Comic Sans MS" pitchFamily="66" charset="0"/>
              </a:rPr>
              <a:t>rc</a:t>
            </a:r>
            <a:r>
              <a:rPr lang="en-US" sz="2000" dirty="0" smtClean="0">
                <a:latin typeface="Comic Sans MS" pitchFamily="66" charset="0"/>
              </a:rPr>
              <a:t>. </a:t>
            </a:r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ini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menjalankan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sekumpulan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direktory</a:t>
            </a:r>
            <a:r>
              <a:rPr lang="en-US" sz="2000" dirty="0" smtClean="0">
                <a:latin typeface="Comic Sans MS" pitchFamily="66" charset="0"/>
              </a:rPr>
              <a:t> /etc/</a:t>
            </a:r>
            <a:r>
              <a:rPr lang="en-US" sz="2000" dirty="0" err="1" smtClean="0">
                <a:latin typeface="Comic Sans MS" pitchFamily="66" charset="0"/>
              </a:rPr>
              <a:t>rc.d</a:t>
            </a:r>
            <a:r>
              <a:rPr lang="en-US" sz="2000" dirty="0" smtClean="0">
                <a:latin typeface="Comic Sans MS" pitchFamily="66" charset="0"/>
              </a:rPr>
              <a:t>/rc0.d/, /etc/</a:t>
            </a:r>
            <a:r>
              <a:rPr lang="en-US" sz="2000" dirty="0" err="1" smtClean="0">
                <a:latin typeface="Comic Sans MS" pitchFamily="66" charset="0"/>
              </a:rPr>
              <a:t>rc.d</a:t>
            </a:r>
            <a:r>
              <a:rPr lang="en-US" sz="2000" dirty="0" smtClean="0">
                <a:latin typeface="Comic Sans MS" pitchFamily="66" charset="0"/>
              </a:rPr>
              <a:t>/rc1.d, /etc/</a:t>
            </a:r>
            <a:r>
              <a:rPr lang="en-US" sz="2000" dirty="0" err="1" smtClean="0">
                <a:latin typeface="Comic Sans MS" pitchFamily="66" charset="0"/>
              </a:rPr>
              <a:t>rc.d</a:t>
            </a:r>
            <a:r>
              <a:rPr lang="en-US" sz="2000" dirty="0" smtClean="0">
                <a:latin typeface="Comic Sans MS" pitchFamily="66" charset="0"/>
              </a:rPr>
              <a:t>/rc2.d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seterusnya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algn="just"/>
            <a:endParaRPr lang="en-US" sz="2000" dirty="0" smtClean="0">
              <a:latin typeface="Comic Sans MS" pitchFamily="66" charset="0"/>
            </a:endParaRPr>
          </a:p>
          <a:p>
            <a:pPr algn="just"/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direktory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tersebut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dieksekusi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setiap</a:t>
            </a:r>
            <a:r>
              <a:rPr lang="en-US" sz="2000" dirty="0" smtClean="0">
                <a:latin typeface="Comic Sans MS" pitchFamily="66" charset="0"/>
              </a:rPr>
              <a:t> boot state </a:t>
            </a:r>
            <a:r>
              <a:rPr lang="en-US" sz="2000" dirty="0" err="1" smtClean="0">
                <a:latin typeface="Comic Sans MS" pitchFamily="66" charset="0"/>
              </a:rPr>
              <a:t>dari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operasi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sampai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menjadi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operasi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lengkap</a:t>
            </a:r>
            <a:r>
              <a:rPr lang="en-US" sz="2000" dirty="0" smtClean="0">
                <a:latin typeface="Comic Sans MS" pitchFamily="66" charset="0"/>
              </a:rPr>
              <a:t>. </a:t>
            </a:r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mulai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dengan</a:t>
            </a:r>
            <a:r>
              <a:rPr lang="en-US" sz="2000" dirty="0" smtClean="0">
                <a:latin typeface="Comic Sans MS" pitchFamily="66" charset="0"/>
              </a:rPr>
              <a:t> S yang </a:t>
            </a:r>
            <a:r>
              <a:rPr lang="en-US" sz="2000" dirty="0" err="1" smtClean="0">
                <a:latin typeface="Comic Sans MS" pitchFamily="66" charset="0"/>
              </a:rPr>
              <a:t>merupakan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startup </a:t>
            </a:r>
            <a:r>
              <a:rPr lang="en-US" sz="2000" dirty="0" err="1" smtClean="0">
                <a:latin typeface="Comic Sans MS" pitchFamily="66" charset="0"/>
              </a:rPr>
              <a:t>sedangkan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dimulai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dengan</a:t>
            </a:r>
            <a:r>
              <a:rPr lang="en-US" sz="2000" dirty="0" smtClean="0">
                <a:latin typeface="Comic Sans MS" pitchFamily="66" charset="0"/>
              </a:rPr>
              <a:t> K </a:t>
            </a:r>
            <a:r>
              <a:rPr lang="en-US" sz="2000" dirty="0" err="1" smtClean="0">
                <a:latin typeface="Comic Sans MS" pitchFamily="66" charset="0"/>
              </a:rPr>
              <a:t>menandakan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shutdown (kill). </a:t>
            </a:r>
            <a:r>
              <a:rPr lang="en-US" sz="2000" dirty="0" err="1" smtClean="0">
                <a:latin typeface="Comic Sans MS" pitchFamily="66" charset="0"/>
              </a:rPr>
              <a:t>Angka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mengikuti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huruf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tersebut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merupakan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urutan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eksekusi</a:t>
            </a:r>
            <a:r>
              <a:rPr lang="en-US" sz="2000" dirty="0" smtClean="0">
                <a:latin typeface="Comic Sans MS" pitchFamily="66" charset="0"/>
              </a:rPr>
              <a:t> (</a:t>
            </a:r>
            <a:r>
              <a:rPr lang="en-US" sz="2000" dirty="0" err="1" smtClean="0">
                <a:latin typeface="Comic Sans MS" pitchFamily="66" charset="0"/>
              </a:rPr>
              <a:t>terendah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tertinggi</a:t>
            </a:r>
            <a:r>
              <a:rPr lang="en-US" sz="2000" dirty="0" smtClean="0"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Runlevel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228599" y="1524000"/>
            <a:ext cx="858178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Comic Sans MS" pitchFamily="66" charset="0"/>
              </a:rPr>
              <a:t>Jika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kita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menginstall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semua</a:t>
            </a:r>
            <a:r>
              <a:rPr lang="en-US" sz="2400" dirty="0" smtClean="0">
                <a:latin typeface="Comic Sans MS" pitchFamily="66" charset="0"/>
              </a:rPr>
              <a:t> daemons (</a:t>
            </a:r>
            <a:r>
              <a:rPr lang="en-US" sz="2400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background), Linux </a:t>
            </a:r>
            <a:r>
              <a:rPr lang="en-US" sz="2400" dirty="0" err="1" smtClean="0">
                <a:latin typeface="Comic Sans MS" pitchFamily="66" charset="0"/>
              </a:rPr>
              <a:t>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menjalankan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semua</a:t>
            </a:r>
            <a:r>
              <a:rPr lang="en-US" sz="2400" dirty="0" smtClean="0">
                <a:latin typeface="Comic Sans MS" pitchFamily="66" charset="0"/>
              </a:rPr>
              <a:t> , </a:t>
            </a:r>
            <a:r>
              <a:rPr lang="en-US" sz="2400" dirty="0" err="1" smtClean="0">
                <a:latin typeface="Comic Sans MS" pitchFamily="66" charset="0"/>
              </a:rPr>
              <a:t>menyebabkan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mesin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lebih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lamban</a:t>
            </a:r>
            <a:r>
              <a:rPr lang="en-US" sz="2400" dirty="0" smtClean="0">
                <a:latin typeface="Comic Sans MS" pitchFamily="66" charset="0"/>
              </a:rPr>
              <a:t>. Kita </a:t>
            </a:r>
            <a:r>
              <a:rPr lang="en-US" sz="2400" dirty="0" err="1" smtClean="0">
                <a:latin typeface="Comic Sans MS" pitchFamily="66" charset="0"/>
              </a:rPr>
              <a:t>bisa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memulai</a:t>
            </a:r>
            <a:r>
              <a:rPr lang="en-US" sz="2400" dirty="0" smtClean="0">
                <a:latin typeface="Comic Sans MS" pitchFamily="66" charset="0"/>
              </a:rPr>
              <a:t> (start) / </a:t>
            </a:r>
            <a:r>
              <a:rPr lang="en-US" sz="2400" dirty="0" err="1" smtClean="0">
                <a:latin typeface="Comic Sans MS" pitchFamily="66" charset="0"/>
              </a:rPr>
              <a:t>menghentikan</a:t>
            </a:r>
            <a:r>
              <a:rPr lang="en-US" sz="2400" dirty="0" smtClean="0">
                <a:latin typeface="Comic Sans MS" pitchFamily="66" charset="0"/>
              </a:rPr>
              <a:t> (stop) daemon </a:t>
            </a:r>
            <a:r>
              <a:rPr lang="en-US" sz="2400" dirty="0" err="1" smtClean="0">
                <a:latin typeface="Comic Sans MS" pitchFamily="66" charset="0"/>
              </a:rPr>
              <a:t>secara</a:t>
            </a:r>
            <a:r>
              <a:rPr lang="en-US" sz="2400" dirty="0" smtClean="0">
                <a:latin typeface="Comic Sans MS" pitchFamily="66" charset="0"/>
              </a:rPr>
              <a:t> individual </a:t>
            </a:r>
            <a:r>
              <a:rPr lang="en-US" sz="2400" dirty="0" err="1" smtClean="0">
                <a:latin typeface="Comic Sans MS" pitchFamily="66" charset="0"/>
              </a:rPr>
              <a:t>dengan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mengubah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direktory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 algn="just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just"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rc.d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init.d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Redhat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/etc/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init.d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Sidux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endParaRPr lang="en-US" sz="2400" dirty="0" smtClean="0">
              <a:latin typeface="Comic Sans MS" pitchFamily="66" charset="0"/>
            </a:endParaRPr>
          </a:p>
          <a:p>
            <a:pPr algn="just"/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diikuti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perintah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pilihan</a:t>
            </a:r>
            <a:r>
              <a:rPr lang="en-US" sz="2400" dirty="0" smtClean="0">
                <a:latin typeface="Comic Sans MS" pitchFamily="66" charset="0"/>
              </a:rPr>
              <a:t> start, stop, status, restart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reload, </a:t>
            </a:r>
            <a:r>
              <a:rPr lang="en-US" sz="2400" dirty="0" err="1" smtClean="0">
                <a:latin typeface="Comic Sans MS" pitchFamily="66" charset="0"/>
              </a:rPr>
              <a:t>misalnya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stop web server :</a:t>
            </a:r>
          </a:p>
          <a:p>
            <a:pPr algn="just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just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#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/etc/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rc.d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init.d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#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stop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LINUX RUN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533400" y="1371600"/>
            <a:ext cx="7696649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441960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latin typeface="Comic Sans MS" pitchFamily="66" charset="0"/>
              </a:rPr>
              <a:t>Untuk merubah  Run Level, gunakan perintah ”init#” dimana # adalah satu dari 0, 1, 3,</a:t>
            </a:r>
            <a:r>
              <a:rPr lang="en-US" sz="2000" dirty="0" smtClean="0">
                <a:latin typeface="Comic Sans MS" pitchFamily="66" charset="0"/>
              </a:rPr>
              <a:t>5,6. </a:t>
            </a:r>
            <a:r>
              <a:rPr lang="en-US" sz="2000" dirty="0" err="1" smtClean="0">
                <a:latin typeface="Comic Sans MS" pitchFamily="66" charset="0"/>
              </a:rPr>
              <a:t>Dapat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juga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menggunakan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telinit</a:t>
            </a:r>
            <a:r>
              <a:rPr lang="en-US" sz="2000" dirty="0" smtClean="0">
                <a:latin typeface="Comic Sans MS" pitchFamily="66" charset="0"/>
              </a:rPr>
              <a:t>. </a:t>
            </a:r>
            <a:r>
              <a:rPr lang="en-US" sz="2000" dirty="0" err="1" smtClean="0">
                <a:latin typeface="Comic Sans MS" pitchFamily="66" charset="0"/>
              </a:rPr>
              <a:t>Contoh</a:t>
            </a:r>
            <a:r>
              <a:rPr lang="en-US" sz="2000" dirty="0" smtClean="0">
                <a:latin typeface="Comic Sans MS" pitchFamily="66" charset="0"/>
              </a:rPr>
              <a:t>: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init 0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init 1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init 5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Skrip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run level yang </a:t>
            </a:r>
            <a:r>
              <a:rPr lang="en-US" sz="2400" dirty="0" err="1" smtClean="0">
                <a:latin typeface="Comic Sans MS" pitchFamily="66" charset="0"/>
              </a:rPr>
              <a:t>diberikan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dijalankan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selama</a:t>
            </a:r>
            <a:r>
              <a:rPr lang="en-US" sz="2400" dirty="0" smtClean="0">
                <a:latin typeface="Comic Sans MS" pitchFamily="66" charset="0"/>
              </a:rPr>
              <a:t> boot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shutdown </a:t>
            </a:r>
            <a:r>
              <a:rPr lang="en-US" sz="2400" dirty="0" err="1" smtClean="0">
                <a:latin typeface="Comic Sans MS" pitchFamily="66" charset="0"/>
              </a:rPr>
              <a:t>dapat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sv-SE" sz="2400" dirty="0" smtClean="0">
                <a:latin typeface="Comic Sans MS" pitchFamily="66" charset="0"/>
              </a:rPr>
              <a:t>ditemukan pada direktory /etc/rc.d/rc#.d/ dimana simbol # menandakan run level.</a:t>
            </a:r>
          </a:p>
          <a:p>
            <a:r>
              <a:rPr lang="sv-SE" sz="2400" dirty="0" smtClean="0">
                <a:latin typeface="Comic Sans MS" pitchFamily="66" charset="0"/>
              </a:rPr>
              <a:t>Misalkan: run level ”3” akan menjalankan semua skrip pada direktory </a:t>
            </a:r>
            <a:r>
              <a:rPr lang="en-US" sz="2400" dirty="0" smtClean="0">
                <a:latin typeface="Comic Sans MS" pitchFamily="66" charset="0"/>
              </a:rPr>
              <a:t>/etc/</a:t>
            </a:r>
            <a:r>
              <a:rPr lang="en-US" sz="2400" dirty="0" err="1" smtClean="0">
                <a:latin typeface="Comic Sans MS" pitchFamily="66" charset="0"/>
              </a:rPr>
              <a:t>rc.d</a:t>
            </a:r>
            <a:r>
              <a:rPr lang="en-US" sz="2400" dirty="0" smtClean="0">
                <a:latin typeface="Comic Sans MS" pitchFamily="66" charset="0"/>
              </a:rPr>
              <a:t>/rc3.d/ yang </a:t>
            </a:r>
            <a:r>
              <a:rPr lang="en-US" sz="2400" dirty="0" err="1" smtClean="0">
                <a:latin typeface="Comic Sans MS" pitchFamily="66" charset="0"/>
              </a:rPr>
              <a:t>dimulai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dengan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huruf</a:t>
            </a:r>
            <a:r>
              <a:rPr lang="en-US" sz="2400" dirty="0" smtClean="0">
                <a:latin typeface="Comic Sans MS" pitchFamily="66" charset="0"/>
              </a:rPr>
              <a:t> ”S” </a:t>
            </a:r>
            <a:r>
              <a:rPr lang="en-US" sz="2400" dirty="0" err="1" smtClean="0">
                <a:latin typeface="Comic Sans MS" pitchFamily="66" charset="0"/>
              </a:rPr>
              <a:t>selama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sistem</a:t>
            </a:r>
            <a:r>
              <a:rPr lang="en-US" sz="2400" dirty="0" smtClean="0">
                <a:latin typeface="Comic Sans MS" pitchFamily="66" charset="0"/>
              </a:rPr>
              <a:t> boot. </a:t>
            </a:r>
          </a:p>
          <a:p>
            <a:r>
              <a:rPr lang="en-US" sz="2400" dirty="0" err="1" smtClean="0">
                <a:latin typeface="Comic Sans MS" pitchFamily="66" charset="0"/>
              </a:rPr>
              <a:t>Skrip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menjalankan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background yang </a:t>
            </a:r>
            <a:r>
              <a:rPr lang="en-US" sz="2400" dirty="0" err="1" smtClean="0">
                <a:latin typeface="Comic Sans MS" pitchFamily="66" charset="0"/>
              </a:rPr>
              <a:t>dibutuhkan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oleh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sistem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saat</a:t>
            </a:r>
            <a:r>
              <a:rPr lang="en-US" sz="2400" dirty="0" smtClean="0">
                <a:latin typeface="Comic Sans MS" pitchFamily="66" charset="0"/>
              </a:rPr>
              <a:t> shutdown </a:t>
            </a:r>
            <a:r>
              <a:rPr lang="en-US" sz="2400" dirty="0" err="1" smtClean="0">
                <a:latin typeface="Comic Sans MS" pitchFamily="66" charset="0"/>
              </a:rPr>
              <a:t>semua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skrip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dimulai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dengan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huruf</a:t>
            </a:r>
            <a:r>
              <a:rPr lang="en-US" sz="2400" dirty="0" smtClean="0">
                <a:latin typeface="Comic Sans MS" pitchFamily="66" charset="0"/>
              </a:rPr>
              <a:t> ”K” </a:t>
            </a:r>
            <a:r>
              <a:rPr lang="en-US" sz="2400" dirty="0" err="1" smtClean="0">
                <a:latin typeface="Comic Sans MS" pitchFamily="66" charset="0"/>
              </a:rPr>
              <a:t>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dieksekusi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r>
              <a:rPr lang="en-US" sz="2400" dirty="0" err="1" smtClean="0">
                <a:latin typeface="Comic Sans MS" pitchFamily="66" charset="0"/>
              </a:rPr>
              <a:t>Sistem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menyediakan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urutan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sistem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ke</a:t>
            </a:r>
            <a:r>
              <a:rPr lang="en-US" sz="2400" dirty="0" smtClean="0">
                <a:latin typeface="Comic Sans MS" pitchFamily="66" charset="0"/>
              </a:rPr>
              <a:t> state yang </a:t>
            </a:r>
            <a:r>
              <a:rPr lang="en-US" sz="2400" dirty="0" err="1" smtClean="0">
                <a:latin typeface="Comic Sans MS" pitchFamily="66" charset="0"/>
              </a:rPr>
              <a:t>berbeda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mode </a:t>
            </a:r>
            <a:r>
              <a:rPr lang="en-US" sz="2400" dirty="0" err="1" smtClean="0">
                <a:latin typeface="Comic Sans MS" pitchFamily="66" charset="0"/>
              </a:rPr>
              <a:t>produksi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maintenance.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b="1" dirty="0" smtClean="0"/>
              <a:t>/etc/</a:t>
            </a:r>
            <a:r>
              <a:rPr lang="en-US" b="1" dirty="0" err="1" smtClean="0"/>
              <a:t>passwd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 fontScale="70000" lnSpcReduction="20000"/>
          </a:bodyPr>
          <a:lstStyle/>
          <a:p>
            <a:pPr marL="20638" indent="-206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File </a:t>
            </a:r>
            <a:r>
              <a:rPr lang="en-US" i="1" dirty="0" smtClean="0">
                <a:latin typeface="Comic Sans MS" pitchFamily="66" charset="0"/>
              </a:rPr>
              <a:t>/etc/</a:t>
            </a:r>
            <a:r>
              <a:rPr lang="en-US" i="1" dirty="0" err="1" smtClean="0">
                <a:latin typeface="Comic Sans MS" pitchFamily="66" charset="0"/>
              </a:rPr>
              <a:t>passwd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file yang </a:t>
            </a:r>
            <a:r>
              <a:rPr lang="en-US" dirty="0" err="1" smtClean="0">
                <a:latin typeface="Comic Sans MS" pitchFamily="66" charset="0"/>
              </a:rPr>
              <a:t>berisi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daftar</a:t>
            </a:r>
            <a:r>
              <a:rPr lang="en-US" dirty="0" smtClean="0">
                <a:latin typeface="Comic Sans MS" pitchFamily="66" charset="0"/>
              </a:rPr>
              <a:t> user yang </a:t>
            </a:r>
            <a:r>
              <a:rPr lang="en-US" dirty="0" err="1" smtClean="0">
                <a:latin typeface="Comic Sans MS" pitchFamily="66" charset="0"/>
              </a:rPr>
              <a:t>dipisahkan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nb-NO" dirty="0" smtClean="0">
                <a:latin typeface="Comic Sans MS" pitchFamily="66" charset="0"/>
              </a:rPr>
              <a:t>baris. Setiap baris berisi informasi mengenai 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n-NO" i="1" dirty="0" smtClean="0">
                <a:latin typeface="Comic Sans MS" pitchFamily="66" charset="0"/>
              </a:rPr>
              <a:t>Username — nama user yang diketik saat login sistem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Password — </a:t>
            </a:r>
            <a:r>
              <a:rPr lang="en-US" i="1" dirty="0" err="1" smtClean="0">
                <a:latin typeface="Comic Sans MS" pitchFamily="66" charset="0"/>
              </a:rPr>
              <a:t>berisi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pasword</a:t>
            </a:r>
            <a:r>
              <a:rPr lang="en-US" i="1" dirty="0" smtClean="0">
                <a:latin typeface="Comic Sans MS" pitchFamily="66" charset="0"/>
              </a:rPr>
              <a:t> yang </a:t>
            </a:r>
            <a:r>
              <a:rPr lang="en-US" i="1" dirty="0" err="1" smtClean="0">
                <a:latin typeface="Comic Sans MS" pitchFamily="66" charset="0"/>
              </a:rPr>
              <a:t>di-enkripsi</a:t>
            </a:r>
            <a:r>
              <a:rPr lang="en-US" i="1" dirty="0" smtClean="0">
                <a:latin typeface="Comic Sans MS" pitchFamily="66" charset="0"/>
              </a:rPr>
              <a:t> (</a:t>
            </a:r>
            <a:r>
              <a:rPr lang="en-US" i="1" dirty="0" err="1" smtClean="0">
                <a:latin typeface="Comic Sans MS" pitchFamily="66" charset="0"/>
              </a:rPr>
              <a:t>atau</a:t>
            </a:r>
            <a:r>
              <a:rPr lang="en-US" i="1" dirty="0" smtClean="0">
                <a:latin typeface="Comic Sans MS" pitchFamily="66" charset="0"/>
              </a:rPr>
              <a:t> x </a:t>
            </a:r>
            <a:r>
              <a:rPr lang="en-US" i="1" dirty="0" err="1" smtClean="0">
                <a:latin typeface="Comic Sans MS" pitchFamily="66" charset="0"/>
              </a:rPr>
              <a:t>bila</a:t>
            </a:r>
            <a:r>
              <a:rPr lang="en-US" i="1" dirty="0" smtClean="0">
                <a:latin typeface="Comic Sans MS" pitchFamily="66" charset="0"/>
              </a:rPr>
              <a:t> shadow password </a:t>
            </a:r>
            <a:r>
              <a:rPr lang="en-US" dirty="0" err="1" smtClean="0">
                <a:latin typeface="Comic Sans MS" pitchFamily="66" charset="0"/>
              </a:rPr>
              <a:t>digunakan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User ID (UID) — </a:t>
            </a:r>
            <a:r>
              <a:rPr lang="en-US" i="1" dirty="0" err="1" smtClean="0">
                <a:latin typeface="Comic Sans MS" pitchFamily="66" charset="0"/>
              </a:rPr>
              <a:t>bilangan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numerik</a:t>
            </a:r>
            <a:r>
              <a:rPr lang="en-US" i="1" dirty="0" smtClean="0">
                <a:latin typeface="Comic Sans MS" pitchFamily="66" charset="0"/>
              </a:rPr>
              <a:t> yang </a:t>
            </a:r>
            <a:r>
              <a:rPr lang="en-US" i="1" dirty="0" err="1" smtClean="0">
                <a:latin typeface="Comic Sans MS" pitchFamily="66" charset="0"/>
              </a:rPr>
              <a:t>ekuivalen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dengan</a:t>
            </a:r>
            <a:r>
              <a:rPr lang="en-US" i="1" dirty="0" smtClean="0">
                <a:latin typeface="Comic Sans MS" pitchFamily="66" charset="0"/>
              </a:rPr>
              <a:t> username yang </a:t>
            </a:r>
            <a:r>
              <a:rPr lang="en-US" dirty="0" err="1" smtClean="0">
                <a:latin typeface="Comic Sans MS" pitchFamily="66" charset="0"/>
              </a:rPr>
              <a:t>menjadi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acuan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sistem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Group ID (GID) — </a:t>
            </a:r>
            <a:r>
              <a:rPr lang="en-US" i="1" dirty="0" err="1" smtClean="0">
                <a:latin typeface="Comic Sans MS" pitchFamily="66" charset="0"/>
              </a:rPr>
              <a:t>bilangan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numerik</a:t>
            </a:r>
            <a:r>
              <a:rPr lang="en-US" i="1" dirty="0" smtClean="0">
                <a:latin typeface="Comic Sans MS" pitchFamily="66" charset="0"/>
              </a:rPr>
              <a:t> yang </a:t>
            </a:r>
            <a:r>
              <a:rPr lang="en-US" i="1" dirty="0" err="1" smtClean="0">
                <a:latin typeface="Comic Sans MS" pitchFamily="66" charset="0"/>
              </a:rPr>
              <a:t>ekuivalen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dengan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nama</a:t>
            </a:r>
            <a:r>
              <a:rPr lang="en-US" i="1" dirty="0" smtClean="0">
                <a:latin typeface="Comic Sans MS" pitchFamily="66" charset="0"/>
              </a:rPr>
              <a:t> group primer </a:t>
            </a:r>
            <a:r>
              <a:rPr lang="en-US" dirty="0" smtClean="0">
                <a:latin typeface="Comic Sans MS" pitchFamily="66" charset="0"/>
              </a:rPr>
              <a:t>yang </a:t>
            </a:r>
            <a:r>
              <a:rPr lang="en-US" dirty="0" err="1" smtClean="0">
                <a:latin typeface="Comic Sans MS" pitchFamily="66" charset="0"/>
              </a:rPr>
              <a:t>menjadi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acuan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sistem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GECOS — </a:t>
            </a:r>
            <a:r>
              <a:rPr lang="en-US" i="1" dirty="0" err="1" smtClean="0">
                <a:latin typeface="Comic Sans MS" pitchFamily="66" charset="0"/>
              </a:rPr>
              <a:t>nama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histori</a:t>
            </a:r>
            <a:r>
              <a:rPr lang="en-US" i="1" dirty="0" smtClean="0">
                <a:latin typeface="Comic Sans MS" pitchFamily="66" charset="0"/>
              </a:rPr>
              <a:t>, </a:t>
            </a:r>
            <a:r>
              <a:rPr lang="en-US" i="1" dirty="0" err="1" smtClean="0">
                <a:latin typeface="Comic Sans MS" pitchFamily="66" charset="0"/>
              </a:rPr>
              <a:t>kolom</a:t>
            </a:r>
            <a:r>
              <a:rPr lang="en-US" i="1" dirty="0" smtClean="0">
                <a:latin typeface="Comic Sans MS" pitchFamily="66" charset="0"/>
              </a:rPr>
              <a:t> GECOS[1] </a:t>
            </a:r>
            <a:r>
              <a:rPr lang="en-US" i="1" dirty="0" err="1" smtClean="0">
                <a:latin typeface="Comic Sans MS" pitchFamily="66" charset="0"/>
              </a:rPr>
              <a:t>bersifat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opsional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digunakan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untuk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menyimpan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informasi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tambahan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seperti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nama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lengkap</a:t>
            </a:r>
            <a:r>
              <a:rPr lang="en-US" dirty="0" smtClean="0">
                <a:latin typeface="Comic Sans MS" pitchFamily="66" charset="0"/>
              </a:rPr>
              <a:t> user).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Home directory — path </a:t>
            </a:r>
            <a:r>
              <a:rPr lang="en-US" i="1" dirty="0" err="1" smtClean="0">
                <a:latin typeface="Comic Sans MS" pitchFamily="66" charset="0"/>
              </a:rPr>
              <a:t>absolut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untuk</a:t>
            </a:r>
            <a:r>
              <a:rPr lang="en-US" i="1" dirty="0" smtClean="0">
                <a:latin typeface="Comic Sans MS" pitchFamily="66" charset="0"/>
              </a:rPr>
              <a:t> home directory </a:t>
            </a:r>
            <a:r>
              <a:rPr lang="en-US" i="1" dirty="0" err="1" smtClean="0">
                <a:latin typeface="Comic Sans MS" pitchFamily="66" charset="0"/>
              </a:rPr>
              <a:t>dari</a:t>
            </a:r>
            <a:r>
              <a:rPr lang="en-US" i="1" dirty="0" smtClean="0">
                <a:latin typeface="Comic Sans MS" pitchFamily="66" charset="0"/>
              </a:rPr>
              <a:t> user.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Shell — program yang </a:t>
            </a:r>
            <a:r>
              <a:rPr lang="en-US" i="1" dirty="0" err="1" smtClean="0">
                <a:latin typeface="Comic Sans MS" pitchFamily="66" charset="0"/>
              </a:rPr>
              <a:t>otomatis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dijalankan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bila</a:t>
            </a:r>
            <a:r>
              <a:rPr lang="en-US" i="1" dirty="0" smtClean="0">
                <a:latin typeface="Comic Sans MS" pitchFamily="66" charset="0"/>
              </a:rPr>
              <a:t> user login. </a:t>
            </a:r>
            <a:r>
              <a:rPr lang="en-US" i="1" dirty="0" err="1" smtClean="0">
                <a:latin typeface="Comic Sans MS" pitchFamily="66" charset="0"/>
              </a:rPr>
              <a:t>Berupa</a:t>
            </a:r>
            <a:r>
              <a:rPr lang="en-US" i="1" dirty="0" smtClean="0">
                <a:latin typeface="Comic Sans MS" pitchFamily="66" charset="0"/>
              </a:rPr>
              <a:t> command </a:t>
            </a:r>
            <a:r>
              <a:rPr lang="en-US" dirty="0" err="1" smtClean="0">
                <a:latin typeface="Comic Sans MS" pitchFamily="66" charset="0"/>
              </a:rPr>
              <a:t>intepreter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biasanya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disebut</a:t>
            </a:r>
            <a:r>
              <a:rPr lang="en-US" dirty="0" smtClean="0">
                <a:latin typeface="Comic Sans MS" pitchFamily="66" charset="0"/>
              </a:rPr>
              <a:t> shell)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AKTIVASI SKRIP 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err="1" smtClean="0">
                <a:latin typeface="Comic Sans MS" pitchFamily="66" charset="0"/>
              </a:rPr>
              <a:t>Menambah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suatu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direktory</a:t>
            </a:r>
            <a:r>
              <a:rPr lang="en-US" sz="2000" dirty="0" smtClean="0">
                <a:latin typeface="Comic Sans MS" pitchFamily="66" charset="0"/>
              </a:rPr>
              <a:t> /etc/</a:t>
            </a:r>
            <a:r>
              <a:rPr lang="en-US" sz="2000" dirty="0" err="1" smtClean="0">
                <a:latin typeface="Comic Sans MS" pitchFamily="66" charset="0"/>
              </a:rPr>
              <a:t>rc.d</a:t>
            </a:r>
            <a:r>
              <a:rPr lang="en-US" sz="2000" dirty="0" smtClean="0">
                <a:latin typeface="Comic Sans MS" pitchFamily="66" charset="0"/>
              </a:rPr>
              <a:t>/</a:t>
            </a:r>
            <a:r>
              <a:rPr lang="en-US" sz="2000" dirty="0" err="1" smtClean="0">
                <a:latin typeface="Comic Sans MS" pitchFamily="66" charset="0"/>
              </a:rPr>
              <a:t>rc#.d</a:t>
            </a:r>
            <a:r>
              <a:rPr lang="en-US" sz="2000" dirty="0" smtClean="0">
                <a:latin typeface="Comic Sans MS" pitchFamily="66" charset="0"/>
              </a:rPr>
              <a:t>/ </a:t>
            </a:r>
            <a:r>
              <a:rPr lang="en-US" sz="2000" dirty="0" err="1" smtClean="0">
                <a:latin typeface="Comic Sans MS" pitchFamily="66" charset="0"/>
              </a:rPr>
              <a:t>baik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prefik</a:t>
            </a:r>
            <a:r>
              <a:rPr lang="en-US" sz="2000" dirty="0" smtClean="0">
                <a:latin typeface="Comic Sans MS" pitchFamily="66" charset="0"/>
              </a:rPr>
              <a:t> S </a:t>
            </a:r>
            <a:r>
              <a:rPr lang="en-US" sz="2000" dirty="0" err="1" smtClean="0">
                <a:latin typeface="Comic Sans MS" pitchFamily="66" charset="0"/>
              </a:rPr>
              <a:t>atau</a:t>
            </a:r>
            <a:r>
              <a:rPr lang="en-US" sz="2000" dirty="0" smtClean="0">
                <a:latin typeface="Comic Sans MS" pitchFamily="66" charset="0"/>
              </a:rPr>
              <a:t> K, </a:t>
            </a:r>
            <a:r>
              <a:rPr lang="en-US" sz="2000" dirty="0" err="1" smtClean="0">
                <a:latin typeface="Comic Sans MS" pitchFamily="66" charset="0"/>
              </a:rPr>
              <a:t>menambah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boot </a:t>
            </a:r>
            <a:r>
              <a:rPr lang="en-US" sz="2000" dirty="0" err="1" smtClean="0">
                <a:latin typeface="Comic Sans MS" pitchFamily="66" charset="0"/>
              </a:rPr>
              <a:t>atau</a:t>
            </a:r>
            <a:r>
              <a:rPr lang="en-US" sz="2000" dirty="0" smtClean="0">
                <a:latin typeface="Comic Sans MS" pitchFamily="66" charset="0"/>
              </a:rPr>
              <a:t> shutdown.</a:t>
            </a:r>
          </a:p>
          <a:p>
            <a:pPr algn="just"/>
            <a:r>
              <a:rPr lang="sv-SE" sz="2000" dirty="0" smtClean="0">
                <a:latin typeface="Comic Sans MS" pitchFamily="66" charset="0"/>
              </a:rPr>
              <a:t>Skrip berjalan dengan urutan numerik </a:t>
            </a:r>
            <a:r>
              <a:rPr lang="en-US" sz="2000" dirty="0" smtClean="0">
                <a:latin typeface="Comic Sans MS" pitchFamily="66" charset="0"/>
              </a:rPr>
              <a:t>S20abc </a:t>
            </a:r>
            <a:r>
              <a:rPr lang="en-US" sz="2000" dirty="0" err="1" smtClean="0">
                <a:latin typeface="Comic Sans MS" pitchFamily="66" charset="0"/>
              </a:rPr>
              <a:t>dijalankan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sebelum</a:t>
            </a:r>
            <a:r>
              <a:rPr lang="en-US" sz="2000" dirty="0" smtClean="0">
                <a:latin typeface="Comic Sans MS" pitchFamily="66" charset="0"/>
              </a:rPr>
              <a:t> S30xyz.</a:t>
            </a:r>
          </a:p>
          <a:p>
            <a:pPr algn="just"/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individual </a:t>
            </a:r>
            <a:r>
              <a:rPr lang="en-US" sz="2000" dirty="0" err="1" smtClean="0">
                <a:latin typeface="Comic Sans MS" pitchFamily="66" charset="0"/>
              </a:rPr>
              <a:t>dapat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kemunginan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dimonitor</a:t>
            </a:r>
            <a:r>
              <a:rPr lang="en-US" sz="2000" dirty="0" smtClean="0">
                <a:latin typeface="Comic Sans MS" pitchFamily="66" charset="0"/>
              </a:rPr>
              <a:t>, shutdown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start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sembarang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waktu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menggunakan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tersebut</a:t>
            </a:r>
            <a:r>
              <a:rPr lang="en-US" sz="2000" dirty="0" smtClean="0">
                <a:latin typeface="Comic Sans MS" pitchFamily="66" charset="0"/>
              </a:rPr>
              <a:t>. </a:t>
            </a:r>
            <a:r>
              <a:rPr lang="en-US" sz="2000" dirty="0" err="1" smtClean="0">
                <a:latin typeface="Comic Sans MS" pitchFamily="66" charset="0"/>
              </a:rPr>
              <a:t>Misalnya</a:t>
            </a:r>
            <a:r>
              <a:rPr lang="en-US" sz="2000" dirty="0" smtClean="0">
                <a:latin typeface="Comic Sans MS" pitchFamily="66" charset="0"/>
              </a:rPr>
              <a:t> /etc/</a:t>
            </a:r>
            <a:r>
              <a:rPr lang="en-US" sz="2000" dirty="0" err="1" smtClean="0">
                <a:latin typeface="Comic Sans MS" pitchFamily="66" charset="0"/>
              </a:rPr>
              <a:t>rc.d</a:t>
            </a:r>
            <a:r>
              <a:rPr lang="en-US" sz="2000" dirty="0" smtClean="0">
                <a:latin typeface="Comic Sans MS" pitchFamily="66" charset="0"/>
              </a:rPr>
              <a:t>/rc2.d/</a:t>
            </a:r>
            <a:r>
              <a:rPr lang="en-US" sz="2000" dirty="0" err="1" smtClean="0">
                <a:latin typeface="Comic Sans MS" pitchFamily="66" charset="0"/>
              </a:rPr>
              <a:t>httpd</a:t>
            </a:r>
            <a:r>
              <a:rPr lang="en-US" sz="2000" dirty="0" smtClean="0">
                <a:latin typeface="Comic Sans MS" pitchFamily="66" charset="0"/>
              </a:rPr>
              <a:t> start. </a:t>
            </a:r>
          </a:p>
          <a:p>
            <a:pPr algn="just"/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start / stop /status </a:t>
            </a:r>
            <a:r>
              <a:rPr lang="en-US" sz="2000" dirty="0" err="1" smtClean="0">
                <a:latin typeface="Comic Sans MS" pitchFamily="66" charset="0"/>
              </a:rPr>
              <a:t>berada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direktory</a:t>
            </a:r>
            <a:r>
              <a:rPr lang="en-US" sz="2000" dirty="0" smtClean="0">
                <a:latin typeface="Comic Sans MS" pitchFamily="66" charset="0"/>
              </a:rPr>
              <a:t> /etc/</a:t>
            </a:r>
            <a:r>
              <a:rPr lang="en-US" sz="2000" dirty="0" err="1" smtClean="0">
                <a:latin typeface="Comic Sans MS" pitchFamily="66" charset="0"/>
              </a:rPr>
              <a:t>rc.d</a:t>
            </a:r>
            <a:r>
              <a:rPr lang="en-US" sz="2000" dirty="0" smtClean="0">
                <a:latin typeface="Comic Sans MS" pitchFamily="66" charset="0"/>
              </a:rPr>
              <a:t>/</a:t>
            </a:r>
            <a:r>
              <a:rPr lang="en-US" sz="2000" dirty="0" err="1" smtClean="0">
                <a:latin typeface="Comic Sans MS" pitchFamily="66" charset="0"/>
              </a:rPr>
              <a:t>init.d</a:t>
            </a:r>
            <a:r>
              <a:rPr lang="en-US" sz="2000" dirty="0" smtClean="0">
                <a:latin typeface="Comic Sans MS" pitchFamily="66" charset="0"/>
              </a:rPr>
              <a:t>/ </a:t>
            </a:r>
            <a:r>
              <a:rPr lang="en-US" sz="2000" dirty="0" err="1" smtClean="0">
                <a:latin typeface="Comic Sans MS" pitchFamily="66" charset="0"/>
              </a:rPr>
              <a:t>adalah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sv-SE" sz="2000" dirty="0" smtClean="0">
                <a:latin typeface="Comic Sans MS" pitchFamily="66" charset="0"/>
              </a:rPr>
              <a:t>suatu link ke direktory sebenarnya. </a:t>
            </a:r>
          </a:p>
          <a:p>
            <a:pPr algn="just"/>
            <a:r>
              <a:rPr lang="sv-SE" sz="2000" dirty="0" smtClean="0">
                <a:latin typeface="Comic Sans MS" pitchFamily="66" charset="0"/>
              </a:rPr>
              <a:t>Link tersebut kemungkinan dibuat atau dihapus </a:t>
            </a:r>
            <a:r>
              <a:rPr lang="en-US" sz="2000" dirty="0" err="1" smtClean="0">
                <a:latin typeface="Comic Sans MS" pitchFamily="66" charset="0"/>
              </a:rPr>
              <a:t>menggunakan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chkconfig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misalnya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chkconfig</a:t>
            </a:r>
            <a:r>
              <a:rPr lang="en-US" sz="2000" dirty="0" smtClean="0">
                <a:latin typeface="Comic Sans MS" pitchFamily="66" charset="0"/>
              </a:rPr>
              <a:t> –del </a:t>
            </a:r>
            <a:r>
              <a:rPr lang="en-US" sz="2000" dirty="0" err="1" smtClean="0">
                <a:latin typeface="Comic Sans MS" pitchFamily="66" charset="0"/>
              </a:rPr>
              <a:t>httpd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menghapus</a:t>
            </a:r>
            <a:r>
              <a:rPr lang="en-US" sz="2000" dirty="0" smtClean="0">
                <a:latin typeface="Comic Sans MS" pitchFamily="66" charset="0"/>
              </a:rPr>
              <a:t> web server </a:t>
            </a:r>
            <a:r>
              <a:rPr lang="en-US" sz="2000" dirty="0" err="1" smtClean="0">
                <a:latin typeface="Comic Sans MS" pitchFamily="66" charset="0"/>
              </a:rPr>
              <a:t>dari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startup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shutdown. </a:t>
            </a:r>
            <a:r>
              <a:rPr lang="en-US" sz="2000" dirty="0" err="1" smtClean="0">
                <a:latin typeface="Comic Sans MS" pitchFamily="66" charset="0"/>
              </a:rPr>
              <a:t>Sebaliknnya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chkconfig</a:t>
            </a:r>
            <a:r>
              <a:rPr lang="en-US" sz="2000" dirty="0" smtClean="0">
                <a:latin typeface="Comic Sans MS" pitchFamily="66" charset="0"/>
              </a:rPr>
              <a:t> – add </a:t>
            </a:r>
            <a:r>
              <a:rPr lang="en-US" sz="2000" dirty="0" err="1" smtClean="0">
                <a:latin typeface="Comic Sans MS" pitchFamily="66" charset="0"/>
              </a:rPr>
              <a:t>httpd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menambahke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startup/shutdown </a:t>
            </a:r>
            <a:r>
              <a:rPr lang="en-US" sz="2000" dirty="0" err="1" smtClean="0">
                <a:latin typeface="Comic Sans MS" pitchFamily="66" charset="0"/>
              </a:rPr>
              <a:t>dengan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membangkitkan</a:t>
            </a:r>
            <a:r>
              <a:rPr lang="en-US" sz="2000" dirty="0" smtClean="0">
                <a:latin typeface="Comic Sans MS" pitchFamily="66" charset="0"/>
              </a:rPr>
              <a:t> link </a:t>
            </a:r>
            <a:r>
              <a:rPr lang="en-US" sz="2000" dirty="0" err="1" smtClean="0">
                <a:latin typeface="Comic Sans MS" pitchFamily="66" charset="0"/>
              </a:rPr>
              <a:t>dari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skrip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/etc/</a:t>
            </a:r>
            <a:r>
              <a:rPr lang="en-US" sz="2000" dirty="0" err="1" smtClean="0">
                <a:latin typeface="Comic Sans MS" pitchFamily="66" charset="0"/>
              </a:rPr>
              <a:t>rc.d</a:t>
            </a:r>
            <a:r>
              <a:rPr lang="en-US" sz="2000" dirty="0" smtClean="0">
                <a:latin typeface="Comic Sans MS" pitchFamily="66" charset="0"/>
              </a:rPr>
              <a:t>/</a:t>
            </a:r>
            <a:r>
              <a:rPr lang="en-US" sz="2000" dirty="0" err="1" smtClean="0">
                <a:latin typeface="Comic Sans MS" pitchFamily="66" charset="0"/>
              </a:rPr>
              <a:t>init.d</a:t>
            </a:r>
            <a:r>
              <a:rPr lang="en-US" sz="2000" dirty="0" smtClean="0">
                <a:latin typeface="Comic Sans MS" pitchFamily="66" charset="0"/>
              </a:rPr>
              <a:t>/ </a:t>
            </a:r>
            <a:r>
              <a:rPr lang="en-US" sz="2000" dirty="0" err="1" smtClean="0">
                <a:latin typeface="Comic Sans MS" pitchFamily="66" charset="0"/>
              </a:rPr>
              <a:t>ke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direktory</a:t>
            </a:r>
            <a:r>
              <a:rPr lang="en-US" sz="2000" dirty="0" smtClean="0">
                <a:latin typeface="Comic Sans MS" pitchFamily="66" charset="0"/>
              </a:rPr>
              <a:t> /etc/</a:t>
            </a:r>
            <a:r>
              <a:rPr lang="en-US" sz="2000" dirty="0" err="1" smtClean="0">
                <a:latin typeface="Comic Sans MS" pitchFamily="66" charset="0"/>
              </a:rPr>
              <a:t>rc.d</a:t>
            </a:r>
            <a:r>
              <a:rPr lang="en-US" sz="2000" dirty="0" smtClean="0">
                <a:latin typeface="Comic Sans MS" pitchFamily="66" charset="0"/>
              </a:rPr>
              <a:t>/</a:t>
            </a:r>
            <a:r>
              <a:rPr lang="en-US" sz="2000" dirty="0" err="1" smtClean="0">
                <a:latin typeface="Comic Sans MS" pitchFamily="66" charset="0"/>
              </a:rPr>
              <a:t>rc#.d</a:t>
            </a:r>
            <a:r>
              <a:rPr lang="en-US" sz="2000" dirty="0" smtClean="0">
                <a:latin typeface="Comic Sans MS" pitchFamily="66" charset="0"/>
              </a:rPr>
              <a:t>/ yang </a:t>
            </a:r>
            <a:r>
              <a:rPr lang="en-US" sz="2000" dirty="0" err="1" smtClean="0">
                <a:latin typeface="Comic Sans MS" pitchFamily="66" charset="0"/>
              </a:rPr>
              <a:t>sebenarnya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CHKCONFIG - REDHAT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chkconfig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membangkitkan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memutuskan</a:t>
            </a:r>
            <a:r>
              <a:rPr lang="en-US" sz="2000" dirty="0" smtClean="0"/>
              <a:t> link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direktori</a:t>
            </a:r>
            <a:r>
              <a:rPr lang="en-US" sz="2000" dirty="0" smtClean="0"/>
              <a:t> /etc/</a:t>
            </a:r>
            <a:r>
              <a:rPr lang="en-US" sz="2000" dirty="0" err="1" smtClean="0"/>
              <a:t>rc.d</a:t>
            </a:r>
            <a:r>
              <a:rPr lang="en-US" sz="2000" dirty="0" smtClean="0"/>
              <a:t>/</a:t>
            </a:r>
            <a:r>
              <a:rPr lang="en-US" sz="2000" dirty="0" err="1" smtClean="0"/>
              <a:t>init.d</a:t>
            </a:r>
            <a:r>
              <a:rPr lang="en-US" sz="2000" dirty="0" smtClean="0"/>
              <a:t>/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direktori</a:t>
            </a:r>
            <a:r>
              <a:rPr lang="en-US" sz="2000" dirty="0" smtClean="0"/>
              <a:t> run level /etc/</a:t>
            </a:r>
            <a:r>
              <a:rPr lang="en-US" sz="2000" dirty="0" err="1" smtClean="0"/>
              <a:t>rc.d</a:t>
            </a:r>
            <a:r>
              <a:rPr lang="en-US" sz="2000" dirty="0" smtClean="0"/>
              <a:t>/</a:t>
            </a:r>
            <a:r>
              <a:rPr lang="en-US" sz="2000" dirty="0" err="1" smtClean="0"/>
              <a:t>rc</a:t>
            </a:r>
            <a:r>
              <a:rPr lang="en-US" sz="2000" b="1" i="1" dirty="0" smtClean="0"/>
              <a:t>[0-6].d/ </a:t>
            </a:r>
            <a:r>
              <a:rPr lang="en-US" sz="2000" b="1" i="1" dirty="0" err="1" smtClean="0"/>
              <a:t>untuk</a:t>
            </a:r>
            <a:r>
              <a:rPr lang="en-US" sz="2000" b="1" i="1" dirty="0" smtClean="0"/>
              <a:t> </a:t>
            </a:r>
            <a:r>
              <a:rPr lang="en-US" sz="2000" dirty="0" err="1" smtClean="0"/>
              <a:t>mengontrol</a:t>
            </a:r>
            <a:r>
              <a:rPr lang="en-US" sz="2000" dirty="0" smtClean="0"/>
              <a:t> </a:t>
            </a:r>
            <a:r>
              <a:rPr lang="en-US" sz="2000" dirty="0" err="1" smtClean="0"/>
              <a:t>inisialisasi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boot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shutdown.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[--level &lt;levels&gt;] &lt;name&gt; on | off | reset &gt;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--list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--list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--add &lt;name&gt;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--del &lt;name&gt;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--level 0123456 &lt;name&gt; off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CHKCONFIG: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--level 345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on</a:t>
            </a:r>
          </a:p>
          <a:p>
            <a:pPr>
              <a:buNone/>
            </a:pPr>
            <a:r>
              <a:rPr lang="nl-NL" dirty="0" smtClean="0"/>
              <a:t>- apache diberikan 3, 4 dan 5.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memulai</a:t>
            </a:r>
            <a:r>
              <a:rPr lang="en-US" dirty="0" smtClean="0"/>
              <a:t> web server daemon </a:t>
            </a:r>
            <a:r>
              <a:rPr lang="en-US" dirty="0" err="1" smtClean="0"/>
              <a:t>pada</a:t>
            </a:r>
            <a:r>
              <a:rPr lang="en-US" dirty="0" smtClean="0"/>
              <a:t> system boot.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--del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sendmail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r>
              <a:rPr lang="en-US" dirty="0" smtClean="0"/>
              <a:t> </a:t>
            </a:r>
            <a:r>
              <a:rPr lang="en-US" dirty="0" err="1" smtClean="0"/>
              <a:t>sendmail</a:t>
            </a:r>
            <a:r>
              <a:rPr lang="en-US" dirty="0" smtClean="0"/>
              <a:t> daemon </a:t>
            </a:r>
            <a:r>
              <a:rPr lang="en-US" dirty="0" err="1" smtClean="0"/>
              <a:t>pada</a:t>
            </a:r>
            <a:r>
              <a:rPr lang="en-US" dirty="0" smtClean="0"/>
              <a:t> system boot.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--list ]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level </a:t>
            </a:r>
            <a:r>
              <a:rPr lang="en-US" dirty="0" err="1" smtClean="0"/>
              <a:t>init.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--list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on</a:t>
            </a:r>
          </a:p>
          <a:p>
            <a:pPr>
              <a:buNone/>
            </a:pPr>
            <a:r>
              <a:rPr lang="pt-BR" dirty="0" smtClean="0"/>
              <a:t>- Daftar semua service yang dimulai pada sistem boot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update-rc.d</a:t>
            </a:r>
            <a:r>
              <a:rPr lang="en-US" dirty="0" smtClean="0"/>
              <a:t> - DEBIAN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update-</a:t>
            </a:r>
            <a:r>
              <a:rPr lang="en-US" b="1" dirty="0" err="1" smtClean="0"/>
              <a:t>rc.d</a:t>
            </a:r>
            <a:r>
              <a:rPr lang="en-US" dirty="0" smtClean="0"/>
              <a:t> updates the System V style init script links </a:t>
            </a:r>
            <a:r>
              <a:rPr lang="en-US" b="1" dirty="0" smtClean="0"/>
              <a:t>/etc/</a:t>
            </a:r>
            <a:r>
              <a:rPr lang="en-US" b="1" dirty="0" err="1" smtClean="0"/>
              <a:t>rc</a:t>
            </a:r>
            <a:r>
              <a:rPr lang="en-US" u="sng" dirty="0" err="1" smtClean="0"/>
              <a:t>runlevel</a:t>
            </a:r>
            <a:r>
              <a:rPr lang="en-US" b="1" dirty="0" err="1" smtClean="0"/>
              <a:t>.d</a:t>
            </a:r>
            <a:r>
              <a:rPr lang="en-US" b="1" dirty="0" smtClean="0"/>
              <a:t>/</a:t>
            </a:r>
            <a:r>
              <a:rPr lang="en-US" u="sng" dirty="0" err="1" smtClean="0"/>
              <a:t>NNname</a:t>
            </a:r>
            <a:r>
              <a:rPr lang="en-US" dirty="0" smtClean="0"/>
              <a:t> whose target is the script </a:t>
            </a:r>
            <a:r>
              <a:rPr lang="en-US" b="1" dirty="0" smtClean="0">
                <a:hlinkClick r:id="rId2"/>
              </a:rPr>
              <a:t>/etc/</a:t>
            </a:r>
            <a:r>
              <a:rPr lang="en-US" b="1" dirty="0" err="1" smtClean="0">
                <a:hlinkClick r:id="rId2"/>
              </a:rPr>
              <a:t>init.d</a:t>
            </a:r>
            <a:r>
              <a:rPr lang="en-US" b="1" dirty="0" smtClean="0">
                <a:hlinkClick r:id="rId2"/>
              </a:rPr>
              <a:t>/</a:t>
            </a:r>
            <a:r>
              <a:rPr lang="en-US" u="sng" dirty="0" smtClean="0"/>
              <a:t>name</a:t>
            </a:r>
            <a:r>
              <a:rPr lang="en-US" dirty="0" smtClean="0"/>
              <a:t>. These links are run by </a:t>
            </a:r>
            <a:r>
              <a:rPr lang="en-US" b="1" dirty="0" smtClean="0"/>
              <a:t>init</a:t>
            </a:r>
            <a:r>
              <a:rPr lang="en-US" dirty="0" smtClean="0"/>
              <a:t> when it changes </a:t>
            </a:r>
            <a:r>
              <a:rPr lang="en-US" dirty="0" err="1" smtClean="0"/>
              <a:t>runlevels</a:t>
            </a:r>
            <a:r>
              <a:rPr lang="en-US" dirty="0" smtClean="0"/>
              <a:t>; they are generally used to start and stop system services such as daemons. </a:t>
            </a:r>
            <a:r>
              <a:rPr lang="en-US" u="sng" dirty="0" err="1" smtClean="0"/>
              <a:t>runlevel</a:t>
            </a:r>
            <a:r>
              <a:rPr lang="en-US" dirty="0" smtClean="0"/>
              <a:t> is one of the </a:t>
            </a:r>
            <a:r>
              <a:rPr lang="en-US" dirty="0" err="1" smtClean="0"/>
              <a:t>runlevels</a:t>
            </a:r>
            <a:r>
              <a:rPr lang="en-US" dirty="0" smtClean="0"/>
              <a:t> supported by </a:t>
            </a:r>
            <a:r>
              <a:rPr lang="en-US" b="1" dirty="0" smtClean="0"/>
              <a:t>init</a:t>
            </a:r>
            <a:r>
              <a:rPr lang="en-US" dirty="0" smtClean="0"/>
              <a:t>, namely, </a:t>
            </a:r>
            <a:r>
              <a:rPr lang="en-US" b="1" dirty="0" smtClean="0"/>
              <a:t>0123456S</a:t>
            </a:r>
            <a:r>
              <a:rPr lang="en-US" dirty="0" smtClean="0"/>
              <a:t>, and </a:t>
            </a:r>
            <a:r>
              <a:rPr lang="en-US" u="sng" dirty="0" smtClean="0"/>
              <a:t>NN</a:t>
            </a:r>
            <a:r>
              <a:rPr lang="en-US" dirty="0" smtClean="0"/>
              <a:t> is the two-digit sequence number that determines where in the sequence </a:t>
            </a:r>
            <a:r>
              <a:rPr lang="en-US" b="1" dirty="0" smtClean="0"/>
              <a:t>init</a:t>
            </a:r>
            <a:r>
              <a:rPr lang="en-US" dirty="0" smtClean="0"/>
              <a:t> will run the scripts.</a:t>
            </a:r>
            <a:endParaRPr lang="id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update-</a:t>
            </a:r>
            <a:r>
              <a:rPr lang="en-US" dirty="0" err="1" smtClean="0"/>
              <a:t>rc.d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Autofit/>
          </a:bodyPr>
          <a:lstStyle/>
          <a:p>
            <a:r>
              <a:rPr lang="id-ID" sz="1600" dirty="0" smtClean="0"/>
              <a:t>Insert links using the defaults: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 </a:t>
            </a:r>
            <a:r>
              <a:rPr lang="id-ID" sz="1600" b="1" dirty="0" smtClean="0"/>
              <a:t>update-rc.d</a:t>
            </a:r>
            <a:r>
              <a:rPr lang="id-ID" sz="1600" dirty="0" smtClean="0"/>
              <a:t> </a:t>
            </a:r>
            <a:r>
              <a:rPr lang="id-ID" sz="1600" b="1" dirty="0" smtClean="0"/>
              <a:t>foobar</a:t>
            </a:r>
            <a:r>
              <a:rPr lang="id-ID" sz="1600" dirty="0" smtClean="0"/>
              <a:t> </a:t>
            </a:r>
            <a:r>
              <a:rPr lang="id-ID" sz="1600" b="1" dirty="0" smtClean="0"/>
              <a:t>defaults</a:t>
            </a:r>
            <a:r>
              <a:rPr lang="id-ID" sz="1600" dirty="0" smtClean="0"/>
              <a:t> </a:t>
            </a:r>
            <a:endParaRPr lang="en-US" sz="1600" dirty="0" smtClean="0"/>
          </a:p>
          <a:p>
            <a:r>
              <a:rPr lang="id-ID" sz="1600" dirty="0" smtClean="0"/>
              <a:t>Equivalent command using explicit argument sets: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 </a:t>
            </a:r>
            <a:r>
              <a:rPr lang="id-ID" sz="1600" b="1" dirty="0" smtClean="0"/>
              <a:t>update-rc.d</a:t>
            </a:r>
            <a:r>
              <a:rPr lang="id-ID" sz="1600" dirty="0" smtClean="0"/>
              <a:t> </a:t>
            </a:r>
            <a:r>
              <a:rPr lang="id-ID" sz="1600" b="1" dirty="0" smtClean="0"/>
              <a:t>foobar</a:t>
            </a:r>
            <a:r>
              <a:rPr lang="id-ID" sz="1600" dirty="0" smtClean="0"/>
              <a:t> </a:t>
            </a:r>
            <a:r>
              <a:rPr lang="id-ID" sz="1600" b="1" dirty="0" smtClean="0"/>
              <a:t>start</a:t>
            </a:r>
            <a:r>
              <a:rPr lang="id-ID" sz="1600" dirty="0" smtClean="0"/>
              <a:t> </a:t>
            </a:r>
            <a:r>
              <a:rPr lang="id-ID" sz="1600" b="1" dirty="0" smtClean="0"/>
              <a:t>20</a:t>
            </a:r>
            <a:r>
              <a:rPr lang="id-ID" sz="1600" dirty="0" smtClean="0"/>
              <a:t> </a:t>
            </a:r>
            <a:r>
              <a:rPr lang="id-ID" sz="1600" b="1" dirty="0" smtClean="0"/>
              <a:t>2</a:t>
            </a:r>
            <a:r>
              <a:rPr lang="id-ID" sz="1600" dirty="0" smtClean="0"/>
              <a:t> </a:t>
            </a:r>
            <a:r>
              <a:rPr lang="id-ID" sz="1600" b="1" dirty="0" smtClean="0"/>
              <a:t>3</a:t>
            </a:r>
            <a:r>
              <a:rPr lang="id-ID" sz="1600" dirty="0" smtClean="0"/>
              <a:t> </a:t>
            </a:r>
            <a:r>
              <a:rPr lang="id-ID" sz="1600" b="1" dirty="0" smtClean="0"/>
              <a:t>4</a:t>
            </a:r>
            <a:r>
              <a:rPr lang="id-ID" sz="1600" dirty="0" smtClean="0"/>
              <a:t> </a:t>
            </a:r>
            <a:r>
              <a:rPr lang="id-ID" sz="1600" b="1" dirty="0" smtClean="0"/>
              <a:t>5</a:t>
            </a:r>
            <a:r>
              <a:rPr lang="id-ID" sz="1600" dirty="0" smtClean="0"/>
              <a:t> </a:t>
            </a:r>
            <a:r>
              <a:rPr lang="id-ID" sz="1600" b="1" dirty="0" smtClean="0"/>
              <a:t>.</a:t>
            </a:r>
            <a:r>
              <a:rPr lang="id-ID" sz="1600" dirty="0" smtClean="0"/>
              <a:t> </a:t>
            </a:r>
            <a:r>
              <a:rPr lang="id-ID" sz="1600" b="1" dirty="0" smtClean="0"/>
              <a:t>stop</a:t>
            </a:r>
            <a:r>
              <a:rPr lang="id-ID" sz="1600" dirty="0" smtClean="0"/>
              <a:t> </a:t>
            </a:r>
            <a:r>
              <a:rPr lang="id-ID" sz="1600" b="1" dirty="0" smtClean="0"/>
              <a:t>20</a:t>
            </a:r>
            <a:r>
              <a:rPr lang="id-ID" sz="1600" dirty="0" smtClean="0"/>
              <a:t> </a:t>
            </a:r>
            <a:r>
              <a:rPr lang="id-ID" sz="1600" b="1" dirty="0" smtClean="0"/>
              <a:t>0</a:t>
            </a:r>
            <a:r>
              <a:rPr lang="id-ID" sz="1600" dirty="0" smtClean="0"/>
              <a:t> </a:t>
            </a:r>
            <a:r>
              <a:rPr lang="id-ID" sz="1600" b="1" dirty="0" smtClean="0"/>
              <a:t>1</a:t>
            </a:r>
            <a:r>
              <a:rPr lang="id-ID" sz="1600" dirty="0" smtClean="0"/>
              <a:t> </a:t>
            </a:r>
            <a:r>
              <a:rPr lang="id-ID" sz="1600" b="1" dirty="0" smtClean="0"/>
              <a:t>6</a:t>
            </a:r>
            <a:r>
              <a:rPr lang="id-ID" sz="1600" dirty="0" smtClean="0"/>
              <a:t> </a:t>
            </a:r>
            <a:r>
              <a:rPr lang="en-US" sz="1600" dirty="0" smtClean="0"/>
              <a:t>.</a:t>
            </a:r>
          </a:p>
          <a:p>
            <a:r>
              <a:rPr lang="id-ID" sz="1600" dirty="0" smtClean="0"/>
              <a:t>Insert links for a service that should be running during multi-user mode, but that does not need to be explicitly stopped on shutdown: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 </a:t>
            </a:r>
            <a:r>
              <a:rPr lang="id-ID" sz="1600" b="1" dirty="0" smtClean="0"/>
              <a:t>update-rc.d</a:t>
            </a:r>
            <a:r>
              <a:rPr lang="id-ID" sz="1600" dirty="0" smtClean="0"/>
              <a:t> </a:t>
            </a:r>
            <a:r>
              <a:rPr lang="id-ID" sz="1600" b="1" dirty="0" smtClean="0"/>
              <a:t>foobar</a:t>
            </a:r>
            <a:r>
              <a:rPr lang="id-ID" sz="1600" dirty="0" smtClean="0"/>
              <a:t> </a:t>
            </a:r>
            <a:r>
              <a:rPr lang="id-ID" sz="1600" b="1" dirty="0" smtClean="0"/>
              <a:t>multiuser</a:t>
            </a:r>
            <a:r>
              <a:rPr lang="id-ID" sz="1600" dirty="0" smtClean="0"/>
              <a:t> </a:t>
            </a:r>
            <a:endParaRPr lang="en-US" sz="1600" dirty="0" smtClean="0"/>
          </a:p>
          <a:p>
            <a:r>
              <a:rPr lang="id-ID" sz="1600" dirty="0" smtClean="0"/>
              <a:t>Equivalent command using explicit argument sets: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 </a:t>
            </a:r>
            <a:r>
              <a:rPr lang="id-ID" sz="1600" b="1" dirty="0" smtClean="0"/>
              <a:t>update-rc.d</a:t>
            </a:r>
            <a:r>
              <a:rPr lang="id-ID" sz="1600" dirty="0" smtClean="0"/>
              <a:t> </a:t>
            </a:r>
            <a:r>
              <a:rPr lang="id-ID" sz="1600" b="1" dirty="0" smtClean="0"/>
              <a:t>foobar</a:t>
            </a:r>
            <a:r>
              <a:rPr lang="id-ID" sz="1600" dirty="0" smtClean="0"/>
              <a:t> </a:t>
            </a:r>
            <a:r>
              <a:rPr lang="id-ID" sz="1600" b="1" dirty="0" smtClean="0"/>
              <a:t>start</a:t>
            </a:r>
            <a:r>
              <a:rPr lang="id-ID" sz="1600" dirty="0" smtClean="0"/>
              <a:t> </a:t>
            </a:r>
            <a:r>
              <a:rPr lang="id-ID" sz="1600" b="1" dirty="0" smtClean="0"/>
              <a:t>20</a:t>
            </a:r>
            <a:r>
              <a:rPr lang="id-ID" sz="1600" dirty="0" smtClean="0"/>
              <a:t> </a:t>
            </a:r>
            <a:r>
              <a:rPr lang="id-ID" sz="1600" b="1" dirty="0" smtClean="0"/>
              <a:t>2</a:t>
            </a:r>
            <a:r>
              <a:rPr lang="id-ID" sz="1600" dirty="0" smtClean="0"/>
              <a:t> </a:t>
            </a:r>
            <a:r>
              <a:rPr lang="id-ID" sz="1600" b="1" dirty="0" smtClean="0"/>
              <a:t>3</a:t>
            </a:r>
            <a:r>
              <a:rPr lang="id-ID" sz="1600" dirty="0" smtClean="0"/>
              <a:t> </a:t>
            </a:r>
            <a:r>
              <a:rPr lang="id-ID" sz="1600" b="1" dirty="0" smtClean="0"/>
              <a:t>4</a:t>
            </a:r>
            <a:r>
              <a:rPr lang="id-ID" sz="1600" dirty="0" smtClean="0"/>
              <a:t> </a:t>
            </a:r>
            <a:r>
              <a:rPr lang="id-ID" sz="1600" b="1" dirty="0" smtClean="0"/>
              <a:t>5</a:t>
            </a:r>
            <a:r>
              <a:rPr lang="id-ID" sz="1600" dirty="0" smtClean="0"/>
              <a:t> </a:t>
            </a:r>
            <a:r>
              <a:rPr lang="id-ID" sz="1600" b="1" dirty="0" smtClean="0"/>
              <a:t>.</a:t>
            </a:r>
            <a:r>
              <a:rPr lang="id-ID" sz="1600" dirty="0" smtClean="0"/>
              <a:t> </a:t>
            </a:r>
            <a:r>
              <a:rPr lang="id-ID" sz="1600" b="1" dirty="0" smtClean="0"/>
              <a:t>stop</a:t>
            </a:r>
            <a:r>
              <a:rPr lang="id-ID" sz="1600" dirty="0" smtClean="0"/>
              <a:t> </a:t>
            </a:r>
            <a:r>
              <a:rPr lang="id-ID" sz="1600" b="1" dirty="0" smtClean="0"/>
              <a:t>20</a:t>
            </a:r>
            <a:r>
              <a:rPr lang="id-ID" sz="1600" dirty="0" smtClean="0"/>
              <a:t> </a:t>
            </a:r>
            <a:r>
              <a:rPr lang="id-ID" sz="1600" b="1" dirty="0" smtClean="0"/>
              <a:t>1</a:t>
            </a:r>
            <a:r>
              <a:rPr lang="id-ID" sz="1600" dirty="0" smtClean="0"/>
              <a:t> </a:t>
            </a:r>
            <a:r>
              <a:rPr lang="id-ID" sz="1600" b="1" dirty="0" smtClean="0"/>
              <a:t>.</a:t>
            </a:r>
            <a:r>
              <a:rPr lang="id-ID" sz="1600" dirty="0" smtClean="0"/>
              <a:t> </a:t>
            </a:r>
            <a:endParaRPr lang="en-US" sz="1600" dirty="0" smtClean="0"/>
          </a:p>
          <a:p>
            <a:r>
              <a:rPr lang="id-ID" sz="1600" dirty="0" smtClean="0"/>
              <a:t>More typical command using explicit argument sets: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 </a:t>
            </a:r>
            <a:r>
              <a:rPr lang="id-ID" sz="1600" b="1" dirty="0" smtClean="0"/>
              <a:t>update-rc.d</a:t>
            </a:r>
            <a:r>
              <a:rPr lang="id-ID" sz="1600" dirty="0" smtClean="0"/>
              <a:t> </a:t>
            </a:r>
            <a:r>
              <a:rPr lang="id-ID" sz="1600" b="1" dirty="0" smtClean="0"/>
              <a:t>foobar</a:t>
            </a:r>
            <a:r>
              <a:rPr lang="id-ID" sz="1600" dirty="0" smtClean="0"/>
              <a:t> </a:t>
            </a:r>
            <a:r>
              <a:rPr lang="id-ID" sz="1600" b="1" dirty="0" smtClean="0"/>
              <a:t>start</a:t>
            </a:r>
            <a:r>
              <a:rPr lang="id-ID" sz="1600" dirty="0" smtClean="0"/>
              <a:t> </a:t>
            </a:r>
            <a:r>
              <a:rPr lang="id-ID" sz="1600" b="1" dirty="0" smtClean="0"/>
              <a:t>30</a:t>
            </a:r>
            <a:r>
              <a:rPr lang="id-ID" sz="1600" dirty="0" smtClean="0"/>
              <a:t> </a:t>
            </a:r>
            <a:r>
              <a:rPr lang="id-ID" sz="1600" b="1" dirty="0" smtClean="0"/>
              <a:t>2</a:t>
            </a:r>
            <a:r>
              <a:rPr lang="id-ID" sz="1600" dirty="0" smtClean="0"/>
              <a:t> </a:t>
            </a:r>
            <a:r>
              <a:rPr lang="id-ID" sz="1600" b="1" dirty="0" smtClean="0"/>
              <a:t>3</a:t>
            </a:r>
            <a:r>
              <a:rPr lang="id-ID" sz="1600" dirty="0" smtClean="0"/>
              <a:t> </a:t>
            </a:r>
            <a:r>
              <a:rPr lang="id-ID" sz="1600" b="1" dirty="0" smtClean="0"/>
              <a:t>4</a:t>
            </a:r>
            <a:r>
              <a:rPr lang="id-ID" sz="1600" dirty="0" smtClean="0"/>
              <a:t> </a:t>
            </a:r>
            <a:r>
              <a:rPr lang="id-ID" sz="1600" b="1" dirty="0" smtClean="0"/>
              <a:t>5</a:t>
            </a:r>
            <a:r>
              <a:rPr lang="id-ID" sz="1600" dirty="0" smtClean="0"/>
              <a:t> </a:t>
            </a:r>
            <a:r>
              <a:rPr lang="id-ID" sz="1600" b="1" dirty="0" smtClean="0"/>
              <a:t>.</a:t>
            </a:r>
            <a:r>
              <a:rPr lang="id-ID" sz="1600" dirty="0" smtClean="0"/>
              <a:t> </a:t>
            </a:r>
            <a:r>
              <a:rPr lang="id-ID" sz="1600" b="1" dirty="0" smtClean="0"/>
              <a:t>stop</a:t>
            </a:r>
            <a:r>
              <a:rPr lang="id-ID" sz="1600" dirty="0" smtClean="0"/>
              <a:t> </a:t>
            </a:r>
            <a:r>
              <a:rPr lang="id-ID" sz="1600" b="1" dirty="0" smtClean="0"/>
              <a:t>70</a:t>
            </a:r>
            <a:r>
              <a:rPr lang="id-ID" sz="1600" dirty="0" smtClean="0"/>
              <a:t> </a:t>
            </a:r>
            <a:r>
              <a:rPr lang="id-ID" sz="1600" b="1" dirty="0" smtClean="0"/>
              <a:t>0</a:t>
            </a:r>
            <a:r>
              <a:rPr lang="id-ID" sz="1600" dirty="0" smtClean="0"/>
              <a:t> </a:t>
            </a:r>
            <a:r>
              <a:rPr lang="id-ID" sz="1600" b="1" dirty="0" smtClean="0"/>
              <a:t>1</a:t>
            </a:r>
            <a:r>
              <a:rPr lang="id-ID" sz="1600" dirty="0" smtClean="0"/>
              <a:t> </a:t>
            </a:r>
            <a:r>
              <a:rPr lang="id-ID" sz="1600" b="1" dirty="0" smtClean="0"/>
              <a:t>6</a:t>
            </a:r>
            <a:r>
              <a:rPr lang="id-ID" sz="1600" dirty="0" smtClean="0"/>
              <a:t> </a:t>
            </a:r>
            <a:r>
              <a:rPr lang="id-ID" sz="1600" b="1" dirty="0" smtClean="0"/>
              <a:t>.</a:t>
            </a:r>
            <a:r>
              <a:rPr lang="id-ID" sz="1600" dirty="0" smtClean="0"/>
              <a:t> </a:t>
            </a:r>
            <a:endParaRPr lang="en-US" sz="1600" dirty="0" smtClean="0"/>
          </a:p>
          <a:p>
            <a:r>
              <a:rPr lang="id-ID" sz="1600" dirty="0" smtClean="0"/>
              <a:t>Remove all links for a script (assuming foobar has been deleted already): 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id-ID" sz="1600" b="1" dirty="0" smtClean="0"/>
              <a:t>update-rc.d</a:t>
            </a:r>
            <a:r>
              <a:rPr lang="id-ID" sz="1600" dirty="0" smtClean="0"/>
              <a:t> </a:t>
            </a:r>
            <a:r>
              <a:rPr lang="id-ID" sz="1600" b="1" dirty="0" smtClean="0"/>
              <a:t>foobar</a:t>
            </a:r>
            <a:r>
              <a:rPr lang="id-ID" sz="1600" dirty="0" smtClean="0"/>
              <a:t> </a:t>
            </a:r>
            <a:r>
              <a:rPr lang="id-ID" sz="1600" b="1" dirty="0" smtClean="0"/>
              <a:t>remove</a:t>
            </a:r>
            <a:r>
              <a:rPr lang="id-ID" sz="1600" dirty="0" smtClean="0"/>
              <a:t> </a:t>
            </a:r>
            <a:endParaRPr lang="en-US" sz="1600" dirty="0" smtClean="0"/>
          </a:p>
          <a:p>
            <a:r>
              <a:rPr lang="id-ID" sz="1600" dirty="0" smtClean="0"/>
              <a:t>Example of disabling a service: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 </a:t>
            </a:r>
            <a:r>
              <a:rPr lang="id-ID" sz="1600" b="1" dirty="0" smtClean="0"/>
              <a:t>update-rc.d</a:t>
            </a:r>
            <a:r>
              <a:rPr lang="id-ID" sz="1600" dirty="0" smtClean="0"/>
              <a:t> </a:t>
            </a:r>
            <a:r>
              <a:rPr lang="id-ID" sz="1600" b="1" dirty="0" smtClean="0"/>
              <a:t>-f</a:t>
            </a:r>
            <a:r>
              <a:rPr lang="id-ID" sz="1600" dirty="0" smtClean="0"/>
              <a:t> </a:t>
            </a:r>
            <a:r>
              <a:rPr lang="id-ID" sz="1600" b="1" dirty="0" smtClean="0"/>
              <a:t>foobar</a:t>
            </a:r>
            <a:r>
              <a:rPr lang="id-ID" sz="1600" dirty="0" smtClean="0"/>
              <a:t> </a:t>
            </a:r>
            <a:r>
              <a:rPr lang="id-ID" sz="1600" b="1" dirty="0" smtClean="0"/>
              <a:t>remove</a:t>
            </a:r>
            <a:r>
              <a:rPr lang="id-ID" sz="1600" dirty="0" smtClean="0"/>
              <a:t> </a:t>
            </a:r>
            <a:r>
              <a:rPr lang="id-ID" sz="1600" b="1" dirty="0" smtClean="0"/>
              <a:t>update-rc.d</a:t>
            </a:r>
            <a:r>
              <a:rPr lang="id-ID" sz="1600" dirty="0" smtClean="0"/>
              <a:t> </a:t>
            </a:r>
            <a:r>
              <a:rPr lang="id-ID" sz="1600" b="1" dirty="0" smtClean="0"/>
              <a:t>foobar</a:t>
            </a:r>
            <a:r>
              <a:rPr lang="id-ID" sz="1600" dirty="0" smtClean="0"/>
              <a:t> </a:t>
            </a:r>
            <a:r>
              <a:rPr lang="id-ID" sz="1600" b="1" dirty="0" smtClean="0"/>
              <a:t>stop</a:t>
            </a:r>
            <a:r>
              <a:rPr lang="id-ID" sz="1600" dirty="0" smtClean="0"/>
              <a:t> </a:t>
            </a:r>
            <a:r>
              <a:rPr lang="id-ID" sz="1600" b="1" dirty="0" smtClean="0"/>
              <a:t>20</a:t>
            </a:r>
            <a:r>
              <a:rPr lang="id-ID" sz="1600" dirty="0" smtClean="0"/>
              <a:t> </a:t>
            </a:r>
            <a:r>
              <a:rPr lang="id-ID" sz="1600" b="1" dirty="0" smtClean="0"/>
              <a:t>2</a:t>
            </a:r>
            <a:r>
              <a:rPr lang="id-ID" sz="1600" dirty="0" smtClean="0"/>
              <a:t> </a:t>
            </a:r>
            <a:r>
              <a:rPr lang="id-ID" sz="1600" b="1" dirty="0" smtClean="0"/>
              <a:t>3</a:t>
            </a:r>
            <a:r>
              <a:rPr lang="id-ID" sz="1600" dirty="0" smtClean="0"/>
              <a:t> </a:t>
            </a:r>
            <a:r>
              <a:rPr lang="id-ID" sz="1600" b="1" dirty="0" smtClean="0"/>
              <a:t>4</a:t>
            </a:r>
            <a:r>
              <a:rPr lang="id-ID" sz="1600" dirty="0" smtClean="0"/>
              <a:t> </a:t>
            </a:r>
            <a:r>
              <a:rPr lang="id-ID" sz="1600" b="1" dirty="0" smtClean="0"/>
              <a:t>5</a:t>
            </a:r>
            <a:r>
              <a:rPr lang="id-ID" sz="1600" dirty="0" smtClean="0"/>
              <a:t> </a:t>
            </a:r>
            <a:r>
              <a:rPr lang="id-ID" sz="1600" b="1" dirty="0" smtClean="0"/>
              <a:t>.</a:t>
            </a:r>
            <a:r>
              <a:rPr lang="id-ID" sz="1600" dirty="0" smtClean="0"/>
              <a:t> </a:t>
            </a:r>
            <a:endParaRPr lang="en-US" sz="1600" dirty="0" smtClean="0"/>
          </a:p>
          <a:p>
            <a:r>
              <a:rPr lang="id-ID" sz="1600" dirty="0" smtClean="0"/>
              <a:t>Example of a command for installing a system initialization-and- shutdown script: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 </a:t>
            </a:r>
            <a:r>
              <a:rPr lang="id-ID" sz="1600" b="1" dirty="0" smtClean="0"/>
              <a:t>update-rc.d</a:t>
            </a:r>
            <a:r>
              <a:rPr lang="id-ID" sz="1600" dirty="0" smtClean="0"/>
              <a:t> </a:t>
            </a:r>
            <a:r>
              <a:rPr lang="id-ID" sz="1600" b="1" dirty="0" smtClean="0"/>
              <a:t>foobar</a:t>
            </a:r>
            <a:r>
              <a:rPr lang="id-ID" sz="1600" dirty="0" smtClean="0"/>
              <a:t> </a:t>
            </a:r>
            <a:r>
              <a:rPr lang="id-ID" sz="1600" b="1" dirty="0" smtClean="0"/>
              <a:t>start</a:t>
            </a:r>
            <a:r>
              <a:rPr lang="id-ID" sz="1600" dirty="0" smtClean="0"/>
              <a:t> </a:t>
            </a:r>
            <a:r>
              <a:rPr lang="id-ID" sz="1600" b="1" dirty="0" smtClean="0"/>
              <a:t>45</a:t>
            </a:r>
            <a:r>
              <a:rPr lang="id-ID" sz="1600" dirty="0" smtClean="0"/>
              <a:t> </a:t>
            </a:r>
            <a:r>
              <a:rPr lang="id-ID" sz="1600" b="1" dirty="0" smtClean="0"/>
              <a:t>S</a:t>
            </a:r>
            <a:r>
              <a:rPr lang="id-ID" sz="1600" dirty="0" smtClean="0"/>
              <a:t> </a:t>
            </a:r>
            <a:r>
              <a:rPr lang="id-ID" sz="1600" b="1" dirty="0" smtClean="0"/>
              <a:t>.</a:t>
            </a:r>
            <a:r>
              <a:rPr lang="id-ID" sz="1600" dirty="0" smtClean="0"/>
              <a:t> </a:t>
            </a:r>
            <a:r>
              <a:rPr lang="id-ID" sz="1600" b="1" dirty="0" smtClean="0"/>
              <a:t>start</a:t>
            </a:r>
            <a:r>
              <a:rPr lang="id-ID" sz="1600" dirty="0" smtClean="0"/>
              <a:t> </a:t>
            </a:r>
            <a:r>
              <a:rPr lang="id-ID" sz="1600" b="1" dirty="0" smtClean="0"/>
              <a:t>31</a:t>
            </a:r>
            <a:r>
              <a:rPr lang="id-ID" sz="1600" dirty="0" smtClean="0"/>
              <a:t> </a:t>
            </a:r>
            <a:r>
              <a:rPr lang="id-ID" sz="1600" b="1" dirty="0" smtClean="0"/>
              <a:t>0</a:t>
            </a:r>
            <a:r>
              <a:rPr lang="id-ID" sz="1600" dirty="0" smtClean="0"/>
              <a:t> </a:t>
            </a:r>
            <a:r>
              <a:rPr lang="id-ID" sz="1600" b="1" dirty="0" smtClean="0"/>
              <a:t>6</a:t>
            </a:r>
            <a:r>
              <a:rPr lang="id-ID" sz="1600" dirty="0" smtClean="0"/>
              <a:t> </a:t>
            </a:r>
            <a:r>
              <a:rPr lang="id-ID" sz="1600" b="1" dirty="0" smtClean="0"/>
              <a:t>.</a:t>
            </a:r>
            <a:r>
              <a:rPr lang="id-ID" sz="1600" dirty="0" smtClean="0"/>
              <a:t> </a:t>
            </a:r>
            <a:endParaRPr lang="en-US" sz="1600" dirty="0" smtClean="0"/>
          </a:p>
          <a:p>
            <a:r>
              <a:rPr lang="id-ID" sz="1600" dirty="0" smtClean="0"/>
              <a:t>Example of a command for disabling a system initialization-and-shutdown script: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 </a:t>
            </a:r>
            <a:r>
              <a:rPr lang="id-ID" sz="1600" b="1" dirty="0" smtClean="0"/>
              <a:t>update-rc.d</a:t>
            </a:r>
            <a:r>
              <a:rPr lang="id-ID" sz="1600" dirty="0" smtClean="0"/>
              <a:t> </a:t>
            </a:r>
            <a:r>
              <a:rPr lang="id-ID" sz="1600" b="1" dirty="0" smtClean="0"/>
              <a:t>-f</a:t>
            </a:r>
            <a:r>
              <a:rPr lang="id-ID" sz="1600" dirty="0" smtClean="0"/>
              <a:t> </a:t>
            </a:r>
            <a:r>
              <a:rPr lang="id-ID" sz="1600" b="1" dirty="0" smtClean="0"/>
              <a:t>foobar</a:t>
            </a:r>
            <a:r>
              <a:rPr lang="id-ID" sz="1600" dirty="0" smtClean="0"/>
              <a:t> </a:t>
            </a:r>
            <a:r>
              <a:rPr lang="id-ID" sz="1600" b="1" dirty="0" smtClean="0"/>
              <a:t>remove</a:t>
            </a:r>
            <a:r>
              <a:rPr lang="id-ID" sz="1600" dirty="0" smtClean="0"/>
              <a:t> </a:t>
            </a:r>
            <a:r>
              <a:rPr lang="id-ID" sz="1600" b="1" dirty="0" smtClean="0"/>
              <a:t>update-rc.d</a:t>
            </a:r>
            <a:r>
              <a:rPr lang="id-ID" sz="1600" dirty="0" smtClean="0"/>
              <a:t> </a:t>
            </a:r>
            <a:r>
              <a:rPr lang="id-ID" sz="1600" b="1" dirty="0" smtClean="0"/>
              <a:t>foobar</a:t>
            </a:r>
            <a:r>
              <a:rPr lang="id-ID" sz="1600" dirty="0" smtClean="0"/>
              <a:t> </a:t>
            </a:r>
            <a:r>
              <a:rPr lang="id-ID" sz="1600" b="1" dirty="0" smtClean="0"/>
              <a:t>stop</a:t>
            </a:r>
            <a:r>
              <a:rPr lang="id-ID" sz="1600" dirty="0" smtClean="0"/>
              <a:t> </a:t>
            </a:r>
            <a:r>
              <a:rPr lang="id-ID" sz="1600" b="1" dirty="0" smtClean="0"/>
              <a:t>45</a:t>
            </a:r>
            <a:r>
              <a:rPr lang="id-ID" sz="1600" dirty="0" smtClean="0"/>
              <a:t> </a:t>
            </a:r>
            <a:r>
              <a:rPr lang="id-ID" sz="1600" b="1" dirty="0" smtClean="0"/>
              <a:t>S</a:t>
            </a:r>
            <a:r>
              <a:rPr lang="id-ID" sz="1600" dirty="0" smtClean="0"/>
              <a:t> </a:t>
            </a:r>
            <a:r>
              <a:rPr lang="id-ID" sz="1600" b="1" dirty="0" smtClean="0"/>
              <a:t>.</a:t>
            </a:r>
            <a:endParaRPr lang="id-ID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isi</a:t>
            </a:r>
            <a:r>
              <a:rPr lang="en-US" dirty="0" smtClean="0">
                <a:latin typeface="Comic Sans MS" pitchFamily="66" charset="0"/>
              </a:rPr>
              <a:t> file /etc/</a:t>
            </a:r>
            <a:r>
              <a:rPr lang="en-US" dirty="0" err="1" smtClean="0">
                <a:latin typeface="Comic Sans MS" pitchFamily="66" charset="0"/>
              </a:rPr>
              <a:t>passwd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root:x:0:0:root:/root:/bin/bash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Baris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diatas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menunjukkan</a:t>
            </a:r>
            <a:r>
              <a:rPr lang="en-US" dirty="0" smtClean="0">
                <a:latin typeface="Comic Sans MS" pitchFamily="66" charset="0"/>
              </a:rPr>
              <a:t> root user </a:t>
            </a:r>
            <a:r>
              <a:rPr lang="en-US" dirty="0" err="1" smtClean="0">
                <a:latin typeface="Comic Sans MS" pitchFamily="66" charset="0"/>
              </a:rPr>
              <a:t>mempunyai</a:t>
            </a:r>
            <a:r>
              <a:rPr lang="en-US" dirty="0" smtClean="0">
                <a:latin typeface="Comic Sans MS" pitchFamily="66" charset="0"/>
              </a:rPr>
              <a:t> shadow password, UID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GID </a:t>
            </a:r>
            <a:r>
              <a:rPr lang="en-US" dirty="0" err="1" smtClean="0">
                <a:latin typeface="Comic Sans MS" pitchFamily="66" charset="0"/>
              </a:rPr>
              <a:t>nya</a:t>
            </a:r>
            <a:r>
              <a:rPr lang="en-US" dirty="0" smtClean="0">
                <a:latin typeface="Comic Sans MS" pitchFamily="66" charset="0"/>
              </a:rPr>
              <a:t> 0.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User root </a:t>
            </a:r>
            <a:r>
              <a:rPr lang="en-US" dirty="0" err="1" smtClean="0">
                <a:latin typeface="Comic Sans MS" pitchFamily="66" charset="0"/>
              </a:rPr>
              <a:t>mempunyai</a:t>
            </a:r>
            <a:r>
              <a:rPr lang="en-US" dirty="0" smtClean="0">
                <a:latin typeface="Comic Sans MS" pitchFamily="66" charset="0"/>
              </a:rPr>
              <a:t> home directory /root/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shell /bin/bash.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4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b="1" dirty="0" smtClean="0"/>
              <a:t>/etc/group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85000" lnSpcReduction="10000"/>
          </a:bodyPr>
          <a:lstStyle/>
          <a:p>
            <a:pPr marL="20638" indent="-206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File /etc/group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file yang </a:t>
            </a:r>
            <a:r>
              <a:rPr lang="en-US" dirty="0" err="1" smtClean="0">
                <a:latin typeface="Comic Sans MS" pitchFamily="66" charset="0"/>
              </a:rPr>
              <a:t>berisi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daftar</a:t>
            </a:r>
            <a:r>
              <a:rPr lang="en-US" dirty="0" smtClean="0">
                <a:latin typeface="Comic Sans MS" pitchFamily="66" charset="0"/>
              </a:rPr>
              <a:t> group yang </a:t>
            </a:r>
            <a:r>
              <a:rPr lang="en-US" dirty="0" err="1" smtClean="0">
                <a:latin typeface="Comic Sans MS" pitchFamily="66" charset="0"/>
              </a:rPr>
              <a:t>dipisahkan</a:t>
            </a:r>
            <a:r>
              <a:rPr lang="en-US" dirty="0" smtClean="0">
                <a:latin typeface="Comic Sans MS" pitchFamily="66" charset="0"/>
              </a:rPr>
              <a:t> per </a:t>
            </a:r>
            <a:r>
              <a:rPr lang="en-US" dirty="0" err="1" smtClean="0">
                <a:latin typeface="Comic Sans MS" pitchFamily="66" charset="0"/>
              </a:rPr>
              <a:t>baris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err="1" smtClean="0">
                <a:latin typeface="Comic Sans MS" pitchFamily="66" charset="0"/>
              </a:rPr>
              <a:t>Setiap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baris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terdiri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4 </a:t>
            </a:r>
            <a:r>
              <a:rPr lang="en-US" dirty="0" err="1" smtClean="0">
                <a:latin typeface="Comic Sans MS" pitchFamily="66" charset="0"/>
              </a:rPr>
              <a:t>kolom</a:t>
            </a:r>
            <a:r>
              <a:rPr lang="en-US" dirty="0" smtClean="0">
                <a:latin typeface="Comic Sans MS" pitchFamily="66" charset="0"/>
              </a:rPr>
              <a:t>, yang </a:t>
            </a:r>
            <a:r>
              <a:rPr lang="en-US" dirty="0" err="1" smtClean="0">
                <a:latin typeface="Comic Sans MS" pitchFamily="66" charset="0"/>
              </a:rPr>
              <a:t>berisi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informasi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mengenai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i="1" dirty="0" smtClean="0">
                <a:latin typeface="Comic Sans MS" pitchFamily="66" charset="0"/>
              </a:rPr>
              <a:t>Group name </a:t>
            </a:r>
            <a:r>
              <a:rPr lang="en-US" i="1" dirty="0" smtClean="0">
                <a:latin typeface="Comic Sans MS" pitchFamily="66" charset="0"/>
              </a:rPr>
              <a:t>— </a:t>
            </a:r>
            <a:r>
              <a:rPr lang="en-US" i="1" dirty="0" err="1" smtClean="0">
                <a:latin typeface="Comic Sans MS" pitchFamily="66" charset="0"/>
              </a:rPr>
              <a:t>nama</a:t>
            </a:r>
            <a:r>
              <a:rPr lang="en-US" i="1" dirty="0" smtClean="0">
                <a:latin typeface="Comic Sans MS" pitchFamily="66" charset="0"/>
              </a:rPr>
              <a:t> group.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n-NO" b="1" i="1" dirty="0" smtClean="0">
                <a:latin typeface="Comic Sans MS" pitchFamily="66" charset="0"/>
              </a:rPr>
              <a:t>Group password </a:t>
            </a:r>
            <a:r>
              <a:rPr lang="nn-NO" i="1" dirty="0" smtClean="0">
                <a:latin typeface="Comic Sans MS" pitchFamily="66" charset="0"/>
              </a:rPr>
              <a:t>— Bila di-set, mengijinkan user yang bukan bagian dari group </a:t>
            </a:r>
            <a:r>
              <a:rPr lang="en-US" dirty="0" err="1" smtClean="0">
                <a:latin typeface="Comic Sans MS" pitchFamily="66" charset="0"/>
              </a:rPr>
              <a:t>bergabung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dalam</a:t>
            </a:r>
            <a:r>
              <a:rPr lang="en-US" dirty="0" smtClean="0">
                <a:latin typeface="Comic Sans MS" pitchFamily="66" charset="0"/>
              </a:rPr>
              <a:t> group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printah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newgrp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mengetikkan</a:t>
            </a:r>
            <a:r>
              <a:rPr lang="en-US" dirty="0" smtClean="0">
                <a:latin typeface="Comic Sans MS" pitchFamily="66" charset="0"/>
              </a:rPr>
              <a:t> password. </a:t>
            </a:r>
            <a:r>
              <a:rPr lang="en-US" dirty="0" err="1" smtClean="0">
                <a:latin typeface="Comic Sans MS" pitchFamily="66" charset="0"/>
              </a:rPr>
              <a:t>Jika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lebih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kecil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x, </a:t>
            </a:r>
            <a:r>
              <a:rPr lang="en-US" dirty="0" err="1" smtClean="0">
                <a:latin typeface="Comic Sans MS" pitchFamily="66" charset="0"/>
              </a:rPr>
              <a:t>maka</a:t>
            </a:r>
            <a:r>
              <a:rPr lang="en-US" dirty="0" smtClean="0">
                <a:latin typeface="Comic Sans MS" pitchFamily="66" charset="0"/>
              </a:rPr>
              <a:t> shadow group password </a:t>
            </a:r>
            <a:r>
              <a:rPr lang="en-US" dirty="0" err="1" smtClean="0">
                <a:latin typeface="Comic Sans MS" pitchFamily="66" charset="0"/>
              </a:rPr>
              <a:t>digunakan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i="1" dirty="0" smtClean="0">
                <a:latin typeface="Comic Sans MS" pitchFamily="66" charset="0"/>
              </a:rPr>
              <a:t>Group ID (GID) </a:t>
            </a:r>
            <a:r>
              <a:rPr lang="en-US" i="1" dirty="0" smtClean="0">
                <a:latin typeface="Comic Sans MS" pitchFamily="66" charset="0"/>
              </a:rPr>
              <a:t>— </a:t>
            </a:r>
            <a:r>
              <a:rPr lang="en-US" i="1" dirty="0" err="1" smtClean="0">
                <a:latin typeface="Comic Sans MS" pitchFamily="66" charset="0"/>
              </a:rPr>
              <a:t>Bilangan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numerik</a:t>
            </a:r>
            <a:r>
              <a:rPr lang="en-US" i="1" dirty="0" smtClean="0">
                <a:latin typeface="Comic Sans MS" pitchFamily="66" charset="0"/>
              </a:rPr>
              <a:t> yang </a:t>
            </a:r>
            <a:r>
              <a:rPr lang="en-US" i="1" dirty="0" err="1" smtClean="0">
                <a:latin typeface="Comic Sans MS" pitchFamily="66" charset="0"/>
              </a:rPr>
              <a:t>ekuivalen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dengan</a:t>
            </a:r>
            <a:r>
              <a:rPr lang="en-US" i="1" dirty="0" smtClean="0">
                <a:latin typeface="Comic Sans MS" pitchFamily="66" charset="0"/>
              </a:rPr>
              <a:t> group name.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i="1" dirty="0" smtClean="0">
                <a:latin typeface="Comic Sans MS" pitchFamily="66" charset="0"/>
              </a:rPr>
              <a:t>Member list </a:t>
            </a:r>
            <a:r>
              <a:rPr lang="en-US" i="1" dirty="0" smtClean="0">
                <a:latin typeface="Comic Sans MS" pitchFamily="66" charset="0"/>
              </a:rPr>
              <a:t>— </a:t>
            </a:r>
            <a:r>
              <a:rPr lang="en-US" i="1" dirty="0" err="1" smtClean="0">
                <a:latin typeface="Comic Sans MS" pitchFamily="66" charset="0"/>
              </a:rPr>
              <a:t>daftar</a:t>
            </a:r>
            <a:r>
              <a:rPr lang="en-US" i="1" dirty="0" smtClean="0">
                <a:latin typeface="Comic Sans MS" pitchFamily="66" charset="0"/>
              </a:rPr>
              <a:t> user yang </a:t>
            </a:r>
            <a:r>
              <a:rPr lang="en-US" i="1" dirty="0" err="1" smtClean="0">
                <a:latin typeface="Comic Sans MS" pitchFamily="66" charset="0"/>
              </a:rPr>
              <a:t>menjadi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milik</a:t>
            </a:r>
            <a:r>
              <a:rPr lang="en-US" i="1" dirty="0" smtClean="0">
                <a:latin typeface="Comic Sans MS" pitchFamily="66" charset="0"/>
              </a:rPr>
              <a:t> group.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/>
          <a:lstStyle/>
          <a:p>
            <a:r>
              <a:rPr lang="fr-FR" dirty="0" err="1" smtClean="0">
                <a:latin typeface="Comic Sans MS" pitchFamily="66" charset="0"/>
              </a:rPr>
              <a:t>Contoh</a:t>
            </a:r>
            <a:r>
              <a:rPr lang="fr-FR" dirty="0" smtClean="0">
                <a:latin typeface="Comic Sans MS" pitchFamily="66" charset="0"/>
              </a:rPr>
              <a:t> </a:t>
            </a:r>
            <a:r>
              <a:rPr lang="fr-FR" dirty="0" err="1" smtClean="0">
                <a:latin typeface="Comic Sans MS" pitchFamily="66" charset="0"/>
              </a:rPr>
              <a:t>baris</a:t>
            </a:r>
            <a:r>
              <a:rPr lang="fr-FR" dirty="0" smtClean="0">
                <a:latin typeface="Comic Sans MS" pitchFamily="66" charset="0"/>
              </a:rPr>
              <a:t> </a:t>
            </a:r>
            <a:r>
              <a:rPr lang="fr-FR" dirty="0" err="1" smtClean="0">
                <a:latin typeface="Comic Sans MS" pitchFamily="66" charset="0"/>
              </a:rPr>
              <a:t>pada</a:t>
            </a:r>
            <a:r>
              <a:rPr lang="fr-FR" dirty="0" smtClean="0">
                <a:latin typeface="Comic Sans MS" pitchFamily="66" charset="0"/>
              </a:rPr>
              <a:t> file /</a:t>
            </a:r>
            <a:r>
              <a:rPr lang="fr-FR" dirty="0" err="1" smtClean="0">
                <a:latin typeface="Comic Sans MS" pitchFamily="66" charset="0"/>
              </a:rPr>
              <a:t>etc</a:t>
            </a:r>
            <a:r>
              <a:rPr lang="fr-FR" dirty="0" smtClean="0">
                <a:latin typeface="Comic Sans MS" pitchFamily="66" charset="0"/>
              </a:rPr>
              <a:t>/group: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general:x:502:juan,shelley,bob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Baris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diatas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menunjukkan</a:t>
            </a:r>
            <a:r>
              <a:rPr lang="en-US" dirty="0" smtClean="0">
                <a:latin typeface="Comic Sans MS" pitchFamily="66" charset="0"/>
              </a:rPr>
              <a:t>, group general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password shadow, </a:t>
            </a:r>
            <a:r>
              <a:rPr lang="en-US" dirty="0" err="1" smtClean="0">
                <a:latin typeface="Comic Sans MS" pitchFamily="66" charset="0"/>
              </a:rPr>
              <a:t>mempunyai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nl-NL" dirty="0" smtClean="0">
                <a:latin typeface="Comic Sans MS" pitchFamily="66" charset="0"/>
              </a:rPr>
              <a:t>GID 502 dan anggota juan, shelley dan bob.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41136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Tabel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berikut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berisi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beberapa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umum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membuat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mengatur</a:t>
            </a:r>
            <a:r>
              <a:rPr lang="en-US" sz="2000" dirty="0" smtClean="0">
                <a:latin typeface="Comic Sans MS" pitchFamily="66" charset="0"/>
              </a:rPr>
              <a:t> user command :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9239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41136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Tabel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berikut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berisi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beberapa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umum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membuat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mengatur</a:t>
            </a:r>
            <a:r>
              <a:rPr lang="en-US" sz="2000" dirty="0" smtClean="0">
                <a:latin typeface="Comic Sans MS" pitchFamily="66" charset="0"/>
              </a:rPr>
              <a:t> user command :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91176"/>
          <a:stretch>
            <a:fillRect/>
          </a:stretch>
        </p:blipFill>
        <p:spPr bwMode="auto">
          <a:xfrm>
            <a:off x="533400" y="13716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150" y="1798820"/>
            <a:ext cx="83343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287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group 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2205038"/>
            <a:ext cx="83343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t="2676" b="70569"/>
          <a:stretch>
            <a:fillRect/>
          </a:stretch>
        </p:blipFill>
        <p:spPr bwMode="auto">
          <a:xfrm>
            <a:off x="395990" y="4572000"/>
            <a:ext cx="8353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520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group 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2205038"/>
            <a:ext cx="83343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t="30002"/>
          <a:stretch>
            <a:fillRect/>
          </a:stretch>
        </p:blipFill>
        <p:spPr bwMode="auto">
          <a:xfrm>
            <a:off x="395990" y="2669655"/>
            <a:ext cx="8353425" cy="199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1176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169</TotalTime>
  <Words>1372</Words>
  <Application>Microsoft Office PowerPoint</Application>
  <PresentationFormat>On-screen Show (4:3)</PresentationFormat>
  <Paragraphs>140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Manajemen User &amp; Group</vt:lpstr>
      <vt:lpstr>FILE /etc/passwd</vt:lpstr>
      <vt:lpstr>PowerPoint Presentation</vt:lpstr>
      <vt:lpstr>FILE /etc/group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 Boot Proses</vt:lpstr>
      <vt:lpstr>Urutan Booting</vt:lpstr>
      <vt:lpstr>PC BOOT DAN LINUX INIT PROCESS:</vt:lpstr>
      <vt:lpstr>LINUX INIT PROCESS</vt:lpstr>
      <vt:lpstr>PROSEDUR BOOT (1)</vt:lpstr>
      <vt:lpstr>PROSEDUR BOOT (2)</vt:lpstr>
      <vt:lpstr>Runlevel</vt:lpstr>
      <vt:lpstr>PowerPoint Presentation</vt:lpstr>
      <vt:lpstr>LINUX RUN LEVEL</vt:lpstr>
      <vt:lpstr>PowerPoint Presentation</vt:lpstr>
      <vt:lpstr>AKTIVASI SKRIP INIT</vt:lpstr>
      <vt:lpstr>CHKCONFIG - REDHAT</vt:lpstr>
      <vt:lpstr>Contoh CHKCONFIG:</vt:lpstr>
      <vt:lpstr>update-rc.d - DEBIAN</vt:lpstr>
      <vt:lpstr>Contoh update-rc.d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Boot Proses</dc:title>
  <dc:creator>very</dc:creator>
  <cp:lastModifiedBy>NOTEBOOK</cp:lastModifiedBy>
  <cp:revision>54</cp:revision>
  <dcterms:created xsi:type="dcterms:W3CDTF">2006-08-16T00:00:00Z</dcterms:created>
  <dcterms:modified xsi:type="dcterms:W3CDTF">2013-10-30T01:20:15Z</dcterms:modified>
</cp:coreProperties>
</file>