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9" r:id="rId4"/>
    <p:sldId id="264" r:id="rId5"/>
    <p:sldId id="271" r:id="rId6"/>
    <p:sldId id="265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3089B1C-E1A2-4E88-9404-A64A332FDE5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27B2B66-2214-40A0-945C-F51F0A645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9B1C-E1A2-4E88-9404-A64A332FDE5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2B66-2214-40A0-945C-F51F0A645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9B1C-E1A2-4E88-9404-A64A332FDE5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2B66-2214-40A0-945C-F51F0A645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9B1C-E1A2-4E88-9404-A64A332FDE5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2B66-2214-40A0-945C-F51F0A645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9B1C-E1A2-4E88-9404-A64A332FDE5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2B66-2214-40A0-945C-F51F0A645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9B1C-E1A2-4E88-9404-A64A332FDE5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2B66-2214-40A0-945C-F51F0A645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3089B1C-E1A2-4E88-9404-A64A332FDE5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7B2B66-2214-40A0-945C-F51F0A645D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3089B1C-E1A2-4E88-9404-A64A332FDE5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27B2B66-2214-40A0-945C-F51F0A645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9B1C-E1A2-4E88-9404-A64A332FDE5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2B66-2214-40A0-945C-F51F0A645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9B1C-E1A2-4E88-9404-A64A332FDE5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2B66-2214-40A0-945C-F51F0A645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9B1C-E1A2-4E88-9404-A64A332FDE5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2B66-2214-40A0-945C-F51F0A645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3089B1C-E1A2-4E88-9404-A64A332FDE57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27B2B66-2214-40A0-945C-F51F0A645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Package Manager </a:t>
            </a:r>
            <a:r>
              <a:rPr lang="en-US" dirty="0" err="1" smtClean="0"/>
              <a:t>di</a:t>
            </a:r>
            <a:r>
              <a:rPr lang="en-US" dirty="0" smtClean="0"/>
              <a:t>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/>
          </a:bodyPr>
          <a:lstStyle/>
          <a:p>
            <a:pPr marL="234950" lvl="2" indent="-219075"/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Yang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disebut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paket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manager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sekumpulan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tools /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aplikasi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digunakan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otomatisasi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proses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instalasi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800" i="1" dirty="0" smtClean="0">
                <a:solidFill>
                  <a:schemeClr val="tx1"/>
                </a:solidFill>
                <a:latin typeface="Comic Sans MS" pitchFamily="66" charset="0"/>
              </a:rPr>
              <a:t>upgrade 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memperbaharui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),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Comic Sans MS" pitchFamily="66" charset="0"/>
              </a:rPr>
              <a:t>remove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(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menghapus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)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paket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perangkat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lunak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(</a:t>
            </a:r>
            <a:r>
              <a:rPr lang="en-US" sz="2800" i="1" dirty="0" smtClean="0">
                <a:solidFill>
                  <a:schemeClr val="tx1"/>
                </a:solidFill>
                <a:latin typeface="Comic Sans MS" pitchFamily="66" charset="0"/>
              </a:rPr>
              <a:t>software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)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atau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aplikasi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. </a:t>
            </a:r>
          </a:p>
          <a:p>
            <a:pPr marL="234950" lvl="2" indent="-219075">
              <a:buNone/>
            </a:pPr>
            <a:endParaRPr lang="en-US" sz="28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234950" lvl="2" indent="-219075"/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Paket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manager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bisa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berupa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GUI (</a:t>
            </a:r>
            <a:r>
              <a:rPr lang="en-US" sz="2800" i="1" dirty="0" smtClean="0">
                <a:solidFill>
                  <a:schemeClr val="tx1"/>
                </a:solidFill>
                <a:latin typeface="Comic Sans MS" pitchFamily="66" charset="0"/>
              </a:rPr>
              <a:t>Graphic User Interface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/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tampilan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grafis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)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atau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CLI (</a:t>
            </a:r>
            <a:r>
              <a:rPr lang="en-US" sz="2800" i="1" dirty="0" smtClean="0">
                <a:solidFill>
                  <a:schemeClr val="tx1"/>
                </a:solidFill>
                <a:latin typeface="Comic Sans MS" pitchFamily="66" charset="0"/>
              </a:rPr>
              <a:t>Command Line Interface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/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berbasis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perintah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baris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REDHAT </a:t>
            </a:r>
            <a:r>
              <a:rPr lang="en-US" dirty="0" smtClean="0">
                <a:sym typeface="Wingdings" pitchFamily="2" charset="2"/>
              </a:rPr>
              <a:t> .rpm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mic Sans MS" pitchFamily="66" charset="0"/>
              </a:rPr>
              <a:t>Package Manager: RPM Package manager</a:t>
            </a:r>
          </a:p>
          <a:p>
            <a:endParaRPr lang="en-US" b="1" i="1" dirty="0" smtClean="0">
              <a:latin typeface="Comic Sans MS" pitchFamily="66" charset="0"/>
            </a:endParaRPr>
          </a:p>
          <a:p>
            <a:r>
              <a:rPr lang="en-US" b="1" i="1" dirty="0" smtClean="0">
                <a:latin typeface="Comic Sans MS" pitchFamily="66" charset="0"/>
              </a:rPr>
              <a:t>Install</a:t>
            </a:r>
            <a:endParaRPr lang="en-US" b="1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rpm -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[option] [</a:t>
            </a:r>
            <a:r>
              <a:rPr lang="en-US" dirty="0" err="1" smtClean="0">
                <a:latin typeface="Comic Sans MS" pitchFamily="66" charset="0"/>
              </a:rPr>
              <a:t>nama_paket_rpm</a:t>
            </a:r>
            <a:r>
              <a:rPr lang="en-US" dirty="0" smtClean="0">
                <a:latin typeface="Comic Sans MS" pitchFamily="66" charset="0"/>
              </a:rPr>
              <a:t>] 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r>
              <a:rPr lang="en-US" b="1" i="1" dirty="0" smtClean="0">
                <a:latin typeface="Comic Sans MS" pitchFamily="66" charset="0"/>
              </a:rPr>
              <a:t>List</a:t>
            </a:r>
            <a:endParaRPr lang="en-US" b="1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smtClean="0"/>
              <a:t> </a:t>
            </a:r>
            <a:r>
              <a:rPr lang="en-US" dirty="0" smtClean="0">
                <a:latin typeface="Comic Sans MS" pitchFamily="66" charset="0"/>
              </a:rPr>
              <a:t>rpm -q [option] [</a:t>
            </a:r>
            <a:r>
              <a:rPr lang="en-US" dirty="0" err="1" smtClean="0">
                <a:latin typeface="Comic Sans MS" pitchFamily="66" charset="0"/>
              </a:rPr>
              <a:t>nama_paket</a:t>
            </a:r>
            <a:r>
              <a:rPr lang="en-US" dirty="0" smtClean="0">
                <a:latin typeface="Comic Sans MS" pitchFamily="66" charset="0"/>
              </a:rPr>
              <a:t>] 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r>
              <a:rPr lang="en-US" b="1" i="1" dirty="0" smtClean="0">
                <a:latin typeface="Comic Sans MS" pitchFamily="66" charset="0"/>
              </a:rPr>
              <a:t>Uninstall</a:t>
            </a:r>
            <a:endParaRPr lang="en-US" b="1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rpm -e [option] [</a:t>
            </a:r>
            <a:r>
              <a:rPr lang="en-US" dirty="0" err="1" smtClean="0">
                <a:latin typeface="Comic Sans MS" pitchFamily="66" charset="0"/>
              </a:rPr>
              <a:t>nama_paket</a:t>
            </a:r>
            <a:r>
              <a:rPr lang="en-US" dirty="0" smtClean="0">
                <a:latin typeface="Comic Sans MS" pitchFamily="66" charset="0"/>
              </a:rPr>
              <a:t>]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DEBIAN </a:t>
            </a:r>
            <a:r>
              <a:rPr lang="en-US" dirty="0" smtClean="0">
                <a:sym typeface="Wingdings" pitchFamily="2" charset="2"/>
              </a:rPr>
              <a:t> .</a:t>
            </a:r>
            <a:r>
              <a:rPr lang="en-US" dirty="0" err="1" smtClean="0">
                <a:sym typeface="Wingdings" pitchFamily="2" charset="2"/>
              </a:rPr>
              <a:t>deb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 pitchFamily="66" charset="0"/>
              </a:rPr>
              <a:t>Package Manager: </a:t>
            </a:r>
            <a:r>
              <a:rPr lang="en-US" dirty="0" err="1" smtClean="0">
                <a:latin typeface="Comic Sans MS" pitchFamily="66" charset="0"/>
              </a:rPr>
              <a:t>Dpkg</a:t>
            </a:r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b="1" i="1" dirty="0" smtClean="0">
                <a:latin typeface="Comic Sans MS" pitchFamily="66" charset="0"/>
              </a:rPr>
              <a:t>Install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err="1" smtClean="0">
                <a:latin typeface="Comic Sans MS" pitchFamily="66" charset="0"/>
              </a:rPr>
              <a:t>dpkg</a:t>
            </a:r>
            <a:r>
              <a:rPr lang="en-US" dirty="0" smtClean="0">
                <a:latin typeface="Comic Sans MS" pitchFamily="66" charset="0"/>
              </a:rPr>
              <a:t> -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[</a:t>
            </a:r>
            <a:r>
              <a:rPr lang="en-US" i="1" dirty="0" err="1" smtClean="0">
                <a:latin typeface="Comic Sans MS" pitchFamily="66" charset="0"/>
              </a:rPr>
              <a:t>nama_paket</a:t>
            </a:r>
            <a:r>
              <a:rPr lang="en-US" i="1" dirty="0" smtClean="0">
                <a:latin typeface="Comic Sans MS" pitchFamily="66" charset="0"/>
              </a:rPr>
              <a:t>].</a:t>
            </a:r>
            <a:r>
              <a:rPr lang="en-US" i="1" dirty="0" err="1" smtClean="0">
                <a:latin typeface="Comic Sans MS" pitchFamily="66" charset="0"/>
              </a:rPr>
              <a:t>deb</a:t>
            </a:r>
            <a:endParaRPr lang="en-US" i="1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r>
              <a:rPr lang="en-US" b="1" i="1" dirty="0" smtClean="0">
                <a:latin typeface="Comic Sans MS" pitchFamily="66" charset="0"/>
              </a:rPr>
              <a:t>List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err="1" smtClean="0">
                <a:latin typeface="Comic Sans MS" pitchFamily="66" charset="0"/>
              </a:rPr>
              <a:t>dpkg</a:t>
            </a:r>
            <a:r>
              <a:rPr lang="en-US" dirty="0" smtClean="0">
                <a:latin typeface="Comic Sans MS" pitchFamily="66" charset="0"/>
              </a:rPr>
              <a:t> -l </a:t>
            </a:r>
            <a:r>
              <a:rPr lang="en-US" i="1" dirty="0" smtClean="0">
                <a:latin typeface="Comic Sans MS" pitchFamily="66" charset="0"/>
              </a:rPr>
              <a:t>[optional pattern]</a:t>
            </a:r>
            <a:r>
              <a:rPr lang="en-US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r>
              <a:rPr lang="en-US" b="1" i="1" dirty="0" smtClean="0">
                <a:latin typeface="Comic Sans MS" pitchFamily="66" charset="0"/>
              </a:rPr>
              <a:t>Uninstall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err="1" smtClean="0">
                <a:latin typeface="Comic Sans MS" pitchFamily="66" charset="0"/>
              </a:rPr>
              <a:t>dpkg</a:t>
            </a:r>
            <a:r>
              <a:rPr lang="en-US" dirty="0" smtClean="0">
                <a:latin typeface="Comic Sans MS" pitchFamily="66" charset="0"/>
              </a:rPr>
              <a:t> -r [</a:t>
            </a:r>
            <a:r>
              <a:rPr lang="en-US" i="1" dirty="0" err="1" smtClean="0">
                <a:latin typeface="Comic Sans MS" pitchFamily="66" charset="0"/>
              </a:rPr>
              <a:t>nama_paket</a:t>
            </a:r>
            <a:r>
              <a:rPr lang="en-US" dirty="0" smtClean="0">
                <a:latin typeface="Comic Sans MS" pitchFamily="66" charset="0"/>
              </a:rPr>
              <a:t>]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64936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 smtClean="0">
                <a:latin typeface="Comic Sans MS" pitchFamily="66" charset="0"/>
              </a:rPr>
              <a:t>Package Manager: </a:t>
            </a:r>
            <a:r>
              <a:rPr lang="en-US" dirty="0" smtClean="0">
                <a:latin typeface="Comic Sans MS" pitchFamily="66" charset="0"/>
              </a:rPr>
              <a:t>APT </a:t>
            </a:r>
            <a:r>
              <a:rPr lang="en-US" dirty="0" smtClean="0">
                <a:latin typeface="Comic Sans MS" pitchFamily="66" charset="0"/>
              </a:rPr>
              <a:t>(Advanced Packaging Tool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id-ID" dirty="0" smtClean="0">
              <a:latin typeface="Comic Sans MS" pitchFamily="66" charset="0"/>
            </a:endParaRPr>
          </a:p>
          <a:p>
            <a:pPr marL="109728" indent="0">
              <a:buNone/>
            </a:pPr>
            <a:endParaRPr lang="id-ID" dirty="0" smtClean="0">
              <a:latin typeface="Comic Sans MS" pitchFamily="66" charset="0"/>
            </a:endParaRPr>
          </a:p>
          <a:p>
            <a:r>
              <a:rPr lang="en-US" sz="2100" b="1" dirty="0"/>
              <a:t>apt-get </a:t>
            </a:r>
            <a:r>
              <a:rPr lang="en-US" sz="2100" b="1" i="1" dirty="0" smtClean="0"/>
              <a:t>update</a:t>
            </a:r>
            <a:endParaRPr lang="id-ID" sz="2100" b="1" i="1" dirty="0" smtClean="0"/>
          </a:p>
          <a:p>
            <a:pPr marL="109728" indent="0">
              <a:buNone/>
            </a:pPr>
            <a:r>
              <a:rPr lang="en-US" sz="2100" dirty="0" smtClean="0"/>
              <a:t>Updates</a:t>
            </a:r>
            <a:r>
              <a:rPr lang="en-US" sz="2100" dirty="0"/>
              <a:t> apt-get's local database with server's </a:t>
            </a:r>
            <a:r>
              <a:rPr lang="en-US" sz="2100" dirty="0" err="1"/>
              <a:t>pkglist's</a:t>
            </a:r>
            <a:r>
              <a:rPr lang="en-US" sz="2100" dirty="0"/>
              <a:t> files</a:t>
            </a:r>
            <a:r>
              <a:rPr lang="en-US" sz="2100" dirty="0" smtClean="0"/>
              <a:t>.</a:t>
            </a:r>
            <a:endParaRPr lang="id-ID" sz="2100" dirty="0" smtClean="0"/>
          </a:p>
          <a:p>
            <a:pPr marL="109728" indent="0">
              <a:buNone/>
            </a:pPr>
            <a:endParaRPr lang="en-US" sz="2100" dirty="0"/>
          </a:p>
          <a:p>
            <a:r>
              <a:rPr lang="en-US" sz="2100" b="1" dirty="0"/>
              <a:t>apt-get </a:t>
            </a:r>
            <a:r>
              <a:rPr lang="en-US" sz="2100" b="1" i="1" dirty="0" smtClean="0"/>
              <a:t>check</a:t>
            </a:r>
            <a:endParaRPr lang="id-ID" sz="2100" b="1" i="1" dirty="0"/>
          </a:p>
          <a:p>
            <a:pPr marL="109728" indent="0">
              <a:buNone/>
            </a:pPr>
            <a:r>
              <a:rPr lang="en-US" sz="2100" dirty="0" smtClean="0"/>
              <a:t>verifies </a:t>
            </a:r>
            <a:r>
              <a:rPr lang="en-US" sz="2100" dirty="0"/>
              <a:t>system's integrity using </a:t>
            </a:r>
            <a:r>
              <a:rPr lang="en-US" sz="2100" dirty="0" smtClean="0"/>
              <a:t>apt</a:t>
            </a:r>
            <a:endParaRPr lang="id-ID" sz="2100" dirty="0" smtClean="0"/>
          </a:p>
          <a:p>
            <a:pPr marL="109728" indent="0">
              <a:buNone/>
            </a:pPr>
            <a:endParaRPr lang="en-US" sz="2100" dirty="0"/>
          </a:p>
          <a:p>
            <a:r>
              <a:rPr lang="en-US" sz="2100" b="1" dirty="0"/>
              <a:t>apt-get </a:t>
            </a:r>
            <a:r>
              <a:rPr lang="en-US" sz="2100" b="1" i="1" dirty="0"/>
              <a:t>install </a:t>
            </a:r>
            <a:r>
              <a:rPr lang="en-US" sz="2100" b="1" i="1" dirty="0" smtClean="0"/>
              <a:t>some-package</a:t>
            </a:r>
            <a:endParaRPr lang="id-ID" sz="2100" b="1" i="1" dirty="0"/>
          </a:p>
          <a:p>
            <a:pPr marL="109728" indent="0">
              <a:buNone/>
            </a:pPr>
            <a:r>
              <a:rPr lang="en-US" sz="2100" dirty="0" smtClean="0"/>
              <a:t>installs </a:t>
            </a:r>
            <a:r>
              <a:rPr lang="en-US" sz="2100" dirty="0"/>
              <a:t>some new package, automatically resolving and downloading dependent </a:t>
            </a:r>
            <a:r>
              <a:rPr lang="en-US" sz="2100" dirty="0" smtClean="0"/>
              <a:t>packages</a:t>
            </a:r>
            <a:endParaRPr lang="id-ID" sz="2100" dirty="0" smtClean="0"/>
          </a:p>
          <a:p>
            <a:pPr marL="109728" indent="0">
              <a:buNone/>
            </a:pPr>
            <a:endParaRPr lang="en-US" sz="2100" dirty="0"/>
          </a:p>
          <a:p>
            <a:r>
              <a:rPr lang="en-US" sz="2100" b="1" dirty="0"/>
              <a:t>apt-get </a:t>
            </a:r>
            <a:r>
              <a:rPr lang="en-US" sz="2100" b="1" i="1" dirty="0" smtClean="0"/>
              <a:t>upgrade</a:t>
            </a:r>
            <a:endParaRPr lang="id-ID" sz="2100" b="1" i="1" dirty="0"/>
          </a:p>
          <a:p>
            <a:pPr marL="109728" indent="0">
              <a:buNone/>
            </a:pPr>
            <a:r>
              <a:rPr lang="en-US" sz="2100" dirty="0" smtClean="0"/>
              <a:t>checks </a:t>
            </a:r>
            <a:r>
              <a:rPr lang="en-US" sz="2100" dirty="0"/>
              <a:t>for outdated packages in the system and automatically upgrades </a:t>
            </a:r>
            <a:r>
              <a:rPr lang="en-US" sz="2100" dirty="0" smtClean="0"/>
              <a:t>them</a:t>
            </a:r>
            <a:endParaRPr lang="id-ID" sz="2100" dirty="0" smtClean="0"/>
          </a:p>
          <a:p>
            <a:pPr marL="109728" indent="0">
              <a:buNone/>
            </a:pPr>
            <a:endParaRPr lang="en-US" sz="2100" dirty="0"/>
          </a:p>
          <a:p>
            <a:r>
              <a:rPr lang="en-US" sz="2100" b="1" dirty="0"/>
              <a:t>apt-get </a:t>
            </a:r>
            <a:r>
              <a:rPr lang="en-US" sz="2100" b="1" i="1" dirty="0" err="1" smtClean="0"/>
              <a:t>dist</a:t>
            </a:r>
            <a:r>
              <a:rPr lang="en-US" sz="2100" b="1" i="1" dirty="0" smtClean="0"/>
              <a:t>-upgrade</a:t>
            </a:r>
            <a:endParaRPr lang="id-ID" sz="2100" b="1" i="1" dirty="0"/>
          </a:p>
          <a:p>
            <a:pPr marL="109728" indent="0">
              <a:buNone/>
            </a:pPr>
            <a:r>
              <a:rPr lang="en-US" sz="2100" dirty="0" smtClean="0"/>
              <a:t>same </a:t>
            </a:r>
            <a:r>
              <a:rPr lang="en-US" sz="2100" dirty="0"/>
              <a:t>as </a:t>
            </a:r>
            <a:r>
              <a:rPr lang="en-US" sz="2100" b="1" dirty="0"/>
              <a:t>apt-get </a:t>
            </a:r>
            <a:r>
              <a:rPr lang="en-US" sz="2100" b="1" i="1" dirty="0"/>
              <a:t>upgrade</a:t>
            </a:r>
            <a:r>
              <a:rPr lang="en-US" sz="2100" dirty="0"/>
              <a:t>, but installs all base packages and tries to upgrade everything, installing new packages if </a:t>
            </a:r>
            <a:r>
              <a:rPr lang="en-US" sz="2100" dirty="0" smtClean="0"/>
              <a:t>needed</a:t>
            </a:r>
            <a:endParaRPr lang="id-ID" sz="2100" dirty="0" smtClean="0"/>
          </a:p>
          <a:p>
            <a:pPr marL="109728" indent="0">
              <a:buNone/>
            </a:pPr>
            <a:endParaRPr lang="en-US" sz="2100" dirty="0"/>
          </a:p>
          <a:p>
            <a:r>
              <a:rPr lang="en-US" sz="2100" b="1" dirty="0"/>
              <a:t>apt-get </a:t>
            </a:r>
            <a:r>
              <a:rPr lang="en-US" sz="2100" b="1" i="1" dirty="0"/>
              <a:t>remove </a:t>
            </a:r>
            <a:r>
              <a:rPr lang="en-US" sz="2100" b="1" i="1" dirty="0" smtClean="0"/>
              <a:t>some-package</a:t>
            </a:r>
            <a:endParaRPr lang="id-ID" sz="2100" b="1" i="1" dirty="0"/>
          </a:p>
          <a:p>
            <a:pPr marL="109728" indent="0">
              <a:buNone/>
            </a:pPr>
            <a:r>
              <a:rPr lang="en-US" sz="2100" dirty="0" smtClean="0"/>
              <a:t>removes </a:t>
            </a:r>
            <a:r>
              <a:rPr lang="en-US" sz="2100" dirty="0"/>
              <a:t>the </a:t>
            </a:r>
            <a:r>
              <a:rPr lang="en-US" sz="2100" i="1" dirty="0"/>
              <a:t>some-package</a:t>
            </a:r>
            <a:r>
              <a:rPr lang="en-US" sz="2100" dirty="0"/>
              <a:t> package and all other packages that depends on </a:t>
            </a:r>
            <a:r>
              <a:rPr lang="en-US" sz="2100" dirty="0" smtClean="0"/>
              <a:t>it</a:t>
            </a:r>
            <a:endParaRPr lang="id-ID" sz="2100" dirty="0" smtClean="0"/>
          </a:p>
          <a:p>
            <a:pPr marL="109728" indent="0">
              <a:buNone/>
            </a:pPr>
            <a:endParaRPr lang="en-US" sz="2100" dirty="0"/>
          </a:p>
          <a:p>
            <a:r>
              <a:rPr lang="en-US" sz="2100" b="1" dirty="0"/>
              <a:t>apt-get </a:t>
            </a:r>
            <a:r>
              <a:rPr lang="en-US" sz="2100" b="1" i="1" dirty="0" smtClean="0"/>
              <a:t>clean</a:t>
            </a:r>
            <a:endParaRPr lang="id-ID" sz="2100" b="1" i="1" dirty="0"/>
          </a:p>
          <a:p>
            <a:pPr marL="109728" indent="0">
              <a:buNone/>
            </a:pPr>
            <a:r>
              <a:rPr lang="en-US" sz="2100" dirty="0" smtClean="0"/>
              <a:t>removes </a:t>
            </a:r>
            <a:r>
              <a:rPr lang="en-US" sz="2100" dirty="0"/>
              <a:t>the downloaded packages from the cache directory (/</a:t>
            </a:r>
            <a:r>
              <a:rPr lang="en-US" sz="2100" dirty="0" err="1"/>
              <a:t>var</a:t>
            </a:r>
            <a:r>
              <a:rPr lang="en-US" sz="2100" dirty="0"/>
              <a:t>/cache/apt/archives/), freeing some disk space at your system ;-)</a:t>
            </a:r>
          </a:p>
          <a:p>
            <a:endParaRPr lang="en-US" dirty="0" smtClean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2345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SLACKWARE </a:t>
            </a:r>
            <a:r>
              <a:rPr lang="en-US" dirty="0" smtClean="0">
                <a:sym typeface="Wingdings" pitchFamily="2" charset="2"/>
              </a:rPr>
              <a:t> .</a:t>
            </a:r>
            <a:r>
              <a:rPr lang="en-US" dirty="0" err="1" smtClean="0">
                <a:sym typeface="Wingdings" pitchFamily="2" charset="2"/>
              </a:rPr>
              <a:t>tgz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Package Manager: </a:t>
            </a:r>
            <a:r>
              <a:rPr lang="en-US" dirty="0" err="1" smtClean="0">
                <a:latin typeface="Comic Sans MS" pitchFamily="66" charset="0"/>
              </a:rPr>
              <a:t>installpkg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err="1" smtClean="0">
                <a:latin typeface="Comic Sans MS" pitchFamily="66" charset="0"/>
              </a:rPr>
              <a:t>removepkg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err="1" smtClean="0">
                <a:latin typeface="Comic Sans MS" pitchFamily="66" charset="0"/>
              </a:rPr>
              <a:t>upgradepkg</a:t>
            </a: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r>
              <a:rPr lang="en-US" b="1" i="1" dirty="0" smtClean="0">
                <a:latin typeface="Comic Sans MS" pitchFamily="66" charset="0"/>
              </a:rPr>
              <a:t>Install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err="1" smtClean="0">
                <a:latin typeface="Comic Sans MS" pitchFamily="66" charset="0"/>
              </a:rPr>
              <a:t>installpkg</a:t>
            </a:r>
            <a:r>
              <a:rPr lang="en-US" dirty="0" smtClean="0">
                <a:latin typeface="Comic Sans MS" pitchFamily="66" charset="0"/>
              </a:rPr>
              <a:t> [</a:t>
            </a:r>
            <a:r>
              <a:rPr lang="en-US" dirty="0" err="1" smtClean="0">
                <a:latin typeface="Comic Sans MS" pitchFamily="66" charset="0"/>
              </a:rPr>
              <a:t>nama_paket</a:t>
            </a:r>
            <a:r>
              <a:rPr lang="en-US" dirty="0" smtClean="0">
                <a:latin typeface="Comic Sans MS" pitchFamily="66" charset="0"/>
              </a:rPr>
              <a:t>].</a:t>
            </a:r>
            <a:r>
              <a:rPr lang="en-US" dirty="0" err="1" smtClean="0">
                <a:latin typeface="Comic Sans MS" pitchFamily="66" charset="0"/>
              </a:rPr>
              <a:t>tgz</a:t>
            </a: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r>
              <a:rPr lang="en-US" b="1" i="1" dirty="0" smtClean="0">
                <a:latin typeface="Comic Sans MS" pitchFamily="66" charset="0"/>
              </a:rPr>
              <a:t>Uninstall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err="1" smtClean="0">
                <a:latin typeface="Comic Sans MS" pitchFamily="66" charset="0"/>
              </a:rPr>
              <a:t>removepkg</a:t>
            </a:r>
            <a:r>
              <a:rPr lang="en-US" dirty="0" smtClean="0">
                <a:latin typeface="Comic Sans MS" pitchFamily="66" charset="0"/>
              </a:rPr>
              <a:t> [</a:t>
            </a:r>
            <a:r>
              <a:rPr lang="en-US" dirty="0" err="1" smtClean="0">
                <a:latin typeface="Comic Sans MS" pitchFamily="66" charset="0"/>
              </a:rPr>
              <a:t>nama_paket</a:t>
            </a:r>
            <a:r>
              <a:rPr lang="en-US" dirty="0" smtClean="0">
                <a:latin typeface="Comic Sans MS" pitchFamily="66" charset="0"/>
              </a:rPr>
              <a:t>]</a:t>
            </a: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Synaptic Package Manager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Debian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6858000" cy="484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9848"/>
          </a:xfrm>
        </p:spPr>
        <p:txBody>
          <a:bodyPr/>
          <a:lstStyle/>
          <a:p>
            <a:r>
              <a:rPr lang="en-US" dirty="0" smtClean="0"/>
              <a:t>YUM Package Manager </a:t>
            </a:r>
            <a:r>
              <a:rPr lang="en-US" dirty="0" err="1" smtClean="0"/>
              <a:t>di</a:t>
            </a:r>
            <a:r>
              <a:rPr lang="en-US" dirty="0" smtClean="0"/>
              <a:t> Fedora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799" y="1447799"/>
            <a:ext cx="6710991" cy="502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9848"/>
          </a:xfrm>
        </p:spPr>
        <p:txBody>
          <a:bodyPr>
            <a:normAutofit/>
          </a:bodyPr>
          <a:lstStyle/>
          <a:p>
            <a:r>
              <a:rPr lang="sv-SE" sz="3200" dirty="0" smtClean="0"/>
              <a:t>PacketKit, aplikasi package manager yang digunakan oleh Fedora, OpenSUSE, Kubuntu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6267449" cy="5024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240</TotalTime>
  <Words>176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Manajemen Aplikasi</vt:lpstr>
      <vt:lpstr>Package Manager di Linux</vt:lpstr>
      <vt:lpstr>REDHAT  .rpm</vt:lpstr>
      <vt:lpstr>DEBIAN  .deb</vt:lpstr>
      <vt:lpstr>PowerPoint Presentation</vt:lpstr>
      <vt:lpstr>SLACKWARE  .tgz</vt:lpstr>
      <vt:lpstr>Synaptic Package Manager di Debian</vt:lpstr>
      <vt:lpstr>YUM Package Manager di Fedora</vt:lpstr>
      <vt:lpstr>PacketKit, aplikasi package manager yang digunakan oleh Fedora, OpenSUSE, Kubuntu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1 &amp; Jawaban</dc:title>
  <dc:creator>very</dc:creator>
  <cp:lastModifiedBy>Bernard Very</cp:lastModifiedBy>
  <cp:revision>76</cp:revision>
  <dcterms:created xsi:type="dcterms:W3CDTF">2010-10-05T02:01:10Z</dcterms:created>
  <dcterms:modified xsi:type="dcterms:W3CDTF">2013-06-10T00:54:33Z</dcterms:modified>
</cp:coreProperties>
</file>