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Penanganan Form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257800" cy="242466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Form Input Type Text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Form Input Type Password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Form Input </a:t>
            </a:r>
            <a:r>
              <a:rPr lang="en-US" smtClean="0"/>
              <a:t>Type </a:t>
            </a:r>
            <a:r>
              <a:rPr lang="en-US" smtClean="0"/>
              <a:t>Radio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Form Input </a:t>
            </a:r>
            <a:r>
              <a:rPr lang="en-US" smtClean="0"/>
              <a:t>Type </a:t>
            </a:r>
            <a:r>
              <a:rPr lang="en-US" smtClean="0"/>
              <a:t>Checkbox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Form Input </a:t>
            </a:r>
            <a:r>
              <a:rPr lang="en-US" smtClean="0"/>
              <a:t>Type </a:t>
            </a:r>
            <a:r>
              <a:rPr lang="en-US" smtClean="0"/>
              <a:t>Combo Box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Form Input </a:t>
            </a:r>
            <a:r>
              <a:rPr lang="en-US" smtClean="0"/>
              <a:t>Type </a:t>
            </a:r>
            <a:r>
              <a:rPr lang="en-US" smtClean="0"/>
              <a:t>Text Area</a:t>
            </a:r>
            <a:endParaRPr lang="en-US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</a:t>
            </a:r>
            <a:r>
              <a:rPr lang="en-US" b="1" smtClean="0"/>
              <a:t>PASSWORD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64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smtClean="0"/>
              <a:t>Nama File : input4.php</a:t>
            </a:r>
          </a:p>
          <a:p>
            <a:r>
              <a:rPr lang="en-US" sz="1600" smtClean="0"/>
              <a:t>&lt;</a:t>
            </a:r>
            <a:r>
              <a:rPr lang="en-US" sz="1600" smtClean="0"/>
              <a:t>html&gt;</a:t>
            </a:r>
          </a:p>
          <a:p>
            <a:r>
              <a:rPr lang="en-US" sz="1600" smtClean="0"/>
              <a:t>&lt;head&gt;&lt;title&gt;Login Here&lt;/title&gt;&lt;/head&gt;</a:t>
            </a:r>
          </a:p>
          <a:p>
            <a:r>
              <a:rPr lang="en-US" sz="1600" smtClean="0"/>
              <a:t>&lt;body&gt;</a:t>
            </a:r>
          </a:p>
          <a:p>
            <a:r>
              <a:rPr lang="en-US" sz="1600" smtClean="0"/>
              <a:t>&lt;FORM ACTION</a:t>
            </a:r>
            <a:r>
              <a:rPr lang="en-US" sz="1600" smtClean="0"/>
              <a:t>="</a:t>
            </a:r>
            <a:r>
              <a:rPr lang="en-US" sz="1600" smtClean="0"/>
              <a:t>proses5.php</a:t>
            </a:r>
            <a:r>
              <a:rPr lang="en-US" sz="1600" smtClean="0"/>
              <a:t>" METHOD="POST" NAME="input"&gt;</a:t>
            </a:r>
          </a:p>
          <a:p>
            <a:r>
              <a:rPr lang="en-US" sz="1600" smtClean="0"/>
              <a:t>&lt;h2&gt;Login Here...&lt;/h2&gt;</a:t>
            </a:r>
          </a:p>
          <a:p>
            <a:r>
              <a:rPr lang="en-US" sz="1600" smtClean="0"/>
              <a:t>Username : &lt;input type="text" name="username"&gt;&lt;br&gt;</a:t>
            </a:r>
          </a:p>
          <a:p>
            <a:r>
              <a:rPr lang="en-US" sz="1600" smtClean="0"/>
              <a:t>Password : &lt;input type="password" name="password"&gt;&lt;br&gt;</a:t>
            </a:r>
          </a:p>
          <a:p>
            <a:r>
              <a:rPr lang="en-US" sz="1600" smtClean="0"/>
              <a:t>&lt;input type="submit" name="Login" value="Login"&gt;</a:t>
            </a:r>
          </a:p>
          <a:p>
            <a:r>
              <a:rPr lang="en-US" sz="1600" smtClean="0"/>
              <a:t>&lt;input type="reset" name="reset" value="Reset"&gt;</a:t>
            </a:r>
          </a:p>
          <a:p>
            <a:r>
              <a:rPr lang="en-US" sz="1600" smtClean="0"/>
              <a:t>&lt;/FORM&gt;</a:t>
            </a:r>
          </a:p>
          <a:p>
            <a:r>
              <a:rPr lang="en-US" sz="1600" smtClean="0"/>
              <a:t>&lt;/body&gt;</a:t>
            </a:r>
          </a:p>
          <a:p>
            <a:r>
              <a:rPr lang="en-US" sz="1600" smtClean="0"/>
              <a:t>&lt;/html&gt;</a:t>
            </a:r>
            <a:endParaRPr lang="en-US" sz="16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992" y="3483592"/>
            <a:ext cx="3429000" cy="329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</a:t>
            </a:r>
            <a:r>
              <a:rPr lang="en-US" b="1" smtClean="0"/>
              <a:t>PASSWORD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6400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smtClean="0"/>
              <a:t>Nama File : proses4.php</a:t>
            </a:r>
          </a:p>
          <a:p>
            <a:r>
              <a:rPr lang="en-US" sz="1600" smtClean="0"/>
              <a:t>&lt;?php</a:t>
            </a:r>
          </a:p>
          <a:p>
            <a:r>
              <a:rPr lang="en-US" sz="1600" smtClean="0"/>
              <a:t>if (isset($_POST['Login'])) {</a:t>
            </a:r>
          </a:p>
          <a:p>
            <a:r>
              <a:rPr lang="en-US" sz="1600" smtClean="0"/>
              <a:t>$user = $_POST['username'];</a:t>
            </a:r>
          </a:p>
          <a:p>
            <a:r>
              <a:rPr lang="en-US" sz="1600" smtClean="0"/>
              <a:t>$pass = $_POST['password'];</a:t>
            </a:r>
          </a:p>
          <a:p>
            <a:r>
              <a:rPr lang="en-US" sz="1600" smtClean="0"/>
              <a:t>if ($user </a:t>
            </a:r>
            <a:r>
              <a:rPr lang="en-US" sz="1600" smtClean="0"/>
              <a:t>== </a:t>
            </a:r>
            <a:r>
              <a:rPr lang="en-US" sz="1600" smtClean="0"/>
              <a:t>“admin” &amp;&amp; $</a:t>
            </a:r>
            <a:r>
              <a:rPr lang="en-US" sz="1600" smtClean="0"/>
              <a:t>pass </a:t>
            </a:r>
            <a:r>
              <a:rPr lang="en-US" sz="1600" smtClean="0"/>
              <a:t>== </a:t>
            </a:r>
            <a:r>
              <a:rPr lang="en-US" sz="1600" smtClean="0"/>
              <a:t>“password”) </a:t>
            </a:r>
            <a:r>
              <a:rPr lang="en-US" sz="1600" smtClean="0"/>
              <a:t>{</a:t>
            </a:r>
          </a:p>
          <a:p>
            <a:r>
              <a:rPr lang="en-US" sz="1600" smtClean="0"/>
              <a:t>echo "&lt;h2&gt;Login Berhasil&lt;/h2&gt;";</a:t>
            </a:r>
          </a:p>
          <a:p>
            <a:r>
              <a:rPr lang="en-US" sz="1600" smtClean="0"/>
              <a:t>} else {</a:t>
            </a:r>
          </a:p>
          <a:p>
            <a:r>
              <a:rPr lang="en-US" sz="1600" smtClean="0"/>
              <a:t>echo "&lt;h2&gt;Login Gagal&lt;/h2&gt;";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?&gt;</a:t>
            </a:r>
            <a:endParaRPr lang="en-US" sz="16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199" y="1371600"/>
            <a:ext cx="37843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114800"/>
            <a:ext cx="3733800" cy="25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RADIO</a:t>
            </a:r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339" y="3731528"/>
            <a:ext cx="32861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1219200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smtClean="0"/>
              <a:t>Nama File : input6.php</a:t>
            </a:r>
          </a:p>
          <a:p>
            <a:r>
              <a:rPr lang="en-US" sz="1600" smtClean="0"/>
              <a:t>&lt;</a:t>
            </a:r>
            <a:r>
              <a:rPr lang="en-US" sz="1600" smtClean="0"/>
              <a:t>html&gt;</a:t>
            </a:r>
          </a:p>
          <a:p>
            <a:r>
              <a:rPr lang="en-US" sz="1600" smtClean="0"/>
              <a:t>&lt;head&gt;&lt;title&gt;Pilih Jurusan&lt;/title&gt;&lt;/head&gt;</a:t>
            </a:r>
          </a:p>
          <a:p>
            <a:r>
              <a:rPr lang="en-US" sz="1600" smtClean="0"/>
              <a:t>&lt;body&gt;</a:t>
            </a:r>
          </a:p>
          <a:p>
            <a:r>
              <a:rPr lang="en-US" sz="1600" smtClean="0"/>
              <a:t>&lt;FORM ACTION="proses6.php" METHOD="POST" NAME="input"&gt;</a:t>
            </a:r>
          </a:p>
          <a:p>
            <a:r>
              <a:rPr lang="en-US" sz="1600" smtClean="0"/>
              <a:t>&lt;h2&gt;Pilih Jurusan Anda :&lt;/h2&gt;</a:t>
            </a:r>
          </a:p>
          <a:p>
            <a:r>
              <a:rPr lang="en-US" sz="1600" smtClean="0"/>
              <a:t>&lt;input type="radio" name="jurusan" value="TI" checked&gt;</a:t>
            </a:r>
          </a:p>
          <a:p>
            <a:r>
              <a:rPr lang="en-US" sz="1600" smtClean="0"/>
              <a:t>Teknik Informatika&lt;br&gt;</a:t>
            </a:r>
          </a:p>
          <a:p>
            <a:r>
              <a:rPr lang="en-US" sz="1600" smtClean="0"/>
              <a:t>&lt;input type="radio" name="jurusan" value="SI"&gt; Sistem</a:t>
            </a:r>
          </a:p>
          <a:p>
            <a:r>
              <a:rPr lang="en-US" sz="1600" smtClean="0"/>
              <a:t>Informasi&lt;br&gt;</a:t>
            </a:r>
          </a:p>
          <a:p>
            <a:r>
              <a:rPr lang="en-US" sz="1600" smtClean="0"/>
              <a:t>&lt;input type="radio" name="jurusan" value="SK"&gt; Sistem</a:t>
            </a:r>
          </a:p>
          <a:p>
            <a:r>
              <a:rPr lang="en-US" sz="1600" smtClean="0"/>
              <a:t>Komputer&lt;br&gt;</a:t>
            </a:r>
          </a:p>
          <a:p>
            <a:r>
              <a:rPr lang="en-US" sz="1600" smtClean="0"/>
              <a:t>&lt;input type="radio" name="jurusan" value="KA"&gt;</a:t>
            </a:r>
          </a:p>
          <a:p>
            <a:r>
              <a:rPr lang="en-US" sz="1600" smtClean="0"/>
              <a:t>Komputerisasi Akuntansi&lt;br&gt;</a:t>
            </a:r>
          </a:p>
          <a:p>
            <a:r>
              <a:rPr lang="en-US" sz="1600" smtClean="0"/>
              <a:t>&lt;input type="submit" name="Pilih" value="Pilih"&gt;</a:t>
            </a:r>
          </a:p>
          <a:p>
            <a:r>
              <a:rPr lang="en-US" sz="1600" smtClean="0"/>
              <a:t>&lt;/FORM&gt;</a:t>
            </a:r>
          </a:p>
          <a:p>
            <a:r>
              <a:rPr lang="en-US" sz="1600" smtClean="0"/>
              <a:t>&lt;/body&gt;</a:t>
            </a:r>
          </a:p>
          <a:p>
            <a:r>
              <a:rPr lang="en-US" sz="1600" smtClean="0"/>
              <a:t>&lt;/html&gt;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RADIO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6858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smtClean="0"/>
              <a:t>Nama File : proses6.php</a:t>
            </a:r>
          </a:p>
          <a:p>
            <a:r>
              <a:rPr lang="en-US" smtClean="0"/>
              <a:t>&lt;?php</a:t>
            </a:r>
          </a:p>
          <a:p>
            <a:r>
              <a:rPr lang="en-US" smtClean="0"/>
              <a:t>if (isset($_POST['Pilih'])) {</a:t>
            </a:r>
          </a:p>
          <a:p>
            <a:r>
              <a:rPr lang="en-US" smtClean="0"/>
              <a:t>$jurusan = $_POST['jurusan'];</a:t>
            </a:r>
          </a:p>
          <a:p>
            <a:r>
              <a:rPr lang="en-US" smtClean="0"/>
              <a:t>echo "Jurusan Anda adalah</a:t>
            </a:r>
          </a:p>
          <a:p>
            <a:r>
              <a:rPr lang="en-US" smtClean="0"/>
              <a:t>&lt;b&gt;&lt;font color='red'&gt;$jurusan&lt;/font&gt;&lt;/b&gt;";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?&gt;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429000"/>
            <a:ext cx="4419600" cy="318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CHECK BOX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777196"/>
            <a:ext cx="3609975" cy="331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295400"/>
            <a:ext cx="4953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smtClean="0"/>
              <a:t>Nama File : input7.php</a:t>
            </a:r>
          </a:p>
          <a:p>
            <a:r>
              <a:rPr lang="en-US" sz="1400" smtClean="0"/>
              <a:t>&lt;</a:t>
            </a:r>
            <a:r>
              <a:rPr lang="en-US" sz="1400" smtClean="0"/>
              <a:t>html&gt;</a:t>
            </a:r>
          </a:p>
          <a:p>
            <a:r>
              <a:rPr lang="en-US" sz="1400" smtClean="0"/>
              <a:t>&lt;head&gt;&lt;title&gt;Band Favorit ~ Inputan Checkbox&lt;/title&gt;&lt;/head&gt;</a:t>
            </a:r>
          </a:p>
          <a:p>
            <a:r>
              <a:rPr lang="en-US" sz="1400" smtClean="0"/>
              <a:t>&lt;body&gt;</a:t>
            </a:r>
          </a:p>
          <a:p>
            <a:r>
              <a:rPr lang="en-US" sz="1400" smtClean="0"/>
              <a:t>&lt;FORM ACTION="proses07.php" METHOD="POST" NAME="input"&gt;</a:t>
            </a:r>
          </a:p>
          <a:p>
            <a:r>
              <a:rPr lang="en-US" sz="1400" smtClean="0"/>
              <a:t>&lt;h2&gt;Pilih Band Favorit Anda :&lt;/h2&gt;</a:t>
            </a:r>
          </a:p>
          <a:p>
            <a:r>
              <a:rPr lang="en-US" sz="1400" smtClean="0"/>
              <a:t>&lt;input type="checkbox" name="band01" value="Padi"</a:t>
            </a:r>
          </a:p>
          <a:p>
            <a:r>
              <a:rPr lang="en-US" sz="1400" smtClean="0"/>
              <a:t>checked&gt; Padi&lt;br&gt;</a:t>
            </a:r>
          </a:p>
          <a:p>
            <a:r>
              <a:rPr lang="en-US" sz="1400" smtClean="0"/>
              <a:t>&lt;input type="checkbox" name="band02" value="Sheila On7"&gt;</a:t>
            </a:r>
          </a:p>
          <a:p>
            <a:r>
              <a:rPr lang="en-US" sz="1400" smtClean="0"/>
              <a:t>Sheila On 7&lt;br&gt;</a:t>
            </a:r>
          </a:p>
          <a:p>
            <a:r>
              <a:rPr lang="en-US" sz="1400" smtClean="0"/>
              <a:t>&lt;input type="checkbox" name="band03" value="Dewa 19"&gt;</a:t>
            </a:r>
          </a:p>
          <a:p>
            <a:r>
              <a:rPr lang="en-US" sz="1400" smtClean="0"/>
              <a:t>Dewa 19&lt;br&gt;</a:t>
            </a:r>
          </a:p>
          <a:p>
            <a:r>
              <a:rPr lang="en-US" sz="1400" smtClean="0"/>
              <a:t>&lt;input type="checkbox" name="band04" value="Ungu"&gt;</a:t>
            </a:r>
          </a:p>
          <a:p>
            <a:r>
              <a:rPr lang="en-US" sz="1400" smtClean="0"/>
              <a:t>Ungu&lt;br&gt;</a:t>
            </a:r>
          </a:p>
          <a:p>
            <a:r>
              <a:rPr lang="en-US" sz="1400" smtClean="0"/>
              <a:t>&lt;input type="submit" name="Pilih" value="Pilih"&gt;</a:t>
            </a:r>
          </a:p>
          <a:p>
            <a:r>
              <a:rPr lang="en-US" sz="1400" smtClean="0"/>
              <a:t>&lt;/FORM&gt;</a:t>
            </a:r>
          </a:p>
          <a:p>
            <a:r>
              <a:rPr lang="en-US" sz="1400" smtClean="0"/>
              <a:t>&lt;/body&gt;</a:t>
            </a:r>
          </a:p>
          <a:p>
            <a:r>
              <a:rPr lang="en-US" sz="1400" smtClean="0"/>
              <a:t>&lt;/html&gt;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CHECK BOX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495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smtClean="0"/>
              <a:t>Nama File :proses7.php</a:t>
            </a:r>
          </a:p>
          <a:p>
            <a:r>
              <a:rPr lang="en-US" smtClean="0"/>
              <a:t>&lt;?php</a:t>
            </a:r>
          </a:p>
          <a:p>
            <a:r>
              <a:rPr lang="en-US" smtClean="0"/>
              <a:t>if (isset($_POST['Pilih'])) {</a:t>
            </a:r>
          </a:p>
          <a:p>
            <a:r>
              <a:rPr lang="en-US" smtClean="0"/>
              <a:t>echo "Band Favorit Anda adalah :&lt;br&gt;";</a:t>
            </a:r>
          </a:p>
          <a:p>
            <a:r>
              <a:rPr lang="en-US" smtClean="0"/>
              <a:t>if (isset($_POST['band01'])) {</a:t>
            </a:r>
          </a:p>
          <a:p>
            <a:r>
              <a:rPr lang="en-US" smtClean="0"/>
              <a:t>echo "+ " . $_POST['band01'] . "&lt;br&gt;";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if (isset($_POST['band02'])) {</a:t>
            </a:r>
          </a:p>
          <a:p>
            <a:r>
              <a:rPr lang="en-US" smtClean="0"/>
              <a:t>echo "+ " . $_POST['band02'] . "&lt;br&gt;";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if (isset($_POST['band03'])) {</a:t>
            </a:r>
          </a:p>
          <a:p>
            <a:r>
              <a:rPr lang="en-US" smtClean="0"/>
              <a:t>echo "+ " . $_POST['band03'] . "&lt;br&gt;";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if (isset($_POST['band04'])) {</a:t>
            </a:r>
          </a:p>
          <a:p>
            <a:r>
              <a:rPr lang="en-US" smtClean="0"/>
              <a:t>echo "+ " . $_POST['band04'] . "&lt;br&gt;";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?&gt;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752600"/>
            <a:ext cx="4114800" cy="273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COMBO BOX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6324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Nama File : input8.php</a:t>
            </a:r>
            <a:endParaRPr lang="en-US" u="sng" smtClean="0"/>
          </a:p>
          <a:p>
            <a:r>
              <a:rPr lang="en-US" sz="1600" smtClean="0"/>
              <a:t>&lt;html</a:t>
            </a:r>
            <a:r>
              <a:rPr lang="en-US" sz="1600" smtClean="0"/>
              <a:t>&gt;</a:t>
            </a:r>
          </a:p>
          <a:p>
            <a:r>
              <a:rPr lang="en-US" sz="1600" smtClean="0"/>
              <a:t>&lt;head&gt;&lt;title&gt;Film Kartun Favorit ~ Inputan Combo</a:t>
            </a:r>
          </a:p>
          <a:p>
            <a:r>
              <a:rPr lang="en-US" sz="1600" smtClean="0"/>
              <a:t>box&lt;/title&gt;&lt;/head&gt;</a:t>
            </a:r>
          </a:p>
          <a:p>
            <a:r>
              <a:rPr lang="en-US" sz="1600" smtClean="0"/>
              <a:t>&lt;body&gt;</a:t>
            </a:r>
          </a:p>
          <a:p>
            <a:r>
              <a:rPr lang="en-US" sz="1600" smtClean="0"/>
              <a:t>&lt;FORM ACTION</a:t>
            </a:r>
            <a:r>
              <a:rPr lang="en-US" sz="1600" smtClean="0"/>
              <a:t>="</a:t>
            </a:r>
            <a:r>
              <a:rPr lang="en-US" sz="1600" smtClean="0"/>
              <a:t>proses8.php</a:t>
            </a:r>
            <a:r>
              <a:rPr lang="en-US" sz="1600" smtClean="0"/>
              <a:t>" METHOD="POST" NAME="input"&gt;</a:t>
            </a:r>
          </a:p>
          <a:p>
            <a:r>
              <a:rPr lang="en-US" sz="1600" smtClean="0"/>
              <a:t>&lt;h2&gt;Pilih Film Kartun Favorit Anda :&lt;/h2&gt;</a:t>
            </a:r>
          </a:p>
          <a:p>
            <a:r>
              <a:rPr lang="en-US" sz="1600" smtClean="0"/>
              <a:t>&lt;select name="kartun"&gt;</a:t>
            </a:r>
          </a:p>
          <a:p>
            <a:r>
              <a:rPr lang="en-US" sz="1600" smtClean="0"/>
              <a:t>&lt;option value="Sponge Bob"&gt;Sponge Bob&lt;/option&gt;</a:t>
            </a:r>
          </a:p>
          <a:p>
            <a:r>
              <a:rPr lang="en-US" sz="1600" smtClean="0"/>
              <a:t>&lt;option value="Sinchan"&gt;Sinchan&lt;/option&gt;</a:t>
            </a:r>
          </a:p>
          <a:p>
            <a:r>
              <a:rPr lang="en-US" sz="1600" smtClean="0"/>
              <a:t>&lt;option value="Conan"&gt;Conan&lt;/option&gt;</a:t>
            </a:r>
          </a:p>
          <a:p>
            <a:r>
              <a:rPr lang="en-US" sz="1600" smtClean="0"/>
              <a:t>&lt;option value="Doraemon"&gt;Doraemon&lt;/option&gt;</a:t>
            </a:r>
          </a:p>
          <a:p>
            <a:r>
              <a:rPr lang="en-US" sz="1600" smtClean="0"/>
              <a:t>&lt;option value="Dragon Ball"&gt;Dragon Ball&lt;/option&gt;</a:t>
            </a:r>
          </a:p>
          <a:p>
            <a:r>
              <a:rPr lang="en-US" sz="1600" smtClean="0"/>
              <a:t>&lt;option value="Naruto"&gt;Naruto&lt;/option&gt;</a:t>
            </a:r>
          </a:p>
          <a:p>
            <a:r>
              <a:rPr lang="en-US" sz="1600" smtClean="0"/>
              <a:t>&lt;/select&gt;</a:t>
            </a:r>
          </a:p>
          <a:p>
            <a:r>
              <a:rPr lang="en-US" sz="1600" smtClean="0"/>
              <a:t>&lt;input type="submit" name="Pilih" value="Pilih"&gt;</a:t>
            </a:r>
          </a:p>
          <a:p>
            <a:r>
              <a:rPr lang="en-US" sz="1600" smtClean="0"/>
              <a:t>&lt;/FORM&gt;</a:t>
            </a:r>
          </a:p>
          <a:p>
            <a:r>
              <a:rPr lang="en-US" sz="1600" smtClean="0"/>
              <a:t>&lt;/body&gt;</a:t>
            </a:r>
          </a:p>
          <a:p>
            <a:r>
              <a:rPr lang="en-US" sz="1600" smtClean="0"/>
              <a:t>&lt;/html&gt;</a:t>
            </a:r>
            <a:endParaRPr lang="en-US" sz="16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43050"/>
            <a:ext cx="36861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COMBO BOX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6324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Nama File : proses8.php</a:t>
            </a:r>
            <a:endParaRPr lang="en-US" u="sng" smtClean="0"/>
          </a:p>
          <a:p>
            <a:r>
              <a:rPr lang="en-US" sz="1600" smtClean="0"/>
              <a:t>&lt;?php</a:t>
            </a:r>
          </a:p>
          <a:p>
            <a:r>
              <a:rPr lang="en-US" sz="1600" smtClean="0"/>
              <a:t>if (isset($_POST['Pilih'])) {</a:t>
            </a:r>
          </a:p>
          <a:p>
            <a:r>
              <a:rPr lang="en-US" sz="1600" smtClean="0"/>
              <a:t>$film = $_POST['kartun'];</a:t>
            </a:r>
          </a:p>
          <a:p>
            <a:r>
              <a:rPr lang="en-US" sz="1600" smtClean="0"/>
              <a:t>echo "Film Kartun Favorit Anda adalah :</a:t>
            </a:r>
          </a:p>
          <a:p>
            <a:r>
              <a:rPr lang="en-US" sz="1600" smtClean="0"/>
              <a:t>&lt;font color=blue&gt;&lt;b&gt;$film&lt;/b&gt;&lt;/font&gt;";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?&gt;</a:t>
            </a:r>
            <a:endParaRPr lang="en-US" sz="16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200400"/>
            <a:ext cx="4495800" cy="285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TEXTAREA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571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smtClean="0"/>
              <a:t>Nama File : input9.php</a:t>
            </a:r>
          </a:p>
          <a:p>
            <a:r>
              <a:rPr lang="en-US" sz="1600" smtClean="0"/>
              <a:t>&lt;</a:t>
            </a:r>
            <a:r>
              <a:rPr lang="en-US" sz="1600" smtClean="0"/>
              <a:t>html&gt;</a:t>
            </a:r>
          </a:p>
          <a:p>
            <a:r>
              <a:rPr lang="en-US" sz="1600" smtClean="0"/>
              <a:t>&lt;head&gt;&lt;title&gt;Kritik dan Saran ~ Inputan</a:t>
            </a:r>
          </a:p>
          <a:p>
            <a:r>
              <a:rPr lang="en-US" sz="1600" smtClean="0"/>
              <a:t>Textarea&lt;/title&gt;&lt;/head&gt;</a:t>
            </a:r>
          </a:p>
          <a:p>
            <a:r>
              <a:rPr lang="en-US" sz="1600" smtClean="0"/>
              <a:t>&lt;body&gt;</a:t>
            </a:r>
          </a:p>
          <a:p>
            <a:r>
              <a:rPr lang="en-US" sz="1600" smtClean="0"/>
              <a:t>&lt;FORM ACTION="proses09.php" METHOD="POST" NAME="input"&gt;</a:t>
            </a:r>
          </a:p>
          <a:p>
            <a:r>
              <a:rPr lang="en-US" sz="1600" smtClean="0"/>
              <a:t>&lt;h2&gt;Input Kritik / Saran :&lt;/h2&gt;</a:t>
            </a:r>
          </a:p>
          <a:p>
            <a:r>
              <a:rPr lang="en-US" sz="1600" smtClean="0"/>
              <a:t>&lt;textarea name="saran" cols="40" rows="5"&gt;&lt;/textarea&gt;&lt;br&gt;</a:t>
            </a:r>
          </a:p>
          <a:p>
            <a:r>
              <a:rPr lang="en-US" sz="1600" smtClean="0"/>
              <a:t>&lt;input type="submit" name="Proses</a:t>
            </a:r>
            <a:r>
              <a:rPr lang="en-US" sz="1600" smtClean="0"/>
              <a:t>" </a:t>
            </a:r>
            <a:endParaRPr lang="en-US" sz="1600" smtClean="0"/>
          </a:p>
          <a:p>
            <a:r>
              <a:rPr lang="en-US" sz="1600" smtClean="0"/>
              <a:t>value</a:t>
            </a:r>
            <a:r>
              <a:rPr lang="en-US" sz="1600" smtClean="0"/>
              <a:t>="Input Saran" &gt;</a:t>
            </a:r>
          </a:p>
          <a:p>
            <a:r>
              <a:rPr lang="en-US" sz="1600" smtClean="0"/>
              <a:t>&lt;/FORM&gt;</a:t>
            </a:r>
          </a:p>
          <a:p>
            <a:r>
              <a:rPr lang="en-US" sz="1600" smtClean="0"/>
              <a:t>&lt;/body&gt;</a:t>
            </a:r>
          </a:p>
          <a:p>
            <a:r>
              <a:rPr lang="en-US" sz="1600" smtClean="0"/>
              <a:t>&lt;/html&gt;</a:t>
            </a:r>
            <a:endParaRPr lang="en-US" sz="160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276600"/>
            <a:ext cx="4333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Form Input Type TEXTAREA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571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Nama File : proses9.php</a:t>
            </a:r>
          </a:p>
          <a:p>
            <a:r>
              <a:rPr lang="en-US" smtClean="0"/>
              <a:t>&lt;?php</a:t>
            </a:r>
          </a:p>
          <a:p>
            <a:r>
              <a:rPr lang="en-US" smtClean="0"/>
              <a:t>if (isset($_POST['Proses'])) {</a:t>
            </a:r>
          </a:p>
          <a:p>
            <a:r>
              <a:rPr lang="en-US" smtClean="0"/>
              <a:t>$saran = nl2br($_POST['saran']);</a:t>
            </a:r>
          </a:p>
          <a:p>
            <a:r>
              <a:rPr lang="en-US" smtClean="0"/>
              <a:t>echo "Kritik / Saran Anda adalah : &lt;br&gt;";</a:t>
            </a:r>
          </a:p>
          <a:p>
            <a:r>
              <a:rPr lang="en-US" smtClean="0"/>
              <a:t>echo "&lt;font color=blue&gt;&lt;b&gt;$saran&lt;/b&gt;&lt;/font&gt;";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?&gt;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124200"/>
            <a:ext cx="457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smtClean="0"/>
              <a:t>Penanganan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sv-SE" smtClean="0"/>
              <a:t>Form inputan dibuat dengan tag-tag HTML. Halaman yang </a:t>
            </a:r>
            <a:r>
              <a:rPr lang="sv-SE" smtClean="0"/>
              <a:t>mengandung </a:t>
            </a:r>
            <a:r>
              <a:rPr lang="sv-SE" smtClean="0"/>
              <a:t>form </a:t>
            </a:r>
            <a:r>
              <a:rPr lang="en-US" smtClean="0"/>
              <a:t>murni </a:t>
            </a:r>
            <a:r>
              <a:rPr lang="en-US" smtClean="0"/>
              <a:t>(tidak ada </a:t>
            </a:r>
            <a:r>
              <a:rPr lang="en-US" i="1" smtClean="0"/>
              <a:t>script php) tidak harus disimpan dalam bentuk php, </a:t>
            </a:r>
            <a:r>
              <a:rPr lang="en-US" i="1" smtClean="0"/>
              <a:t>bisa </a:t>
            </a:r>
            <a:r>
              <a:rPr lang="en-US" i="1" smtClean="0"/>
              <a:t>dalam </a:t>
            </a:r>
            <a:r>
              <a:rPr lang="en-US" smtClean="0"/>
              <a:t>bentuk html. Untuk </a:t>
            </a:r>
            <a:r>
              <a:rPr lang="en-US" smtClean="0"/>
              <a:t>merancang sebuah form inputan, setidaknya ada 3 (tiga) hal penting</a:t>
            </a:r>
            <a:r>
              <a:rPr lang="en-US" smtClean="0"/>
              <a:t>, </a:t>
            </a:r>
            <a:r>
              <a:rPr lang="en-US" smtClean="0"/>
              <a:t>yaitu :</a:t>
            </a:r>
          </a:p>
          <a:p>
            <a:pPr marL="0" indent="0" algn="just">
              <a:buNone/>
            </a:pPr>
            <a:endParaRPr lang="en-US" smtClean="0"/>
          </a:p>
          <a:p>
            <a:pPr marL="624078" indent="-514350" algn="just">
              <a:buNone/>
            </a:pPr>
            <a:r>
              <a:rPr lang="en-US" smtClean="0"/>
              <a:t>1. </a:t>
            </a:r>
            <a:r>
              <a:rPr lang="en-US" b="1" smtClean="0"/>
              <a:t>METHOD</a:t>
            </a:r>
          </a:p>
          <a:p>
            <a:pPr marL="338138" indent="3175" algn="just">
              <a:buNone/>
            </a:pPr>
            <a:r>
              <a:rPr lang="en-US" smtClean="0"/>
              <a:t>Method dari sebuah form menentukan bagaimana data inputan </a:t>
            </a:r>
            <a:r>
              <a:rPr lang="en-US" smtClean="0"/>
              <a:t>form </a:t>
            </a:r>
            <a:r>
              <a:rPr lang="en-US" smtClean="0"/>
              <a:t>dikirim. Method </a:t>
            </a:r>
            <a:r>
              <a:rPr lang="en-US" smtClean="0"/>
              <a:t>ini ada dua macam, yaitu GET dan POST. Method </a:t>
            </a:r>
            <a:r>
              <a:rPr lang="en-US" smtClean="0"/>
              <a:t>ini </a:t>
            </a:r>
            <a:r>
              <a:rPr lang="en-US" smtClean="0"/>
              <a:t>menentukan bagaimana </a:t>
            </a:r>
            <a:r>
              <a:rPr lang="en-US" smtClean="0"/>
              <a:t>data inputan dikirim dan diproses oleh </a:t>
            </a:r>
            <a:r>
              <a:rPr lang="en-US" smtClean="0"/>
              <a:t>PHP</a:t>
            </a:r>
            <a:r>
              <a:rPr lang="en-US" smtClean="0"/>
              <a:t>.</a:t>
            </a:r>
          </a:p>
          <a:p>
            <a:pPr marL="338138" indent="3175" algn="just">
              <a:buNone/>
            </a:pPr>
            <a:endParaRPr lang="en-US" smtClean="0"/>
          </a:p>
          <a:p>
            <a:pPr marL="624078" indent="-514350" algn="just">
              <a:buNone/>
            </a:pPr>
            <a:r>
              <a:rPr lang="en-US" smtClean="0"/>
              <a:t>2. </a:t>
            </a:r>
            <a:r>
              <a:rPr lang="en-US" b="1" smtClean="0"/>
              <a:t>ACTION</a:t>
            </a:r>
          </a:p>
          <a:p>
            <a:pPr marL="390525" indent="4763" algn="just">
              <a:buNone/>
            </a:pPr>
            <a:r>
              <a:rPr lang="en-US" smtClean="0"/>
              <a:t>Action dari sebuah form menentukan dimana data inputan dari </a:t>
            </a:r>
            <a:r>
              <a:rPr lang="en-US" smtClean="0"/>
              <a:t>form </a:t>
            </a:r>
            <a:r>
              <a:rPr lang="en-US" smtClean="0"/>
              <a:t>diproses. Jika </a:t>
            </a:r>
            <a:r>
              <a:rPr lang="en-US" smtClean="0"/>
              <a:t>action ini dikosongkan, maka dianggap proses form terjadi </a:t>
            </a:r>
            <a:r>
              <a:rPr lang="en-US" smtClean="0"/>
              <a:t>di </a:t>
            </a:r>
            <a:r>
              <a:rPr lang="en-US" smtClean="0"/>
              <a:t>halaman yang </a:t>
            </a:r>
            <a:r>
              <a:rPr lang="en-US" smtClean="0"/>
              <a:t>sama. Jadi halaman form dan halaman proses bisa saja </a:t>
            </a:r>
            <a:r>
              <a:rPr lang="en-US" smtClean="0"/>
              <a:t>dipisah </a:t>
            </a:r>
            <a:r>
              <a:rPr lang="en-US" smtClean="0"/>
              <a:t>atau dijadikan </a:t>
            </a:r>
            <a:r>
              <a:rPr lang="en-US" smtClean="0"/>
              <a:t>satu</a:t>
            </a:r>
            <a:r>
              <a:rPr lang="en-US" smtClean="0"/>
              <a:t>.</a:t>
            </a:r>
          </a:p>
          <a:p>
            <a:pPr marL="390525" indent="4763" algn="just">
              <a:buNone/>
            </a:pPr>
            <a:endParaRPr lang="en-US" smtClean="0"/>
          </a:p>
          <a:p>
            <a:pPr marL="624078" indent="-514350" algn="just">
              <a:buNone/>
            </a:pPr>
            <a:r>
              <a:rPr lang="en-US" smtClean="0"/>
              <a:t>3. </a:t>
            </a:r>
            <a:r>
              <a:rPr lang="en-US" b="1" smtClean="0"/>
              <a:t>SUBMIT BUTTON</a:t>
            </a:r>
          </a:p>
          <a:p>
            <a:pPr marL="336550" indent="4763" algn="just">
              <a:buNone/>
            </a:pPr>
            <a:r>
              <a:rPr lang="en-US" smtClean="0"/>
              <a:t>Submit button merupakan sebuah tombol (pada umumnya) </a:t>
            </a:r>
            <a:r>
              <a:rPr lang="en-US" smtClean="0"/>
              <a:t>yang </a:t>
            </a:r>
            <a:r>
              <a:rPr lang="en-US" smtClean="0"/>
              <a:t>berfungsi sebagai </a:t>
            </a:r>
            <a:r>
              <a:rPr lang="en-US" i="1" smtClean="0"/>
              <a:t>trigger pengiriman data dari form inputan. Jika tombol </a:t>
            </a:r>
            <a:r>
              <a:rPr lang="en-US" i="1" smtClean="0"/>
              <a:t>ini </a:t>
            </a:r>
            <a:r>
              <a:rPr lang="en-US" i="1" smtClean="0"/>
              <a:t>ditekan, </a:t>
            </a:r>
            <a:r>
              <a:rPr lang="nn-NO" smtClean="0"/>
              <a:t>maka </a:t>
            </a:r>
            <a:r>
              <a:rPr lang="nn-NO" smtClean="0"/>
              <a:t>data form akan dikirimkan (diproses) di halaman yang </a:t>
            </a:r>
            <a:r>
              <a:rPr lang="nn-NO" smtClean="0"/>
              <a:t>sudah </a:t>
            </a:r>
            <a:r>
              <a:rPr lang="nn-NO" smtClean="0"/>
              <a:t>ditentukan </a:t>
            </a:r>
            <a:r>
              <a:rPr lang="en-US" smtClean="0"/>
              <a:t>pada </a:t>
            </a:r>
            <a:r>
              <a:rPr lang="en-US" smtClean="0"/>
              <a:t>atribut action.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Beberapa Cara </a:t>
            </a:r>
            <a:r>
              <a:rPr lang="en-US" b="1" smtClean="0"/>
              <a:t>Penanganan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pPr algn="just">
              <a:buNone/>
            </a:pPr>
            <a:r>
              <a:rPr lang="en-US" u="sng" smtClean="0"/>
              <a:t>Cara 1 : Menyatukan antara Form </a:t>
            </a:r>
            <a:r>
              <a:rPr lang="en-US" u="sng" smtClean="0"/>
              <a:t>dan </a:t>
            </a:r>
            <a:r>
              <a:rPr lang="en-US" u="sng" smtClean="0"/>
              <a:t>Proses </a:t>
            </a:r>
          </a:p>
          <a:p>
            <a:pPr algn="just">
              <a:buNone/>
            </a:pPr>
            <a:endParaRPr lang="en-US" sz="3200" u="sng" smtClean="0"/>
          </a:p>
          <a:p>
            <a:pPr marL="109538" indent="0" algn="just">
              <a:buNone/>
            </a:pPr>
            <a:r>
              <a:rPr lang="nn-NO" sz="3200" smtClean="0"/>
              <a:t>Proses </a:t>
            </a:r>
            <a:r>
              <a:rPr lang="nn-NO" sz="3200" smtClean="0"/>
              <a:t>pengolahan form dilakukan di </a:t>
            </a:r>
            <a:r>
              <a:rPr lang="nn-NO" sz="3200" smtClean="0"/>
              <a:t>halaman </a:t>
            </a:r>
            <a:r>
              <a:rPr lang="nn-NO" sz="3200" smtClean="0"/>
              <a:t>yang </a:t>
            </a:r>
            <a:r>
              <a:rPr lang="nn-NO" sz="3200" smtClean="0"/>
              <a:t>sama </a:t>
            </a:r>
            <a:r>
              <a:rPr lang="nn-NO" sz="3200" smtClean="0"/>
              <a:t>dengan </a:t>
            </a:r>
            <a:r>
              <a:rPr lang="nn-NO" sz="3200" smtClean="0"/>
              <a:t>form </a:t>
            </a:r>
            <a:r>
              <a:rPr lang="en-US" sz="3200" smtClean="0"/>
              <a:t>inputannya</a:t>
            </a:r>
            <a:r>
              <a:rPr lang="en-US" sz="3200" smtClean="0"/>
              <a:t>. Jika proses penanganan form berada di satu halaman, </a:t>
            </a:r>
            <a:r>
              <a:rPr lang="en-US" sz="3200" smtClean="0"/>
              <a:t>maka </a:t>
            </a:r>
            <a:r>
              <a:rPr lang="en-US" sz="3200" i="1" smtClean="0"/>
              <a:t>value </a:t>
            </a:r>
            <a:r>
              <a:rPr lang="sv-SE" sz="3200" smtClean="0"/>
              <a:t>atribut </a:t>
            </a:r>
            <a:r>
              <a:rPr lang="sv-SE" sz="3200" b="1" smtClean="0"/>
              <a:t>action pada tag form tidak perlu diisi (dikosongkan).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Contoh : input1.php (method: POST)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640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&lt;html&gt;</a:t>
            </a:r>
          </a:p>
          <a:p>
            <a:r>
              <a:rPr lang="en-US" sz="1600" smtClean="0"/>
              <a:t>&lt;head&gt;&lt;title&gt;Pengolahan Form&lt;/title&gt;&lt;/head&gt;</a:t>
            </a:r>
          </a:p>
          <a:p>
            <a:r>
              <a:rPr lang="en-US" sz="1600" smtClean="0"/>
              <a:t>&lt;body&gt;</a:t>
            </a:r>
          </a:p>
          <a:p>
            <a:r>
              <a:rPr lang="en-US" sz="1600" smtClean="0"/>
              <a:t>&lt;FORM ACTION="" METHOD="POST" NAME="input"&gt;</a:t>
            </a:r>
          </a:p>
          <a:p>
            <a:r>
              <a:rPr lang="en-US" sz="1600" smtClean="0"/>
              <a:t>Nama Anda : &lt;input type="text" name="nama"&gt;&lt;br&gt;</a:t>
            </a:r>
          </a:p>
          <a:p>
            <a:r>
              <a:rPr lang="en-US" sz="1600" smtClean="0"/>
              <a:t>&lt;input type="submit" name="Input" value="Input"&gt;</a:t>
            </a:r>
          </a:p>
          <a:p>
            <a:r>
              <a:rPr lang="en-US" sz="1600" smtClean="0"/>
              <a:t>&lt;/FORM&gt;</a:t>
            </a:r>
          </a:p>
          <a:p>
            <a:r>
              <a:rPr lang="en-US" sz="1600" smtClean="0"/>
              <a:t>&lt;/body&gt;</a:t>
            </a:r>
          </a:p>
          <a:p>
            <a:r>
              <a:rPr lang="en-US" sz="1600" smtClean="0"/>
              <a:t>&lt;/html&gt;</a:t>
            </a:r>
          </a:p>
          <a:p>
            <a:r>
              <a:rPr lang="en-US" sz="1600" smtClean="0">
                <a:solidFill>
                  <a:srgbClr val="FF0000"/>
                </a:solidFill>
              </a:rPr>
              <a:t>&lt;?php</a:t>
            </a:r>
          </a:p>
          <a:p>
            <a:r>
              <a:rPr lang="en-US" sz="1600" smtClean="0">
                <a:solidFill>
                  <a:srgbClr val="FF0000"/>
                </a:solidFill>
              </a:rPr>
              <a:t>if (isset($_POST['Input'])) {</a:t>
            </a:r>
          </a:p>
          <a:p>
            <a:r>
              <a:rPr lang="en-US" sz="1600" smtClean="0">
                <a:solidFill>
                  <a:srgbClr val="FF0000"/>
                </a:solidFill>
              </a:rPr>
              <a:t>$nama = $_POST['nama'];</a:t>
            </a:r>
          </a:p>
          <a:p>
            <a:r>
              <a:rPr lang="pt-BR" sz="1600" smtClean="0">
                <a:solidFill>
                  <a:srgbClr val="FF0000"/>
                </a:solidFill>
              </a:rPr>
              <a:t>echo "Nama Anda : &lt;b&gt;$nama&lt;/b&gt;";</a:t>
            </a:r>
          </a:p>
          <a:p>
            <a:r>
              <a:rPr lang="en-US" sz="160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1600" smtClean="0">
                <a:solidFill>
                  <a:srgbClr val="FF0000"/>
                </a:solidFill>
              </a:rPr>
              <a:t>?&gt;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00400"/>
            <a:ext cx="4343400" cy="345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smtClean="0"/>
              <a:t>Beberapa Cara </a:t>
            </a:r>
            <a:r>
              <a:rPr lang="en-US" b="1" smtClean="0"/>
              <a:t>Penanganan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pPr>
              <a:buNone/>
            </a:pPr>
            <a:r>
              <a:rPr lang="en-US" u="sng" smtClean="0"/>
              <a:t>Cara 2 : Memisahkkan antara Form </a:t>
            </a:r>
            <a:r>
              <a:rPr lang="en-US" u="sng" smtClean="0"/>
              <a:t>dan </a:t>
            </a:r>
            <a:r>
              <a:rPr lang="en-US" u="sng" smtClean="0"/>
              <a:t>Proses</a:t>
            </a:r>
          </a:p>
          <a:p>
            <a:pPr>
              <a:buNone/>
            </a:pPr>
            <a:endParaRPr lang="en-US" smtClean="0"/>
          </a:p>
          <a:p>
            <a:pPr marL="177800" indent="0" algn="just">
              <a:buNone/>
            </a:pPr>
            <a:r>
              <a:rPr lang="en-US" sz="3200" smtClean="0"/>
              <a:t>Proses pengolahan form dilakukan di </a:t>
            </a:r>
            <a:r>
              <a:rPr lang="en-US" sz="3200" smtClean="0"/>
              <a:t>halaman </a:t>
            </a:r>
            <a:r>
              <a:rPr lang="en-US" sz="3200" smtClean="0"/>
              <a:t>yang </a:t>
            </a:r>
            <a:r>
              <a:rPr lang="en-US" sz="3200" smtClean="0"/>
              <a:t>terpisah </a:t>
            </a:r>
            <a:r>
              <a:rPr lang="en-US" sz="3200" smtClean="0"/>
              <a:t>dengan </a:t>
            </a:r>
            <a:r>
              <a:rPr lang="en-US" sz="3200" smtClean="0"/>
              <a:t>form inputannya</a:t>
            </a:r>
            <a:r>
              <a:rPr lang="en-US" sz="3200" smtClean="0"/>
              <a:t>. Jika proses penanganan form berada dilakukan di </a:t>
            </a:r>
            <a:r>
              <a:rPr lang="en-US" sz="3200" smtClean="0"/>
              <a:t>halaman </a:t>
            </a:r>
            <a:r>
              <a:rPr lang="en-US" sz="3200" smtClean="0"/>
              <a:t>yang berbeda</a:t>
            </a:r>
            <a:r>
              <a:rPr lang="en-US" sz="3200" smtClean="0"/>
              <a:t>, maka </a:t>
            </a:r>
            <a:r>
              <a:rPr lang="en-US" sz="3200" i="1" smtClean="0"/>
              <a:t>value atribut </a:t>
            </a:r>
            <a:r>
              <a:rPr lang="en-US" sz="3200" b="1" i="1" smtClean="0"/>
              <a:t>action pada tag form harus diisi </a:t>
            </a:r>
            <a:r>
              <a:rPr lang="en-US" sz="3200" b="1" i="1" smtClean="0"/>
              <a:t>dengan </a:t>
            </a:r>
            <a:r>
              <a:rPr lang="en-US" sz="3200" b="1" i="1" smtClean="0"/>
              <a:t>alamat </a:t>
            </a:r>
            <a:r>
              <a:rPr lang="en-US" sz="3200" smtClean="0"/>
              <a:t>halaman </a:t>
            </a:r>
            <a:r>
              <a:rPr lang="en-US" sz="3200" smtClean="0"/>
              <a:t>tempat proses pengolahan form.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smtClean="0"/>
              <a:t>Method : POST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u="sng" smtClean="0"/>
              <a:t>Nama File : Input2.php</a:t>
            </a:r>
          </a:p>
          <a:p>
            <a:r>
              <a:rPr lang="en-US" sz="1400" smtClean="0"/>
              <a:t>&lt;</a:t>
            </a:r>
            <a:r>
              <a:rPr lang="en-US" sz="1400" smtClean="0"/>
              <a:t>html&gt;</a:t>
            </a:r>
          </a:p>
          <a:p>
            <a:r>
              <a:rPr lang="en-US" sz="1400" smtClean="0"/>
              <a:t>&lt;head&gt;&lt;title&gt;Pengolahan Form&lt;/title&gt;&lt;/head&gt;</a:t>
            </a:r>
          </a:p>
          <a:p>
            <a:r>
              <a:rPr lang="en-US" sz="1400" smtClean="0"/>
              <a:t>&lt;body&gt;</a:t>
            </a:r>
          </a:p>
          <a:p>
            <a:r>
              <a:rPr lang="en-US" sz="1400" smtClean="0"/>
              <a:t>&lt;FORM ACTION="proses2.php" METHOD="POST" NAME="input"&gt;</a:t>
            </a:r>
          </a:p>
          <a:p>
            <a:r>
              <a:rPr lang="en-US" sz="1400" smtClean="0"/>
              <a:t>Nama Anda : &lt;input type="text" name="nama"&gt;&lt;br&gt;</a:t>
            </a:r>
          </a:p>
          <a:p>
            <a:r>
              <a:rPr lang="en-US" sz="1400" smtClean="0"/>
              <a:t>&lt;input type="submit" name="Input" value="Input"&gt;</a:t>
            </a:r>
          </a:p>
          <a:p>
            <a:r>
              <a:rPr lang="en-US" sz="1400" smtClean="0"/>
              <a:t>&lt;/FORM&gt;</a:t>
            </a:r>
          </a:p>
          <a:p>
            <a:r>
              <a:rPr lang="en-US" sz="1400" smtClean="0"/>
              <a:t>&lt;/body&gt;</a:t>
            </a:r>
          </a:p>
          <a:p>
            <a:r>
              <a:rPr lang="en-US" sz="1400" smtClean="0"/>
              <a:t>&lt;/html&gt;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u="sng" smtClean="0"/>
              <a:t>Nama File </a:t>
            </a:r>
            <a:r>
              <a:rPr lang="en-US" sz="1600" u="sng" smtClean="0"/>
              <a:t>: </a:t>
            </a:r>
            <a:r>
              <a:rPr lang="en-US" sz="1600" u="sng" smtClean="0"/>
              <a:t>proses2.php</a:t>
            </a:r>
            <a:endParaRPr lang="en-US" sz="1600" smtClean="0"/>
          </a:p>
          <a:p>
            <a:r>
              <a:rPr lang="en-US" sz="1600" smtClean="0"/>
              <a:t>&lt;?</a:t>
            </a:r>
            <a:r>
              <a:rPr lang="en-US" sz="1600" smtClean="0"/>
              <a:t>php</a:t>
            </a:r>
          </a:p>
          <a:p>
            <a:r>
              <a:rPr lang="en-US" sz="1600" smtClean="0"/>
              <a:t>if (isset($_POST['Input'])) {</a:t>
            </a:r>
          </a:p>
          <a:p>
            <a:r>
              <a:rPr lang="en-US" sz="1600" smtClean="0"/>
              <a:t>$nama = $_POST['nama'];</a:t>
            </a:r>
          </a:p>
          <a:p>
            <a:r>
              <a:rPr lang="en-US" sz="1600" smtClean="0"/>
              <a:t>echo "Nama Anda : &lt;b&gt;$nama&lt;/b&gt;";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?&gt;</a:t>
            </a:r>
            <a:endParaRPr lang="en-US" sz="1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533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8064" y="4535150"/>
            <a:ext cx="2847975" cy="22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038599"/>
            <a:ext cx="8153400" cy="45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smtClean="0"/>
              <a:t>Method : GET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u="sng" smtClean="0"/>
              <a:t>Nama File : Input3.php</a:t>
            </a:r>
          </a:p>
          <a:p>
            <a:r>
              <a:rPr lang="en-US" sz="1400" smtClean="0"/>
              <a:t>&lt;html&gt;</a:t>
            </a:r>
          </a:p>
          <a:p>
            <a:r>
              <a:rPr lang="en-US" sz="1400" smtClean="0"/>
              <a:t>&lt;head&gt;&lt;title&gt;Pengolahan Form&lt;/title&gt;&lt;/head&gt;</a:t>
            </a:r>
          </a:p>
          <a:p>
            <a:r>
              <a:rPr lang="en-US" sz="1400" smtClean="0"/>
              <a:t>&lt;body&gt;</a:t>
            </a:r>
          </a:p>
          <a:p>
            <a:r>
              <a:rPr lang="en-US" sz="1400" smtClean="0"/>
              <a:t>&lt;FORM ACTION="proses03.php" METHOD="GET" NAME="input"&gt;</a:t>
            </a:r>
          </a:p>
          <a:p>
            <a:r>
              <a:rPr lang="en-US" sz="1400" smtClean="0"/>
              <a:t>Nama Anda : &lt;input type="text" name="nama"&gt;&lt;br&gt;</a:t>
            </a:r>
          </a:p>
          <a:p>
            <a:r>
              <a:rPr lang="en-US" sz="1400" smtClean="0"/>
              <a:t>&lt;input type="submit" name="Input" value="Input"&gt;</a:t>
            </a:r>
          </a:p>
          <a:p>
            <a:r>
              <a:rPr lang="en-US" sz="1400" smtClean="0"/>
              <a:t>&lt;/FORM&gt;</a:t>
            </a:r>
          </a:p>
          <a:p>
            <a:r>
              <a:rPr lang="en-US" sz="1400" smtClean="0"/>
              <a:t>&lt;/body&gt;</a:t>
            </a:r>
          </a:p>
          <a:p>
            <a:r>
              <a:rPr lang="en-US" sz="1400" smtClean="0"/>
              <a:t>&lt;/html&gt;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457200" y="46482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u="sng" smtClean="0"/>
              <a:t>Nama File </a:t>
            </a:r>
            <a:r>
              <a:rPr lang="en-US" sz="1600" u="sng" smtClean="0"/>
              <a:t>: </a:t>
            </a:r>
            <a:r>
              <a:rPr lang="en-US" sz="1600" u="sng" smtClean="0"/>
              <a:t>proses3.php</a:t>
            </a:r>
            <a:endParaRPr lang="en-US" sz="1600" smtClean="0"/>
          </a:p>
          <a:p>
            <a:r>
              <a:rPr lang="en-US" sz="1600" smtClean="0"/>
              <a:t>&lt;?php</a:t>
            </a:r>
          </a:p>
          <a:p>
            <a:r>
              <a:rPr lang="en-US" sz="1600" smtClean="0"/>
              <a:t>if (isset($_GET['Input'])) {</a:t>
            </a:r>
          </a:p>
          <a:p>
            <a:r>
              <a:rPr lang="en-US" sz="1600" smtClean="0"/>
              <a:t>$nama = $_GET['nama'];</a:t>
            </a:r>
          </a:p>
          <a:p>
            <a:r>
              <a:rPr lang="pt-BR" sz="1600" smtClean="0"/>
              <a:t>echo "Nama Anda : &lt;b&gt;$nama&lt;/b&gt;";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?&gt;</a:t>
            </a:r>
            <a:endParaRPr lang="en-US" sz="1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533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246" y="4551460"/>
            <a:ext cx="2833754" cy="223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038600"/>
            <a:ext cx="7620000" cy="46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smtClean="0"/>
              <a:t>Form </a:t>
            </a:r>
            <a:r>
              <a:rPr lang="en-US" b="1" smtClean="0"/>
              <a:t>Input </a:t>
            </a:r>
            <a:r>
              <a:rPr lang="en-US" b="1" smtClean="0"/>
              <a:t>Type TEXT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6629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smtClean="0"/>
              <a:t>Nama File : input4.php</a:t>
            </a:r>
          </a:p>
          <a:p>
            <a:r>
              <a:rPr lang="en-US" sz="1600" smtClean="0"/>
              <a:t>&lt;</a:t>
            </a:r>
            <a:r>
              <a:rPr lang="en-US" sz="1600" smtClean="0"/>
              <a:t>html&gt;</a:t>
            </a:r>
          </a:p>
          <a:p>
            <a:r>
              <a:rPr lang="en-US" sz="1600" smtClean="0"/>
              <a:t>&lt;head&gt;&lt;title&gt;Pengolahan Form ~ Text&lt;/title&gt;</a:t>
            </a:r>
          </a:p>
          <a:p>
            <a:r>
              <a:rPr lang="en-US" sz="1600" smtClean="0"/>
              <a:t>&lt;/head&gt;</a:t>
            </a:r>
          </a:p>
          <a:p>
            <a:r>
              <a:rPr lang="en-US" sz="1600" smtClean="0"/>
              <a:t>&lt;body&gt;</a:t>
            </a:r>
          </a:p>
          <a:p>
            <a:r>
              <a:rPr lang="en-US" sz="1600" smtClean="0"/>
              <a:t>&lt;FORM ACTION="proses4.php" METHOD="POST" NAME</a:t>
            </a:r>
            <a:r>
              <a:rPr lang="en-US" sz="1600" smtClean="0"/>
              <a:t>="</a:t>
            </a:r>
            <a:r>
              <a:rPr lang="en-US" sz="1600" smtClean="0"/>
              <a:t>input“&gt;</a:t>
            </a:r>
          </a:p>
          <a:p>
            <a:r>
              <a:rPr lang="en-US" sz="1600" smtClean="0"/>
              <a:t>Daftar </a:t>
            </a:r>
            <a:r>
              <a:rPr lang="en-US" sz="1600" smtClean="0"/>
              <a:t>Teman&lt;br&gt;</a:t>
            </a:r>
          </a:p>
          <a:p>
            <a:r>
              <a:rPr lang="en-US" sz="1600" smtClean="0"/>
              <a:t>&lt;input type="text" name="nama1"&gt;&lt;br&gt;</a:t>
            </a:r>
          </a:p>
          <a:p>
            <a:r>
              <a:rPr lang="en-US" sz="1600" smtClean="0"/>
              <a:t>&lt;input type="text" name="nama2"&gt;&lt;br&gt;</a:t>
            </a:r>
          </a:p>
          <a:p>
            <a:r>
              <a:rPr lang="en-US" sz="1600" smtClean="0"/>
              <a:t>&lt;input type="text" name="nama3"&gt;&lt;br&gt;</a:t>
            </a:r>
          </a:p>
          <a:p>
            <a:r>
              <a:rPr lang="en-US" sz="1600" smtClean="0"/>
              <a:t>&lt;input type="submit" name="Input" value="Input"&gt;</a:t>
            </a:r>
          </a:p>
          <a:p>
            <a:r>
              <a:rPr lang="en-US" sz="1600" smtClean="0"/>
              <a:t>&lt;/FORM&gt;</a:t>
            </a:r>
          </a:p>
          <a:p>
            <a:r>
              <a:rPr lang="en-US" sz="1600" smtClean="0"/>
              <a:t>&lt;/body&gt;</a:t>
            </a:r>
          </a:p>
          <a:p>
            <a:r>
              <a:rPr lang="en-US" sz="1600" smtClean="0"/>
              <a:t>&lt;/html&gt;</a:t>
            </a:r>
            <a:endParaRPr lang="en-US" sz="16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8440" y="3393744"/>
            <a:ext cx="347782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676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smtClean="0"/>
              <a:t>Nama File : proses4.php</a:t>
            </a:r>
          </a:p>
          <a:p>
            <a:r>
              <a:rPr lang="en-US" smtClean="0"/>
              <a:t>&lt;?</a:t>
            </a:r>
            <a:r>
              <a:rPr lang="en-US" smtClean="0"/>
              <a:t>php</a:t>
            </a:r>
          </a:p>
          <a:p>
            <a:r>
              <a:rPr lang="en-US" smtClean="0"/>
              <a:t>if (isset($_POST['Input'])) {</a:t>
            </a:r>
          </a:p>
          <a:p>
            <a:r>
              <a:rPr lang="en-US" smtClean="0"/>
              <a:t>$nama1 = $_POST['nama1'];</a:t>
            </a:r>
          </a:p>
          <a:p>
            <a:r>
              <a:rPr lang="en-US" smtClean="0"/>
              <a:t>$nama2 = $_POST['nama2'];</a:t>
            </a:r>
          </a:p>
          <a:p>
            <a:r>
              <a:rPr lang="en-US" smtClean="0"/>
              <a:t>$nama3 = $_POST['nama3'];</a:t>
            </a:r>
          </a:p>
          <a:p>
            <a:r>
              <a:rPr lang="en-US" smtClean="0"/>
              <a:t>echo "&lt;b&gt;Daftar Teman :&lt;/b&gt; &lt;br&gt;";</a:t>
            </a:r>
          </a:p>
          <a:p>
            <a:r>
              <a:rPr lang="en-US" smtClean="0"/>
              <a:t>echo $nama1. "&lt;br&gt;";</a:t>
            </a:r>
          </a:p>
          <a:p>
            <a:r>
              <a:rPr lang="en-US" smtClean="0"/>
              <a:t>echo $nama2. "&lt;br&gt;";</a:t>
            </a:r>
          </a:p>
          <a:p>
            <a:r>
              <a:rPr lang="en-US" smtClean="0"/>
              <a:t>echo $nama3. "&lt;br&gt;";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?&gt;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4038600" cy="386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smtClean="0"/>
              <a:t>Form </a:t>
            </a:r>
            <a:r>
              <a:rPr lang="en-US" b="1" smtClean="0"/>
              <a:t>Input </a:t>
            </a:r>
            <a:r>
              <a:rPr lang="en-US" b="1" smtClean="0"/>
              <a:t>Type TEXT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150</TotalTime>
  <Words>1883</Words>
  <Application>Microsoft Office PowerPoint</Application>
  <PresentationFormat>On-screen Show (4:3)</PresentationFormat>
  <Paragraphs>270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Penanganan Form</vt:lpstr>
      <vt:lpstr>Penanganan Form</vt:lpstr>
      <vt:lpstr>Beberapa Cara Penanganan Form</vt:lpstr>
      <vt:lpstr>Contoh : input1.php (method: POST)</vt:lpstr>
      <vt:lpstr>Beberapa Cara Penanganan Form</vt:lpstr>
      <vt:lpstr>Method : POST</vt:lpstr>
      <vt:lpstr>Method : GET</vt:lpstr>
      <vt:lpstr>Form Input Type TEXT</vt:lpstr>
      <vt:lpstr>Form Input Type TEXT</vt:lpstr>
      <vt:lpstr>Form Input Type PASSWORD</vt:lpstr>
      <vt:lpstr>Form Input Type PASSWORD</vt:lpstr>
      <vt:lpstr>Form Input Type RADIO</vt:lpstr>
      <vt:lpstr>Form Input Type RADIO</vt:lpstr>
      <vt:lpstr>Form Input Type CHECK BOX</vt:lpstr>
      <vt:lpstr>Form Input Type CHECK BOX</vt:lpstr>
      <vt:lpstr>Form Input Type COMBO BOX</vt:lpstr>
      <vt:lpstr>Form Input Type COMBO BOX</vt:lpstr>
      <vt:lpstr>Form Input Type TEXTAREA</vt:lpstr>
      <vt:lpstr>Form Input Type TEXTAREA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Penanganan Form</dc:title>
  <dc:creator>VERY</dc:creator>
  <cp:lastModifiedBy>BERNARD VERY</cp:lastModifiedBy>
  <cp:revision>132</cp:revision>
  <dcterms:created xsi:type="dcterms:W3CDTF">2006-08-16T00:00:00Z</dcterms:created>
  <dcterms:modified xsi:type="dcterms:W3CDTF">2010-02-16T03:33:40Z</dcterms:modified>
</cp:coreProperties>
</file>