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C335A-7EB4-477B-89B6-8D4B59A497E0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40271-326E-4149-A754-796CB9A2AB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40271-326E-4149-A754-796CB9A2ABE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Tujuan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web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web,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web,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Ringkasan</a:t>
            </a:r>
            <a:r>
              <a:rPr lang="en-US" b="1" dirty="0" smtClean="0"/>
              <a:t> </a:t>
            </a:r>
            <a:r>
              <a:rPr lang="en-US" b="1" dirty="0" err="1" smtClean="0"/>
              <a:t>Materi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pPr marL="349250" indent="-228600"/>
            <a:r>
              <a:rPr lang="en-US" dirty="0" err="1" smtClean="0">
                <a:latin typeface="Comic Sans MS" pitchFamily="66" charset="0"/>
              </a:rPr>
              <a:t>Pengantar</a:t>
            </a:r>
            <a:r>
              <a:rPr lang="en-US" dirty="0" smtClean="0">
                <a:latin typeface="Comic Sans MS" pitchFamily="66" charset="0"/>
              </a:rPr>
              <a:t> Internet &amp; Web</a:t>
            </a:r>
          </a:p>
          <a:p>
            <a:pPr marL="349250" indent="-228600"/>
            <a:r>
              <a:rPr lang="en-US" dirty="0" smtClean="0">
                <a:latin typeface="Comic Sans MS" pitchFamily="66" charset="0"/>
              </a:rPr>
              <a:t>HTML</a:t>
            </a:r>
          </a:p>
          <a:p>
            <a:pPr marL="349250" indent="-228600"/>
            <a:r>
              <a:rPr lang="en-US" dirty="0" smtClean="0">
                <a:latin typeface="Comic Sans MS" pitchFamily="66" charset="0"/>
              </a:rPr>
              <a:t>CSS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Aturan</a:t>
            </a:r>
            <a:r>
              <a:rPr lang="en-US" b="1" dirty="0" smtClean="0"/>
              <a:t> </a:t>
            </a:r>
            <a:r>
              <a:rPr lang="en-US" b="1" dirty="0" err="1" smtClean="0"/>
              <a:t>Perkuliahan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>
                <a:latin typeface="Comic Sans MS" pitchFamily="66" charset="0"/>
              </a:rPr>
              <a:t>Kelas Reguler Pagi jumlah pertemuan min. 14x, Kelas Sore/Karyawan jumlah pertemuan 12x termasuk UTS dan UAS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latin typeface="Comic Sans MS" pitchFamily="66" charset="0"/>
              </a:rPr>
              <a:t>Wajib mengikuti UTS dan UAS</a:t>
            </a:r>
            <a:endParaRPr lang="en-US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mic Sans MS" pitchFamily="66" charset="0"/>
              </a:rPr>
              <a:t>Wajib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mengerjakan</a:t>
            </a:r>
            <a:r>
              <a:rPr lang="en-US" dirty="0" smtClean="0">
                <a:latin typeface="Comic Sans MS" pitchFamily="66" charset="0"/>
              </a:rPr>
              <a:t> TUGAS</a:t>
            </a:r>
            <a:endParaRPr lang="id-ID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latin typeface="Comic Sans MS" pitchFamily="66" charset="0"/>
              </a:rPr>
              <a:t>Tidak ada ujian susulan/perbaikan, apabila berhalangan pada saat ujian, minta ujian sebelumnya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latin typeface="Comic Sans MS" pitchFamily="66" charset="0"/>
              </a:rPr>
              <a:t>Penilaian berdasarkan Tugas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Absensi</a:t>
            </a:r>
            <a:r>
              <a:rPr lang="id-ID" dirty="0" smtClean="0">
                <a:latin typeface="Comic Sans MS" pitchFamily="66" charset="0"/>
              </a:rPr>
              <a:t>, UTS, UAS</a:t>
            </a:r>
            <a:endParaRPr lang="en-US" dirty="0" smtClean="0"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mic Sans MS" pitchFamily="66" charset="0"/>
              </a:rPr>
              <a:t>Nilai</a:t>
            </a:r>
            <a:r>
              <a:rPr lang="en-US" dirty="0" smtClean="0">
                <a:latin typeface="Comic Sans MS" pitchFamily="66" charset="0"/>
              </a:rPr>
              <a:t> : A B C D E</a:t>
            </a:r>
            <a:endParaRPr lang="id-ID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Penilaian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Comic Sans MS" pitchFamily="66" charset="0"/>
              </a:rPr>
              <a:t>Komponen</a:t>
            </a:r>
            <a:r>
              <a:rPr lang="en-US" sz="3600" b="1" dirty="0" smtClean="0">
                <a:latin typeface="Comic Sans MS" pitchFamily="66" charset="0"/>
              </a:rPr>
              <a:t> </a:t>
            </a:r>
            <a:r>
              <a:rPr lang="en-US" sz="3600" b="1" dirty="0" err="1" smtClean="0">
                <a:latin typeface="Comic Sans MS" pitchFamily="66" charset="0"/>
              </a:rPr>
              <a:t>Penilaian</a:t>
            </a:r>
            <a:endParaRPr lang="en-US" sz="3600" b="1" dirty="0" smtClean="0">
              <a:latin typeface="Comic Sans MS" pitchFamily="66" charset="0"/>
            </a:endParaRPr>
          </a:p>
          <a:p>
            <a:pPr lvl="1"/>
            <a:r>
              <a:rPr lang="en-US" sz="3400" dirty="0" err="1" smtClean="0">
                <a:solidFill>
                  <a:schemeClr val="tx1"/>
                </a:solidFill>
                <a:latin typeface="Comic Sans MS" pitchFamily="66" charset="0"/>
              </a:rPr>
              <a:t>Tugas</a:t>
            </a:r>
            <a:r>
              <a:rPr lang="en-US" sz="3400" dirty="0" smtClean="0">
                <a:solidFill>
                  <a:schemeClr val="tx1"/>
                </a:solidFill>
                <a:latin typeface="Comic Sans MS" pitchFamily="66" charset="0"/>
              </a:rPr>
              <a:t> &amp; </a:t>
            </a:r>
            <a:r>
              <a:rPr lang="en-US" sz="3400" dirty="0" err="1" smtClean="0">
                <a:solidFill>
                  <a:schemeClr val="tx1"/>
                </a:solidFill>
                <a:latin typeface="Comic Sans MS" pitchFamily="66" charset="0"/>
              </a:rPr>
              <a:t>Absensi</a:t>
            </a:r>
            <a:r>
              <a:rPr lang="en-US" sz="3400" dirty="0" smtClean="0">
                <a:solidFill>
                  <a:schemeClr val="tx1"/>
                </a:solidFill>
                <a:latin typeface="Comic Sans MS" pitchFamily="66" charset="0"/>
              </a:rPr>
              <a:t>  </a:t>
            </a:r>
            <a:r>
              <a:rPr lang="en-US" sz="3400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 30%</a:t>
            </a:r>
          </a:p>
          <a:p>
            <a:pPr lvl="1"/>
            <a:r>
              <a:rPr lang="en-US" sz="3400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UTS   35 %</a:t>
            </a:r>
          </a:p>
          <a:p>
            <a:pPr lvl="1"/>
            <a:r>
              <a:rPr lang="en-US" sz="3400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UAS </a:t>
            </a:r>
            <a:r>
              <a:rPr lang="en-US" sz="340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 35 </a:t>
            </a:r>
            <a:r>
              <a:rPr lang="en-US" sz="3400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%</a:t>
            </a:r>
          </a:p>
          <a:p>
            <a:pPr lvl="1">
              <a:buNone/>
            </a:pPr>
            <a:endParaRPr lang="en-US" sz="3400" dirty="0" smtClean="0">
              <a:latin typeface="Comic Sans MS" pitchFamily="66" charset="0"/>
              <a:sym typeface="Wingdings" pitchFamily="2" charset="2"/>
            </a:endParaRPr>
          </a:p>
          <a:p>
            <a:r>
              <a:rPr lang="en-US" sz="3600" b="1" dirty="0" err="1" smtClean="0">
                <a:latin typeface="Comic Sans MS" pitchFamily="66" charset="0"/>
                <a:sym typeface="Wingdings" pitchFamily="2" charset="2"/>
              </a:rPr>
              <a:t>Kehadiran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: minimal 75% </a:t>
            </a:r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sebagai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syarat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diprosesnya</a:t>
            </a:r>
            <a:r>
              <a:rPr lang="en-US" sz="36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Wingdings" pitchFamily="2" charset="2"/>
              </a:rPr>
              <a:t>nilai</a:t>
            </a:r>
            <a:endParaRPr lang="en-US" sz="3600" dirty="0" smtClean="0">
              <a:latin typeface="Comic Sans MS" pitchFamily="66" charset="0"/>
              <a:sym typeface="Wingdings" pitchFamily="2" charset="2"/>
            </a:endParaRPr>
          </a:p>
          <a:p>
            <a:endParaRPr lang="en-US" sz="3600" dirty="0" smtClean="0">
              <a:latin typeface="Comic Sans MS" pitchFamily="66" charset="0"/>
            </a:endParaRPr>
          </a:p>
          <a:p>
            <a:endParaRPr lang="en-US" sz="36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</a:t>
            </a:r>
            <a:r>
              <a:rPr lang="en-US" dirty="0" err="1" smtClean="0"/>
              <a:t>Nilai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85 – 100  : A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70 – 84    : B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50 – 69    : C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30 – 49    : D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0 – 29      : 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Penugasan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Presentasi</a:t>
            </a:r>
            <a:endParaRPr lang="en-US" sz="3600" dirty="0" smtClean="0">
              <a:solidFill>
                <a:schemeClr val="tx1"/>
              </a:solidFill>
              <a:latin typeface="Comic Sans MS" pitchFamily="66" charset="0"/>
              <a:sym typeface="Wingdings" pitchFamily="2" charset="2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Responsi</a:t>
            </a: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/</a:t>
            </a:r>
            <a:r>
              <a:rPr lang="en-US" sz="3600" dirty="0" err="1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Kuis</a:t>
            </a:r>
            <a:endParaRPr lang="en-US" sz="3600" dirty="0" smtClean="0">
              <a:solidFill>
                <a:schemeClr val="tx1"/>
              </a:solidFill>
              <a:latin typeface="Comic Sans MS" pitchFamily="66" charset="0"/>
              <a:sym typeface="Wingdings" pitchFamily="2" charset="2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Laporan</a:t>
            </a: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/</a:t>
            </a:r>
            <a:r>
              <a:rPr lang="en-US" sz="3600" dirty="0" err="1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Makalah</a:t>
            </a:r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/Project/</a:t>
            </a:r>
            <a:r>
              <a:rPr lang="en-US" sz="3600" dirty="0" err="1" smtClean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Soal</a:t>
            </a:r>
            <a:endParaRPr lang="en-US" sz="3600" dirty="0" smtClean="0">
              <a:solidFill>
                <a:schemeClr val="tx1"/>
              </a:solidFill>
              <a:latin typeface="Comic Sans MS" pitchFamily="66" charset="0"/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</TotalTime>
  <Words>205</Words>
  <Application>Microsoft Office PowerPoint</Application>
  <PresentationFormat>On-screen Show (4:3)</PresentationFormat>
  <Paragraphs>49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Kontrak Kuliah</vt:lpstr>
      <vt:lpstr>Tujuan</vt:lpstr>
      <vt:lpstr>Ringkasan Materi</vt:lpstr>
      <vt:lpstr>Aturan Perkuliahan</vt:lpstr>
      <vt:lpstr>Penilaian</vt:lpstr>
      <vt:lpstr>Score Nilai</vt:lpstr>
      <vt:lpstr>Bentuk Penugasan:</vt:lpstr>
      <vt:lpstr>Referensi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Kuliah</dc:title>
  <dc:creator>very</dc:creator>
  <cp:lastModifiedBy>river</cp:lastModifiedBy>
  <cp:revision>35</cp:revision>
  <dcterms:created xsi:type="dcterms:W3CDTF">2006-08-16T00:00:00Z</dcterms:created>
  <dcterms:modified xsi:type="dcterms:W3CDTF">2011-09-29T06:36:15Z</dcterms:modified>
</cp:coreProperties>
</file>