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Mendesain</a:t>
            </a:r>
            <a:r>
              <a:rPr lang="en-US" dirty="0" smtClean="0"/>
              <a:t> Frame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frame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b="1" dirty="0" smtClean="0"/>
              <a:t>Frame </a:t>
            </a:r>
            <a:r>
              <a:rPr lang="id-ID" b="1" dirty="0" smtClean="0"/>
              <a:t>dengan frame</a:t>
            </a:r>
            <a:r>
              <a:rPr lang="en-US" b="1" dirty="0" err="1" smtClean="0"/>
              <a:t>col</a:t>
            </a:r>
            <a:r>
              <a:rPr lang="id-ID" b="1" dirty="0" smtClean="0"/>
              <a:t>s :</a:t>
            </a:r>
            <a:endParaRPr lang="en-US" b="1" dirty="0" smtClean="0"/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&lt;html&gt;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&lt;frameset cols="200,*"&gt;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&lt;noframes&gt;maaf hanya bisa tampil pada web yang mendukung frame&lt;/noframes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 src="satu.html" name="kiri" scrolling="no" noresize&gt;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 src="dua.html" name="kanan"&gt;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&lt;/frameset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&lt;html&gt;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599"/>
            <a:ext cx="7239000" cy="510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Autofit/>
          </a:bodyPr>
          <a:lstStyle/>
          <a:p>
            <a:r>
              <a:rPr lang="sv-SE" sz="3600" b="1" dirty="0" smtClean="0"/>
              <a:t>Gabungan dari framecols dan framerows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 lnSpcReduction="10000"/>
          </a:bodyPr>
          <a:lstStyle/>
          <a:p>
            <a:pPr marL="9525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&lt;html&gt;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9525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&lt;frameset rows=20%,* border=10 bordercolor="red"&gt;  &lt;noframes&gt;maaf hanya bisa tampil pada web yang mendukung frame&lt;/noframes&gt;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4540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 src="satu.html" name="atas" scrolling="no" noresize&gt;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4540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&lt;frameset cols=30%,*&gt;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814388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 src="dua.html" name="bawah"&gt;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814388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 src="tiga.html" name="bawah"&gt;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4540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&lt;/frameset&gt;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95250" indent="-4763"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&lt;/frameset&gt;</a:t>
            </a:r>
          </a:p>
          <a:p>
            <a:pPr marL="9525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543800" cy="532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id-ID" b="1" dirty="0" smtClean="0"/>
              <a:t>Frame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010400" cy="529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Frame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r>
              <a:rPr lang="es-ES" dirty="0" err="1" smtClean="0">
                <a:latin typeface="Comic Sans MS" pitchFamily="66" charset="0"/>
              </a:rPr>
              <a:t>Format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 smtClean="0">
                <a:latin typeface="Comic Sans MS" pitchFamily="66" charset="0"/>
              </a:rPr>
              <a:t>untuk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 smtClean="0">
                <a:latin typeface="Comic Sans MS" pitchFamily="66" charset="0"/>
              </a:rPr>
              <a:t>membuat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 smtClean="0">
                <a:latin typeface="Comic Sans MS" pitchFamily="66" charset="0"/>
              </a:rPr>
              <a:t>frame</a:t>
            </a:r>
            <a:r>
              <a:rPr lang="es-ES" dirty="0" smtClean="0">
                <a:latin typeface="Comic Sans MS" pitchFamily="66" charset="0"/>
              </a:rPr>
              <a:t> pada </a:t>
            </a:r>
            <a:r>
              <a:rPr lang="es-ES" dirty="0" err="1" smtClean="0">
                <a:latin typeface="Comic Sans MS" pitchFamily="66" charset="0"/>
              </a:rPr>
              <a:t>halaman</a:t>
            </a:r>
            <a:r>
              <a:rPr lang="es-ES" dirty="0" smtClean="0">
                <a:latin typeface="Comic Sans MS" pitchFamily="66" charset="0"/>
              </a:rPr>
              <a:t> web </a:t>
            </a:r>
            <a:r>
              <a:rPr lang="es-ES" dirty="0" err="1" smtClean="0">
                <a:latin typeface="Comic Sans MS" pitchFamily="66" charset="0"/>
              </a:rPr>
              <a:t>adalah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 smtClean="0">
                <a:latin typeface="Comic Sans MS" pitchFamily="66" charset="0"/>
              </a:rPr>
              <a:t>dengan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 smtClean="0">
                <a:latin typeface="Comic Sans MS" pitchFamily="66" charset="0"/>
              </a:rPr>
              <a:t>menggunakan</a:t>
            </a:r>
            <a:r>
              <a:rPr lang="es-ES" dirty="0" smtClean="0">
                <a:latin typeface="Comic Sans MS" pitchFamily="66" charset="0"/>
              </a:rPr>
              <a:t> </a:t>
            </a:r>
            <a:r>
              <a:rPr lang="es-ES" dirty="0" err="1" smtClean="0">
                <a:latin typeface="Comic Sans MS" pitchFamily="66" charset="0"/>
              </a:rPr>
              <a:t>perintah</a:t>
            </a:r>
            <a:r>
              <a:rPr lang="es-ES" dirty="0" smtClean="0">
                <a:latin typeface="Comic Sans MS" pitchFamily="66" charset="0"/>
              </a:rPr>
              <a:t>  : </a:t>
            </a:r>
          </a:p>
          <a:p>
            <a:pPr>
              <a:buNone/>
            </a:pPr>
            <a:endParaRPr lang="en-US" b="1" dirty="0" smtClean="0">
              <a:latin typeface="Comic Sans MS" pitchFamily="66" charset="0"/>
            </a:endParaRPr>
          </a:p>
          <a:p>
            <a:pPr marL="635000" indent="-4763">
              <a:buNone/>
            </a:pPr>
            <a:r>
              <a:rPr lang="id-ID" b="1" dirty="0" smtClean="0">
                <a:solidFill>
                  <a:srgbClr val="002060"/>
                </a:solidFill>
                <a:latin typeface="Comic Sans MS" pitchFamily="66" charset="0"/>
              </a:rPr>
              <a:t>&lt;FRAMESET&gt;</a:t>
            </a:r>
            <a:endParaRPr lang="en-US" b="1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marL="904875" indent="-4763">
              <a:buNone/>
            </a:pPr>
            <a:r>
              <a:rPr lang="id-ID" b="1" dirty="0" smtClean="0">
                <a:solidFill>
                  <a:srgbClr val="002060"/>
                </a:solidFill>
                <a:latin typeface="Comic Sans MS" pitchFamily="66" charset="0"/>
              </a:rPr>
              <a:t>&lt;NOFRAMES&gt;</a:t>
            </a:r>
            <a:endParaRPr lang="en-US" b="1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marL="904875" indent="-4763">
              <a:buNone/>
            </a:pPr>
            <a:r>
              <a:rPr lang="id-ID" b="1" dirty="0" smtClean="0">
                <a:solidFill>
                  <a:srgbClr val="002060"/>
                </a:solidFill>
                <a:latin typeface="Comic Sans MS" pitchFamily="66" charset="0"/>
              </a:rPr>
              <a:t>diabaikan jika browser mampu menampilkan frame</a:t>
            </a:r>
            <a:endParaRPr lang="en-US" b="1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marL="904875" indent="-4763">
              <a:buNone/>
            </a:pPr>
            <a:r>
              <a:rPr lang="id-ID" b="1" dirty="0" smtClean="0">
                <a:solidFill>
                  <a:srgbClr val="002060"/>
                </a:solidFill>
                <a:latin typeface="Comic Sans MS" pitchFamily="66" charset="0"/>
              </a:rPr>
              <a:t>&lt;/NOFRAMES&gt;</a:t>
            </a:r>
            <a:endParaRPr lang="en-US" b="1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marL="635000" indent="-4763">
              <a:buNone/>
            </a:pP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&lt;</a:t>
            </a:r>
            <a:r>
              <a:rPr lang="id-ID" b="1" dirty="0" smtClean="0">
                <a:solidFill>
                  <a:srgbClr val="002060"/>
                </a:solidFill>
                <a:latin typeface="Comic Sans MS" pitchFamily="66" charset="0"/>
              </a:rPr>
              <a:t>/FRAMESET&gt; </a:t>
            </a:r>
            <a:endParaRPr lang="id-ID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Atribut-atribut Frame</a:t>
            </a:r>
            <a:endParaRPr lang="id-ID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44498"/>
          <a:stretch>
            <a:fillRect/>
          </a:stretch>
        </p:blipFill>
        <p:spPr bwMode="auto">
          <a:xfrm>
            <a:off x="381000" y="3473970"/>
            <a:ext cx="841878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" y="1371600"/>
            <a:ext cx="8408277" cy="215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Atribut-atribut Frame</a:t>
            </a:r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53588" b="-1434"/>
          <a:stretch>
            <a:fillRect/>
          </a:stretch>
        </p:blipFill>
        <p:spPr bwMode="auto">
          <a:xfrm>
            <a:off x="457200" y="1905000"/>
            <a:ext cx="82398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80488"/>
          <a:stretch>
            <a:fillRect/>
          </a:stretch>
        </p:blipFill>
        <p:spPr bwMode="auto">
          <a:xfrm>
            <a:off x="457200" y="1600200"/>
            <a:ext cx="822960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1148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 smtClean="0">
                <a:latin typeface="Comic Sans MS" pitchFamily="66" charset="0"/>
              </a:rPr>
              <a:t>Catatan</a:t>
            </a:r>
            <a:r>
              <a:rPr lang="en-US" sz="2400" b="1" u="sng" dirty="0" smtClean="0">
                <a:latin typeface="Comic Sans MS" pitchFamily="66" charset="0"/>
              </a:rPr>
              <a:t>:</a:t>
            </a:r>
          </a:p>
          <a:p>
            <a:r>
              <a:rPr lang="id-ID" sz="2400" dirty="0" smtClean="0">
                <a:latin typeface="Comic Sans MS" pitchFamily="66" charset="0"/>
              </a:rPr>
              <a:t>Untuk membuat halaman web yang memiliki frame biasanya akan dibuat </a:t>
            </a:r>
            <a:r>
              <a:rPr lang="id-ID" sz="2400" b="1" dirty="0" smtClean="0">
                <a:latin typeface="Comic Sans MS" pitchFamily="66" charset="0"/>
              </a:rPr>
              <a:t>satu halaman web utama </a:t>
            </a:r>
            <a:r>
              <a:rPr lang="id-ID" sz="2400" dirty="0" smtClean="0">
                <a:latin typeface="Comic Sans MS" pitchFamily="66" charset="0"/>
              </a:rPr>
              <a:t>yang memiliki frame ditambah dengan </a:t>
            </a:r>
            <a:r>
              <a:rPr lang="id-ID" sz="2400" b="1" dirty="0" smtClean="0">
                <a:latin typeface="Comic Sans MS" pitchFamily="66" charset="0"/>
              </a:rPr>
              <a:t>file-file HTML lainnya </a:t>
            </a:r>
            <a:r>
              <a:rPr lang="id-ID" sz="2400" dirty="0" smtClean="0">
                <a:latin typeface="Comic Sans MS" pitchFamily="66" charset="0"/>
              </a:rPr>
              <a:t>yang digunakan sebagai sumber untuk frame tersebut. </a:t>
            </a:r>
            <a:endParaRPr lang="id-ID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r>
              <a:rPr lang="id-ID" sz="2400" b="1" i="1" dirty="0" smtClean="0"/>
              <a:t>(Satu.html)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&lt;html&gt;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&lt;body bgcolor="#008080"&gt;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&lt;h1 align="center"&gt;&lt;font face="Arial"&gt;Halaman Satu dari File Satu.Html &lt;/font&gt;&lt;/h1&gt;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&lt;/body&gt;&lt;/html&gt;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id-ID" sz="2400" b="1" i="1" dirty="0" smtClean="0"/>
              <a:t>(Dua.html)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&lt;html&gt;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&lt;body bgcolor="#ff0080"&gt;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&lt;h1 align="center"&gt;&lt;font face="Arial"&gt;Halaman Dua dari File Dua.Html&lt;/font&gt;&lt;/h1&gt;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&lt;/body&gt;&lt;/html&gt;</a:t>
            </a:r>
            <a:endParaRPr lang="id-ID" sz="24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r>
              <a:rPr lang="id-ID" sz="2400" b="1" i="1" dirty="0" smtClean="0"/>
              <a:t>(Tiga.html)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&lt;html&gt;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&lt;body bgcolor="#aa00ff"&gt;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&lt;h1 align="center"&gt;&lt;font face="Arial"&gt;Halaman tiga dari File tiga.Html&lt;/font&gt;&lt;/h1&gt;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b="1" dirty="0" smtClean="0">
                <a:solidFill>
                  <a:srgbClr val="002060"/>
                </a:solidFill>
                <a:latin typeface="+mj-lt"/>
              </a:rPr>
              <a:t>&lt;/body&gt;&lt;/html&gt;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frame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b="1" dirty="0" smtClean="0"/>
              <a:t>Frame </a:t>
            </a:r>
            <a:r>
              <a:rPr lang="id-ID" b="1" dirty="0" smtClean="0"/>
              <a:t>dengan framerows :</a:t>
            </a:r>
            <a:endParaRPr lang="en-US" b="1" dirty="0" smtClean="0"/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&lt;html&gt;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&lt;frameset rows="80,*"&gt;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&lt;noframes&gt;maaf hanya bisa tampil pada web yang mendukung frame&lt;/noframes&gt;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 src="satu.html" name="atas" scrolling="no" noresize&gt;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&lt;frame src="dua.html" name="bawah"&gt;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&lt;/frameset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&lt;html&gt;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23634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</TotalTime>
  <Words>187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Mendesain Frame</vt:lpstr>
      <vt:lpstr>Frame</vt:lpstr>
      <vt:lpstr>Elemen Frame</vt:lpstr>
      <vt:lpstr>Atribut-atribut Frame</vt:lpstr>
      <vt:lpstr>Atribut-atribut Frame</vt:lpstr>
      <vt:lpstr>Contoh</vt:lpstr>
      <vt:lpstr>Contoh (Lanjutan)</vt:lpstr>
      <vt:lpstr>Penggabungan ke frame (1)</vt:lpstr>
      <vt:lpstr>Hasil</vt:lpstr>
      <vt:lpstr>Penggabungan ke frame (2)</vt:lpstr>
      <vt:lpstr>Hasil</vt:lpstr>
      <vt:lpstr>Gabungan dari framecols dan framerows</vt:lpstr>
      <vt:lpstr>Hasil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Mendesain Frame</dc:title>
  <dc:creator>river</dc:creator>
  <cp:lastModifiedBy>river</cp:lastModifiedBy>
  <cp:revision>37</cp:revision>
  <dcterms:created xsi:type="dcterms:W3CDTF">2006-08-16T00:00:00Z</dcterms:created>
  <dcterms:modified xsi:type="dcterms:W3CDTF">2011-09-19T07:29:50Z</dcterms:modified>
</cp:coreProperties>
</file>