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Form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b="1" dirty="0" err="1" smtClean="0"/>
              <a:t>Elemen</a:t>
            </a:r>
            <a:r>
              <a:rPr lang="en-US" b="1" dirty="0" smtClean="0"/>
              <a:t> </a:t>
            </a:r>
            <a:r>
              <a:rPr lang="id-ID" b="1" dirty="0" smtClean="0"/>
              <a:t>Form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mic Sans MS" pitchFamily="66" charset="0"/>
              </a:rPr>
              <a:t>U</a:t>
            </a:r>
            <a:r>
              <a:rPr lang="id-ID" dirty="0" smtClean="0">
                <a:latin typeface="Comic Sans MS" pitchFamily="66" charset="0"/>
              </a:rPr>
              <a:t>ntuk membuat form </a:t>
            </a:r>
            <a:r>
              <a:rPr lang="en-US" dirty="0" err="1" smtClean="0">
                <a:latin typeface="Comic Sans MS" pitchFamily="66" charset="0"/>
              </a:rPr>
              <a:t>kita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menggunakan elemen </a:t>
            </a:r>
            <a:r>
              <a:rPr lang="id-ID" b="1" dirty="0" smtClean="0">
                <a:latin typeface="Comic Sans MS" pitchFamily="66" charset="0"/>
              </a:rPr>
              <a:t>FORM</a:t>
            </a:r>
            <a:r>
              <a:rPr lang="id-ID" dirty="0" smtClean="0">
                <a:latin typeface="Comic Sans MS" pitchFamily="66" charset="0"/>
              </a:rPr>
              <a:t> ditambah dengan komponen-komponen pembentuk form seperti input, checkbox, option dan sebagainya. </a:t>
            </a: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r>
              <a:rPr lang="id-ID" dirty="0" smtClean="0">
                <a:latin typeface="Comic Sans MS" pitchFamily="66" charset="0"/>
              </a:rPr>
              <a:t>Perintah  untuk membuat form yaitu : </a:t>
            </a:r>
            <a:endParaRPr lang="en-US" dirty="0" smtClean="0">
              <a:latin typeface="Comic Sans MS" pitchFamily="66" charset="0"/>
            </a:endParaRPr>
          </a:p>
          <a:p>
            <a:pPr marL="723900" indent="-255588"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&lt;</a:t>
            </a:r>
            <a:r>
              <a:rPr lang="en-US" sz="2400" smtClean="0">
                <a:solidFill>
                  <a:srgbClr val="002060"/>
                </a:solidFill>
                <a:latin typeface="+mj-lt"/>
              </a:rPr>
              <a:t>FORM </a:t>
            </a:r>
            <a:r>
              <a:rPr lang="en-US" sz="2400" smtClean="0">
                <a:solidFill>
                  <a:srgbClr val="002060"/>
                </a:solidFill>
                <a:latin typeface="+mj-lt"/>
              </a:rPr>
              <a:t>METHOD</a:t>
            </a: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=”POST/GET” ACTION=”URL”&gt;</a:t>
            </a:r>
          </a:p>
          <a:p>
            <a:pPr marL="989013" indent="-250825"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&lt;INPUT&gt;</a:t>
            </a:r>
          </a:p>
          <a:p>
            <a:pPr marL="989013" indent="-250825"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&lt;INPUT&gt;</a:t>
            </a:r>
          </a:p>
          <a:p>
            <a:pPr marL="723900" indent="-255588">
              <a:buNone/>
            </a:pP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&lt;/FORM&gt;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+mj-lt"/>
            </a:endParaRPr>
          </a:p>
          <a:p>
            <a:pPr lvl="1"/>
            <a:r>
              <a:rPr lang="id-ID" sz="2200" b="1" dirty="0" smtClean="0"/>
              <a:t>Method</a:t>
            </a:r>
            <a:r>
              <a:rPr lang="id-ID" sz="2200" dirty="0" smtClean="0"/>
              <a:t> digunakan untuk menentukan bagaimana form diberlakukan</a:t>
            </a:r>
            <a:endParaRPr lang="en-US" sz="2200" dirty="0" smtClean="0"/>
          </a:p>
          <a:p>
            <a:pPr lvl="1"/>
            <a:r>
              <a:rPr lang="en-US" sz="2200" b="1" dirty="0" smtClean="0"/>
              <a:t>A</a:t>
            </a:r>
            <a:r>
              <a:rPr lang="id-ID" sz="2200" b="1" dirty="0" smtClean="0"/>
              <a:t>ction </a:t>
            </a:r>
            <a:r>
              <a:rPr lang="id-ID" sz="2200" dirty="0" smtClean="0"/>
              <a:t>sering diisi dengan URL tempat pemrosesan form selankjutnya. </a:t>
            </a:r>
            <a:endParaRPr lang="en-US" sz="2200" dirty="0" smtClean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Elemen-elemen pada Form</a:t>
            </a:r>
            <a:r>
              <a:rPr lang="en-US" b="1" dirty="0" smtClean="0"/>
              <a:t> (1)</a:t>
            </a:r>
            <a:endParaRPr lang="id-ID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295400"/>
            <a:ext cx="84281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id-ID" b="1" dirty="0" smtClean="0"/>
              <a:t>Elemen-elemen pada Form</a:t>
            </a:r>
            <a:r>
              <a:rPr lang="en-US" b="1" dirty="0" smtClean="0"/>
              <a:t> (2)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599"/>
            <a:ext cx="8427600" cy="367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b="92187"/>
          <a:stretch>
            <a:fillRect/>
          </a:stretch>
        </p:blipFill>
        <p:spPr bwMode="auto">
          <a:xfrm>
            <a:off x="381000" y="1447800"/>
            <a:ext cx="842811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d-ID" sz="1600" dirty="0" smtClean="0">
                <a:latin typeface="+mj-lt"/>
              </a:rPr>
              <a:t>&lt;HTML&gt;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&lt;HEAD&gt;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&lt;TITLE&gt;Contoh Membuat Form&lt;/TITLE&gt;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&lt;/HEAD&gt;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&lt;BODY&gt;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&lt;H1 ALIGN="CENTER"&gt;FORM PENDAFTARAN ONLINE&lt;/H1&gt;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&lt;HR size=3 color="black"&gt;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&lt;FORM METHOD="POST" ACTION="contohform.htm"&gt;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&lt;TABLE&gt;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&lt;TR&gt;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&lt;TD&gt;&lt;B&gt;Nama :&lt;/B&gt;&lt;/TD&gt;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&lt;TD&gt;&lt;INPUT TYPE="Text" NAME="varNama"  SIZE="15"&gt;&lt;/TD&gt;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&lt;/TR&gt;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&lt;TR&gt;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&lt;TD&gt;&lt;B&gt;Alamat :&lt;/B&gt;&lt;/TD&gt;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&lt;TD&gt;&lt;INPUT TYPE="Text" NAME="varAlamat" SIZE="30"&gt;&lt;/TD&gt;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&lt;/TR&gt;</a:t>
            </a:r>
          </a:p>
          <a:p>
            <a:pPr>
              <a:buNone/>
            </a:pPr>
            <a:endParaRPr lang="id-ID" sz="16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 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1600" dirty="0" smtClean="0">
                <a:latin typeface="+mj-lt"/>
              </a:rPr>
              <a:t>&lt;TR&gt;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&lt;TD&gt;&lt;B&gt;Agama :&lt;/B&gt;&lt;/TD&gt;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&lt;TD&gt;&lt;SELECT NAME="agama" SIZE="1"&gt;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&lt;OPTION&gt;Islam&lt;/OPTION&gt;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&lt;OPTION&gt;Kristen&lt;/OPTION&gt;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&lt;OPTION&gt;Budha&lt;/OPTION&gt;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&lt;OPTION&gt;Hindu&lt;/OPTION&gt;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&lt;/SELECT&gt;&lt;/TD&gt;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&lt;/TR&gt;</a:t>
            </a:r>
            <a:endParaRPr lang="en-US" sz="1600" dirty="0" smtClean="0">
              <a:latin typeface="+mj-lt"/>
            </a:endParaRP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&lt;TR&gt;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&lt;TD&gt;&lt;B&gt;Password :&lt;/B&gt;&lt;/TD&gt;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&lt;TD&gt;&lt;INPUT TYPE="Password" NAME="varPassword" SIZE="10"&gt;&lt;/TD&gt;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&lt;/TR&gt;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&lt;/TABLE&gt;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&lt;B&gt;Jenis kelamin: &lt;/B&gt;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&lt;INPUT CHECKED TYPE="Radio" NAME="Kelamin" VALUE="Pria"&gt;Pria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&lt;INPUT TYPE="Radio" NAME="Kelamin" VALUE="Wanita"&gt;Wanita&lt;BR&gt;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 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1600" dirty="0" smtClean="0">
                <a:latin typeface="+mj-lt"/>
              </a:rPr>
              <a:t>&lt;B&gt;Hobi:&lt;/B&gt;&lt;BR&gt;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&lt;INPUT TYPE="Checkbox" NAME="Kelamin" VALUE="Soccer"&gt;Sepakbola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&lt;INPUT CHECKED TYPE="Checkbox" NAME="Hobi" VALUE="Badminton"&gt;Bulutangkis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&lt;INPUT TYPE="Checkbox" NAME="Hobi" VALUE="Computer"&gt;Komputer &lt;BR&gt;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&lt;INPUT TYPE="Checkbox" NAME="Hobi" VALUE="Game"&gt;Permainan video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&lt;INPUT CHECKED TYPE="Checkbox" NAME="Hobi" VALUE="Internet"&gt;Internet  &lt;BR&gt;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&lt;B&gt;Komentar&lt;/B&gt;&lt;BR&gt; &lt;TEXTAREA Cols="30" Rows="5" Name="komentar"&gt;&lt;/TEXTAREA&gt;&lt;BR&gt;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&lt;INPUT TYPE="Submit" VALUE="Kirim"&gt;&lt;INPUT TYPE="Reset" VALUE="Batal"&gt;</a:t>
            </a: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&lt;/FORM&gt;</a:t>
            </a:r>
            <a:endParaRPr lang="en-US" sz="1600" dirty="0" smtClean="0">
              <a:latin typeface="+mj-lt"/>
            </a:endParaRP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&lt;/BODY&gt;</a:t>
            </a:r>
            <a:endParaRPr lang="en-US" sz="1600" dirty="0" smtClean="0">
              <a:latin typeface="+mj-lt"/>
            </a:endParaRPr>
          </a:p>
          <a:p>
            <a:pPr>
              <a:buNone/>
            </a:pPr>
            <a:r>
              <a:rPr lang="id-ID" sz="1600" dirty="0" smtClean="0">
                <a:latin typeface="+mj-lt"/>
              </a:rPr>
              <a:t>&lt;/HTML&gt;</a:t>
            </a:r>
            <a:endParaRPr lang="id-ID" sz="16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Hasil</a:t>
            </a:r>
            <a:endParaRPr lang="id-ID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086600" cy="535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79</TotalTime>
  <Words>481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Membuat Form</vt:lpstr>
      <vt:lpstr>Elemen Form </vt:lpstr>
      <vt:lpstr>Elemen-elemen pada Form (1)</vt:lpstr>
      <vt:lpstr>Elemen-elemen pada Form (2)</vt:lpstr>
      <vt:lpstr>Contoh </vt:lpstr>
      <vt:lpstr>Contoh (lanjutan 1)</vt:lpstr>
      <vt:lpstr>Contoh (lanjutan 2)</vt:lpstr>
      <vt:lpstr>Hasil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Form</dc:title>
  <dc:creator>river</dc:creator>
  <cp:lastModifiedBy>river</cp:lastModifiedBy>
  <cp:revision>26</cp:revision>
  <dcterms:created xsi:type="dcterms:W3CDTF">2006-08-16T00:00:00Z</dcterms:created>
  <dcterms:modified xsi:type="dcterms:W3CDTF">2011-11-17T12:19:07Z</dcterms:modified>
</cp:coreProperties>
</file>