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3BAE4-4BCE-455C-9CFB-10EB188B2AB5}" type="datetimeFigureOut">
              <a:rPr lang="id-ID" smtClean="0"/>
              <a:t>13/03/2012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EFA11-6CCB-42C3-8FA3-CE2127959E0B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EFA11-6CCB-42C3-8FA3-CE2127959E0B}" type="slidenum">
              <a:rPr lang="id-ID" smtClean="0"/>
              <a:t>5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A15E-0D1E-4D82-AAE1-836AC84A857F}" type="datetimeFigureOut">
              <a:rPr lang="id-ID" smtClean="0"/>
              <a:pPr/>
              <a:t>13/03/2012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24AC-B8D9-4DB2-8604-FEFFACC5DF39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57719/skills-needed-for-a-web-programmer" TargetMode="External"/><Relationship Id="rId2" Type="http://schemas.openxmlformats.org/officeDocument/2006/relationships/hyperlink" Target="http://stackoverflow.com/users/12637/omar-ab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Skills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209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dirty="0" smtClean="0"/>
              <a:t>As a </a:t>
            </a:r>
            <a:r>
              <a:rPr lang="en-US" sz="2000" dirty="0" err="1" smtClean="0"/>
              <a:t>webdeveloper</a:t>
            </a:r>
            <a:r>
              <a:rPr lang="en-US" sz="2000" dirty="0" smtClean="0"/>
              <a:t>, in my opinion, you should</a:t>
            </a:r>
          </a:p>
          <a:p>
            <a:pPr fontAlgn="base"/>
            <a:r>
              <a:rPr lang="en-US" sz="2000" b="1" dirty="0" smtClean="0"/>
              <a:t>Design sites</a:t>
            </a:r>
            <a:r>
              <a:rPr lang="en-US" sz="2000" dirty="0" smtClean="0"/>
              <a:t> : It needs CSS,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Photoshop (even if you are not the designer, you should know what works better that other).</a:t>
            </a:r>
          </a:p>
          <a:p>
            <a:pPr fontAlgn="base"/>
            <a:r>
              <a:rPr lang="en-US" sz="2000" b="1" dirty="0" smtClean="0"/>
              <a:t>Optimize sites</a:t>
            </a:r>
            <a:r>
              <a:rPr lang="en-US" sz="2000" dirty="0" smtClean="0"/>
              <a:t> : Clear HTML, Adding Meta Tags, Cross </a:t>
            </a:r>
            <a:r>
              <a:rPr lang="en-US" sz="2000" dirty="0" err="1" smtClean="0"/>
              <a:t>Browers</a:t>
            </a:r>
            <a:r>
              <a:rPr lang="en-US" sz="2000" dirty="0" smtClean="0"/>
              <a:t>, optimizing for low Bandwidth connections, for different screen sizes</a:t>
            </a:r>
          </a:p>
          <a:p>
            <a:pPr fontAlgn="base"/>
            <a:r>
              <a:rPr lang="en-US" sz="2000" b="1" dirty="0" smtClean="0"/>
              <a:t>Code sites</a:t>
            </a:r>
            <a:r>
              <a:rPr lang="en-US" sz="2000" dirty="0" smtClean="0"/>
              <a:t> : Using PHP or ASP.net and having knowledge on an Editor (Like Visual Studio) also working in a </a:t>
            </a:r>
            <a:r>
              <a:rPr lang="en-US" sz="2000" dirty="0" err="1" smtClean="0"/>
              <a:t>FrameWork</a:t>
            </a:r>
            <a:r>
              <a:rPr lang="en-US" sz="2000" dirty="0" smtClean="0"/>
              <a:t> (especially on PHP) is very useful.</a:t>
            </a:r>
          </a:p>
          <a:p>
            <a:pPr fontAlgn="base"/>
            <a:r>
              <a:rPr lang="en-US" sz="2000" b="1" dirty="0" smtClean="0"/>
              <a:t>SQL</a:t>
            </a:r>
            <a:r>
              <a:rPr lang="en-US" sz="2000" dirty="0" smtClean="0"/>
              <a:t> : Finally you should know how to connect and work with an SQL </a:t>
            </a:r>
            <a:r>
              <a:rPr lang="en-US" sz="2000" dirty="0" err="1" smtClean="0"/>
              <a:t>DataBase</a:t>
            </a:r>
            <a:endParaRPr lang="en-US" sz="2000" dirty="0" smtClean="0"/>
          </a:p>
          <a:p>
            <a:pPr fontAlgn="base"/>
            <a:endParaRPr lang="en-US" sz="2000" dirty="0"/>
          </a:p>
          <a:p>
            <a:pPr fontAlgn="base">
              <a:spcBef>
                <a:spcPts val="0"/>
              </a:spcBef>
              <a:buNone/>
            </a:pPr>
            <a:r>
              <a:rPr lang="en-US" sz="2000" dirty="0" smtClean="0"/>
              <a:t>Opinion by: </a:t>
            </a:r>
          </a:p>
          <a:p>
            <a:pPr fontAlgn="base">
              <a:spcBef>
                <a:spcPts val="0"/>
              </a:spcBef>
              <a:buNone/>
            </a:pPr>
            <a:r>
              <a:rPr lang="id-ID" sz="2000" u="sng" dirty="0" smtClean="0">
                <a:hlinkClick r:id="rId2"/>
              </a:rPr>
              <a:t>Omar Abid</a:t>
            </a:r>
            <a:endParaRPr lang="en-US" sz="2000" u="sng" dirty="0"/>
          </a:p>
          <a:p>
            <a:pPr fontAlgn="base">
              <a:spcBef>
                <a:spcPts val="0"/>
              </a:spcBef>
              <a:buNone/>
            </a:pPr>
            <a:r>
              <a:rPr lang="en-US" sz="2000" dirty="0" smtClean="0"/>
              <a:t>URL:</a:t>
            </a:r>
            <a:r>
              <a:rPr lang="en-US" sz="2000" u="sng" dirty="0" smtClean="0"/>
              <a:t> </a:t>
            </a:r>
          </a:p>
          <a:p>
            <a:pPr fontAlgn="base">
              <a:spcBef>
                <a:spcPts val="0"/>
              </a:spcBef>
              <a:buNone/>
            </a:pPr>
            <a:r>
              <a:rPr lang="id-ID" sz="2000" dirty="0" smtClean="0">
                <a:hlinkClick r:id="rId3"/>
              </a:rPr>
              <a:t>http://stackoverflow.com/questions/757719/skills-needed-for-a-web-programmer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dirty="0" smtClean="0"/>
              <a:t>Web application development is an extremely diverse topic. At a very high level, you will need to learn about (including some examples):</a:t>
            </a:r>
          </a:p>
          <a:p>
            <a:pPr fontAlgn="base"/>
            <a:r>
              <a:rPr lang="en-US" dirty="0" smtClean="0"/>
              <a:t>Markup languages (HTML, XHTML, CSS)</a:t>
            </a:r>
          </a:p>
          <a:p>
            <a:pPr fontAlgn="base"/>
            <a:r>
              <a:rPr lang="en-US" dirty="0" smtClean="0"/>
              <a:t>Client-side scripting languages (JavaScript)</a:t>
            </a:r>
          </a:p>
          <a:p>
            <a:pPr fontAlgn="base"/>
            <a:r>
              <a:rPr lang="en-US" dirty="0" smtClean="0"/>
              <a:t>Browsers (</a:t>
            </a:r>
            <a:r>
              <a:rPr lang="en-US" dirty="0" err="1" smtClean="0"/>
              <a:t>FireFox</a:t>
            </a:r>
            <a:r>
              <a:rPr lang="en-US" dirty="0" smtClean="0"/>
              <a:t>, Opera, IE, Safari)</a:t>
            </a:r>
          </a:p>
          <a:p>
            <a:pPr fontAlgn="base"/>
            <a:r>
              <a:rPr lang="en-US" dirty="0" smtClean="0"/>
              <a:t>Development tools like IDEs, editors (Visual Studio, Eclipse)</a:t>
            </a:r>
          </a:p>
          <a:p>
            <a:pPr fontAlgn="base"/>
            <a:r>
              <a:rPr lang="en-US" dirty="0" smtClean="0"/>
              <a:t>Web servers (Apache, IIS)</a:t>
            </a:r>
          </a:p>
          <a:p>
            <a:pPr fontAlgn="base"/>
            <a:r>
              <a:rPr lang="en-US" dirty="0" smtClean="0"/>
              <a:t>Server languages (PHP, ASP.NET, Ruby)</a:t>
            </a:r>
          </a:p>
          <a:p>
            <a:pPr fontAlgn="base">
              <a:buNone/>
            </a:pPr>
            <a:r>
              <a:rPr lang="en-US" dirty="0" smtClean="0"/>
              <a:t>This is not something you learn overnight. You can dedicate a whole career to learning the ins and outs of these technologies.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/>
          <a:p>
            <a:pPr fontAlgn="base"/>
            <a:r>
              <a:rPr lang="en-US" sz="1400" b="1" dirty="0" smtClean="0"/>
              <a:t>You want to know how web servers work</a:t>
            </a:r>
            <a:r>
              <a:rPr lang="en-US" sz="1400" dirty="0" smtClean="0"/>
              <a:t>, how to configure them, how to check logs. You want to know about CGI, </a:t>
            </a:r>
            <a:r>
              <a:rPr lang="en-US" sz="1400" dirty="0" err="1" smtClean="0"/>
              <a:t>FastCGI</a:t>
            </a:r>
            <a:r>
              <a:rPr lang="en-US" sz="1400" dirty="0" smtClean="0"/>
              <a:t>, monitoring and maintaining servers. I would learn LAMP in and out.</a:t>
            </a:r>
          </a:p>
          <a:p>
            <a:pPr fontAlgn="base"/>
            <a:r>
              <a:rPr lang="en-US" sz="1400" b="1" dirty="0" smtClean="0"/>
              <a:t>Cross-browser compatibility</a:t>
            </a:r>
            <a:r>
              <a:rPr lang="en-US" sz="1400" dirty="0" smtClean="0"/>
              <a:t> is a big must. This is probably the hardest part of web development, learning browser bugs.</a:t>
            </a:r>
          </a:p>
          <a:p>
            <a:pPr fontAlgn="base"/>
            <a:r>
              <a:rPr lang="en-US" sz="1400" b="1" dirty="0" smtClean="0"/>
              <a:t>CSS</a:t>
            </a:r>
            <a:r>
              <a:rPr lang="en-US" sz="1400" dirty="0" smtClean="0"/>
              <a:t> - Do not skip learning table-less design.</a:t>
            </a:r>
          </a:p>
          <a:p>
            <a:pPr fontAlgn="base"/>
            <a:r>
              <a:rPr lang="en-US" sz="1400" b="1" dirty="0" smtClean="0"/>
              <a:t>Standards</a:t>
            </a:r>
            <a:r>
              <a:rPr lang="en-US" sz="1400" dirty="0" smtClean="0"/>
              <a:t> - Read specs on W3 on HTML, XHTML, CSS, etc Understand why standards are important.</a:t>
            </a:r>
          </a:p>
          <a:p>
            <a:pPr fontAlgn="base"/>
            <a:r>
              <a:rPr lang="en-US" sz="1400" b="1" dirty="0" smtClean="0"/>
              <a:t>Server side languages</a:t>
            </a:r>
            <a:r>
              <a:rPr lang="en-US" sz="1400" dirty="0" smtClean="0"/>
              <a:t> - Learn at least a couple of languages that operate on the server: PHP, Python, Ruby, C#, and Frameworks for these languages such as </a:t>
            </a:r>
            <a:r>
              <a:rPr lang="en-US" sz="1400" dirty="0" err="1" smtClean="0"/>
              <a:t>Django</a:t>
            </a:r>
            <a:r>
              <a:rPr lang="en-US" sz="1400" dirty="0" smtClean="0"/>
              <a:t>, Rails, </a:t>
            </a:r>
            <a:r>
              <a:rPr lang="en-US" sz="1400" dirty="0" err="1" smtClean="0"/>
              <a:t>ASP.Net</a:t>
            </a:r>
            <a:r>
              <a:rPr lang="en-US" sz="1400" dirty="0" smtClean="0"/>
              <a:t>, and </a:t>
            </a:r>
            <a:r>
              <a:rPr lang="en-US" sz="1400" dirty="0" err="1" smtClean="0"/>
              <a:t>ASP.Net</a:t>
            </a:r>
            <a:r>
              <a:rPr lang="en-US" sz="1400" dirty="0" smtClean="0"/>
              <a:t> MVC.</a:t>
            </a:r>
          </a:p>
          <a:p>
            <a:pPr fontAlgn="base"/>
            <a:r>
              <a:rPr lang="en-US" sz="1400" b="1" dirty="0" smtClean="0"/>
              <a:t>JavaScript</a:t>
            </a:r>
            <a:r>
              <a:rPr lang="en-US" sz="1400" dirty="0" smtClean="0"/>
              <a:t> - I'd get to know this pretty well. Very important for dynamic sites. You also want to learn JavaScript libraries like </a:t>
            </a:r>
            <a:r>
              <a:rPr lang="en-US" sz="1400" dirty="0" err="1" smtClean="0"/>
              <a:t>jQuery</a:t>
            </a:r>
            <a:r>
              <a:rPr lang="en-US" sz="1400" dirty="0" smtClean="0"/>
              <a:t>, Dojo, and Prototype.</a:t>
            </a:r>
          </a:p>
          <a:p>
            <a:pPr fontAlgn="base"/>
            <a:r>
              <a:rPr lang="en-US" sz="1400" b="1" dirty="0" smtClean="0"/>
              <a:t>Persistent Storage</a:t>
            </a:r>
            <a:r>
              <a:rPr lang="en-US" sz="1400" dirty="0" smtClean="0"/>
              <a:t> - Learn SQL, </a:t>
            </a:r>
            <a:r>
              <a:rPr lang="en-US" sz="1400" dirty="0" err="1" smtClean="0"/>
              <a:t>MySQL</a:t>
            </a:r>
            <a:r>
              <a:rPr lang="en-US" sz="1400" dirty="0" smtClean="0"/>
              <a:t>, or </a:t>
            </a:r>
            <a:r>
              <a:rPr lang="en-US" sz="1400" dirty="0" err="1" smtClean="0"/>
              <a:t>SQLLite</a:t>
            </a:r>
            <a:r>
              <a:rPr lang="en-US" sz="1400" dirty="0" smtClean="0"/>
              <a:t>, or MSSQL if going the Windows route. Maybe check out Berkeley DB if you're feeling adventurous.</a:t>
            </a:r>
          </a:p>
          <a:p>
            <a:pPr fontAlgn="base"/>
            <a:r>
              <a:rPr lang="en-US" sz="1400" b="1" dirty="0" smtClean="0"/>
              <a:t>Flash, Flex, </a:t>
            </a:r>
            <a:r>
              <a:rPr lang="en-US" sz="1400" b="1" dirty="0" err="1" smtClean="0"/>
              <a:t>Silverlight</a:t>
            </a:r>
            <a:r>
              <a:rPr lang="en-US" sz="1400" dirty="0" smtClean="0"/>
              <a:t> - At least stay current, maybe make something in them to understand how they work, security issues.</a:t>
            </a:r>
          </a:p>
          <a:p>
            <a:pPr fontAlgn="base"/>
            <a:r>
              <a:rPr lang="en-US" sz="1400" b="1" dirty="0" smtClean="0"/>
              <a:t>RFCs</a:t>
            </a:r>
            <a:r>
              <a:rPr lang="en-US" sz="1400" dirty="0" smtClean="0"/>
              <a:t> - At least know which are relevant. Read about HTTP protocols and headers, mime-types, etc.</a:t>
            </a:r>
          </a:p>
          <a:p>
            <a:pPr fontAlgn="base"/>
            <a:r>
              <a:rPr lang="en-US" sz="1400" b="1" dirty="0" smtClean="0"/>
              <a:t>Security issues</a:t>
            </a:r>
            <a:r>
              <a:rPr lang="en-US" sz="1400" dirty="0" smtClean="0"/>
              <a:t> - XSS, SQL Injection, form validation (never trust the user!).</a:t>
            </a:r>
          </a:p>
          <a:p>
            <a:pPr fontAlgn="base"/>
            <a:r>
              <a:rPr lang="en-US" sz="1400" b="1" dirty="0" smtClean="0"/>
              <a:t>User interface basics</a:t>
            </a:r>
            <a:r>
              <a:rPr lang="en-US" sz="1400" dirty="0" smtClean="0"/>
              <a:t> - Know what works what doesn't.</a:t>
            </a:r>
          </a:p>
          <a:p>
            <a:pPr fontAlgn="base"/>
            <a:r>
              <a:rPr lang="en-US" sz="1400" b="1" dirty="0" smtClean="0"/>
              <a:t>Source control</a:t>
            </a:r>
            <a:r>
              <a:rPr lang="en-US" sz="1400" dirty="0" smtClean="0"/>
              <a:t> - Learn SVN, and maybe </a:t>
            </a:r>
            <a:r>
              <a:rPr lang="en-US" sz="1400" dirty="0" err="1" smtClean="0"/>
              <a:t>git</a:t>
            </a:r>
            <a:r>
              <a:rPr lang="en-US" sz="1400" dirty="0" smtClean="0"/>
              <a:t> or mercurial</a:t>
            </a:r>
          </a:p>
          <a:p>
            <a:pPr fontAlgn="base"/>
            <a:r>
              <a:rPr lang="en-US" sz="1400" b="1" dirty="0" smtClean="0"/>
              <a:t>Design Software</a:t>
            </a:r>
            <a:r>
              <a:rPr lang="en-US" sz="1400" dirty="0" smtClean="0"/>
              <a:t> - Learn how to use Adobe products such as Photoshop and Fireworks as you'll be expected to make mocks into working websites if you ever work with a designer.</a:t>
            </a:r>
          </a:p>
          <a:p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Areas of Expertise, Experience and Skills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3757610" cy="491174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	</a:t>
            </a:r>
            <a:r>
              <a:rPr lang="id-ID" sz="1800" dirty="0" smtClean="0"/>
              <a:t>- Distributed Systems</a:t>
            </a:r>
            <a:br>
              <a:rPr lang="id-ID" sz="1800" dirty="0" smtClean="0"/>
            </a:br>
            <a:r>
              <a:rPr lang="id-ID" sz="1800" dirty="0" smtClean="0"/>
              <a:t>- Enterprise Java Beans</a:t>
            </a:r>
            <a:br>
              <a:rPr lang="id-ID" sz="1800" dirty="0" smtClean="0"/>
            </a:br>
            <a:r>
              <a:rPr lang="id-ID" sz="1800" dirty="0" smtClean="0"/>
              <a:t>- Client/Server Database Applications</a:t>
            </a:r>
            <a:br>
              <a:rPr lang="id-ID" sz="1800" dirty="0" smtClean="0"/>
            </a:br>
            <a:r>
              <a:rPr lang="id-ID" sz="1800" dirty="0" smtClean="0"/>
              <a:t>- Unique File Format Parsing</a:t>
            </a:r>
            <a:br>
              <a:rPr lang="id-ID" sz="1800" dirty="0" smtClean="0"/>
            </a:br>
            <a:r>
              <a:rPr lang="id-ID" sz="1800" dirty="0" smtClean="0"/>
              <a:t>- API Creation</a:t>
            </a:r>
            <a:br>
              <a:rPr lang="id-ID" sz="1800" dirty="0" smtClean="0"/>
            </a:br>
            <a:r>
              <a:rPr lang="id-ID" sz="1800" dirty="0" smtClean="0"/>
              <a:t>- Protocol Design</a:t>
            </a:r>
            <a:br>
              <a:rPr lang="id-ID" sz="1800" dirty="0" smtClean="0"/>
            </a:br>
            <a:r>
              <a:rPr lang="id-ID" sz="1800" dirty="0" smtClean="0"/>
              <a:t>- Embed Systems</a:t>
            </a:r>
            <a:br>
              <a:rPr lang="id-ID" sz="1800" dirty="0" smtClean="0"/>
            </a:br>
            <a:r>
              <a:rPr lang="id-ID" sz="1800" dirty="0" smtClean="0"/>
              <a:t>- Real-Time Applications</a:t>
            </a:r>
            <a:br>
              <a:rPr lang="id-ID" sz="1800" dirty="0" smtClean="0"/>
            </a:br>
            <a:r>
              <a:rPr lang="id-ID" sz="1800" dirty="0" smtClean="0"/>
              <a:t>- Custom Web Site Design &amp; Development</a:t>
            </a:r>
            <a:br>
              <a:rPr lang="id-ID" sz="1800" dirty="0" smtClean="0"/>
            </a:br>
            <a:r>
              <a:rPr lang="id-ID" sz="1800" dirty="0" smtClean="0"/>
              <a:t>- Creative graphic design</a:t>
            </a:r>
            <a:br>
              <a:rPr lang="id-ID" sz="1800" dirty="0" smtClean="0"/>
            </a:br>
            <a:r>
              <a:rPr lang="id-ID" sz="1800" dirty="0" smtClean="0"/>
              <a:t>- Major database programming (Sybase Adaptive Server, Oracle 8i, Microsoft SQL7,</a:t>
            </a:r>
            <a:br>
              <a:rPr lang="id-ID" sz="1800" dirty="0" smtClean="0"/>
            </a:br>
            <a:r>
              <a:rPr lang="id-ID" sz="1800" dirty="0" smtClean="0"/>
              <a:t>  MySQL, MS Access)</a:t>
            </a:r>
            <a:br>
              <a:rPr lang="id-ID" sz="1800" dirty="0" smtClean="0"/>
            </a:br>
            <a:r>
              <a:rPr lang="id-ID" sz="1800" dirty="0" smtClean="0"/>
              <a:t>- SSL encrypting and securing webpages</a:t>
            </a:r>
            <a:br>
              <a:rPr lang="id-ID" sz="1800" dirty="0" smtClean="0"/>
            </a:br>
            <a:r>
              <a:rPr lang="id-ID" sz="1800" dirty="0" smtClean="0"/>
              <a:t>- AVI</a:t>
            </a:r>
            <a:r>
              <a:rPr lang="id-ID" sz="1800" b="1" dirty="0" smtClean="0"/>
              <a:t/>
            </a:r>
            <a:br>
              <a:rPr lang="id-ID" sz="1800" b="1" dirty="0" smtClean="0"/>
            </a:br>
            <a:endParaRPr lang="id-ID" sz="1800" dirty="0"/>
          </a:p>
        </p:txBody>
      </p:sp>
      <p:sp>
        <p:nvSpPr>
          <p:cNvPr id="4" name="Rectangle 3"/>
          <p:cNvSpPr/>
          <p:nvPr/>
        </p:nvSpPr>
        <p:spPr>
          <a:xfrm>
            <a:off x="4214810" y="1502688"/>
            <a:ext cx="457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 smtClean="0"/>
              <a:t> - </a:t>
            </a:r>
            <a:r>
              <a:rPr lang="id-ID" dirty="0" smtClean="0"/>
              <a:t>Java Applications</a:t>
            </a:r>
            <a:br>
              <a:rPr lang="id-ID" dirty="0" smtClean="0"/>
            </a:br>
            <a:r>
              <a:rPr lang="id-ID" dirty="0" smtClean="0"/>
              <a:t>- XML Web Services</a:t>
            </a:r>
            <a:br>
              <a:rPr lang="id-ID" dirty="0" smtClean="0"/>
            </a:br>
            <a:r>
              <a:rPr lang="id-ID" b="1" dirty="0" smtClean="0"/>
              <a:t>- </a:t>
            </a:r>
            <a:r>
              <a:rPr lang="id-ID" dirty="0" smtClean="0"/>
              <a:t>Image Maps</a:t>
            </a:r>
            <a:endParaRPr lang="en-US" dirty="0" smtClean="0"/>
          </a:p>
          <a:p>
            <a:r>
              <a:rPr lang="id-ID" dirty="0" smtClean="0"/>
              <a:t>- </a:t>
            </a:r>
            <a:r>
              <a:rPr lang="id-ID" dirty="0" smtClean="0"/>
              <a:t>Electronic Forms</a:t>
            </a:r>
            <a:br>
              <a:rPr lang="id-ID" dirty="0" smtClean="0"/>
            </a:br>
            <a:r>
              <a:rPr lang="id-ID" dirty="0" smtClean="0"/>
              <a:t>- Chat Rooms (Custom Java Chat Clients or HTML-Based)</a:t>
            </a:r>
            <a:br>
              <a:rPr lang="id-ID" dirty="0" smtClean="0"/>
            </a:br>
            <a:r>
              <a:rPr lang="id-ID" dirty="0" smtClean="0"/>
              <a:t>- Custom message boards</a:t>
            </a:r>
            <a:br>
              <a:rPr lang="id-ID" dirty="0" smtClean="0"/>
            </a:br>
            <a:r>
              <a:rPr lang="id-ID" dirty="0" smtClean="0"/>
              <a:t>- Flash and gif animations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/>
              <a:t>- Real Audio</a:t>
            </a:r>
            <a:r>
              <a:rPr lang="id-ID" b="1" dirty="0" smtClean="0"/>
              <a:t>/</a:t>
            </a:r>
            <a:r>
              <a:rPr lang="id-ID" dirty="0" smtClean="0"/>
              <a:t>Video</a:t>
            </a:r>
            <a:br>
              <a:rPr lang="id-ID" dirty="0" smtClean="0"/>
            </a:br>
            <a:r>
              <a:rPr lang="id-ID" b="1" dirty="0" smtClean="0"/>
              <a:t>- </a:t>
            </a:r>
            <a:r>
              <a:rPr lang="id-ID" dirty="0" smtClean="0"/>
              <a:t>Shockwave</a:t>
            </a:r>
            <a:br>
              <a:rPr lang="id-ID" dirty="0" smtClean="0"/>
            </a:br>
            <a:r>
              <a:rPr lang="id-ID" b="1" dirty="0" smtClean="0"/>
              <a:t>- </a:t>
            </a:r>
            <a:r>
              <a:rPr lang="id-ID" dirty="0" smtClean="0"/>
              <a:t>CGI Scripting</a:t>
            </a:r>
            <a:br>
              <a:rPr lang="id-ID" dirty="0" smtClean="0"/>
            </a:br>
            <a:r>
              <a:rPr lang="id-ID" b="1" dirty="0" smtClean="0"/>
              <a:t>- </a:t>
            </a:r>
            <a:r>
              <a:rPr lang="id-ID" dirty="0" smtClean="0"/>
              <a:t>Cold</a:t>
            </a:r>
            <a:r>
              <a:rPr lang="id-ID" b="1" dirty="0" smtClean="0"/>
              <a:t> </a:t>
            </a:r>
            <a:r>
              <a:rPr lang="id-ID" dirty="0" smtClean="0"/>
              <a:t>Fusion and ASP scripting</a:t>
            </a:r>
            <a:br>
              <a:rPr lang="id-ID" dirty="0" smtClean="0"/>
            </a:br>
            <a:r>
              <a:rPr lang="id-ID" dirty="0" smtClean="0"/>
              <a:t>- JavaScripting</a:t>
            </a:r>
            <a:br>
              <a:rPr lang="id-ID" dirty="0" smtClean="0"/>
            </a:br>
            <a:r>
              <a:rPr lang="id-ID" b="1" dirty="0" smtClean="0"/>
              <a:t>- </a:t>
            </a:r>
            <a:r>
              <a:rPr lang="id-ID" dirty="0" smtClean="0"/>
              <a:t>Internet consulting</a:t>
            </a:r>
            <a:br>
              <a:rPr lang="id-ID" dirty="0" smtClean="0"/>
            </a:br>
            <a:r>
              <a:rPr lang="id-ID" dirty="0" smtClean="0"/>
              <a:t>- Custom online catalogs and secure credit card ordering</a:t>
            </a:r>
            <a:br>
              <a:rPr lang="id-ID" dirty="0" smtClean="0"/>
            </a:br>
            <a:r>
              <a:rPr lang="id-ID" dirty="0" smtClean="0"/>
              <a:t>- Custom</a:t>
            </a:r>
            <a:r>
              <a:rPr lang="id-ID" b="1" dirty="0" smtClean="0"/>
              <a:t> </a:t>
            </a:r>
            <a:r>
              <a:rPr lang="id-ID" dirty="0" smtClean="0"/>
              <a:t>shopping carts</a:t>
            </a:r>
            <a:br>
              <a:rPr lang="id-ID" dirty="0" smtClean="0"/>
            </a:br>
            <a:r>
              <a:rPr lang="id-ID" dirty="0" smtClean="0"/>
              <a:t>- User-friendly web-based custom managerial tools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177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Web Programming Skills</vt:lpstr>
      <vt:lpstr>Opinion 1</vt:lpstr>
      <vt:lpstr>Opinion 2</vt:lpstr>
      <vt:lpstr>Opinion 3</vt:lpstr>
      <vt:lpstr>Areas of Expertise, Experience and Skills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Skills</dc:title>
  <dc:creator>river</dc:creator>
  <cp:lastModifiedBy>river</cp:lastModifiedBy>
  <cp:revision>14</cp:revision>
  <dcterms:created xsi:type="dcterms:W3CDTF">2012-03-12T02:49:29Z</dcterms:created>
  <dcterms:modified xsi:type="dcterms:W3CDTF">2012-03-13T04:04:52Z</dcterms:modified>
</cp:coreProperties>
</file>