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4" d="100"/>
          <a:sy n="54" d="100"/>
        </p:scale>
        <p:origin x="-133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36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3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2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3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5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5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7157-C22F-C843-A068-90BE4311C775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3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7157-C22F-C843-A068-90BE4311C775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9F15-502F-D644-A74B-B8BABDB6F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0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 Zakki Abdillah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4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singkatan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 err="1"/>
              <a:t>eXtensible</a:t>
            </a:r>
            <a:r>
              <a:rPr lang="en-US" i="1" dirty="0"/>
              <a:t> Markup Language</a:t>
            </a:r>
            <a:r>
              <a:rPr lang="en-US" dirty="0"/>
              <a:t>. </a:t>
            </a:r>
            <a:r>
              <a:rPr lang="en-US" dirty="0" err="1"/>
              <a:t>Bahasa</a:t>
            </a:r>
            <a:r>
              <a:rPr lang="en-US" dirty="0"/>
              <a:t> markup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aturan-aturan</a:t>
            </a:r>
            <a:r>
              <a:rPr lang="en-US" dirty="0"/>
              <a:t> yang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smtClean="0"/>
              <a:t>tag.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2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23052" cy="76008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321"/>
            <a:ext cx="7587168" cy="44670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&lt;?xml version="1.0" encoding="ISO-8859-1"?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identitas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progdi</a:t>
            </a:r>
            <a:r>
              <a:rPr lang="en-US" dirty="0" smtClean="0"/>
              <a:t>&gt;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&lt;/</a:t>
            </a:r>
            <a:r>
              <a:rPr lang="en-US" dirty="0" err="1" smtClean="0"/>
              <a:t>progdi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fakultas</a:t>
            </a:r>
            <a:r>
              <a:rPr lang="en-US" dirty="0" smtClean="0"/>
              <a:t>&gt;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r>
              <a:rPr lang="en-US" dirty="0" smtClean="0"/>
              <a:t>&lt;/</a:t>
            </a:r>
            <a:r>
              <a:rPr lang="en-US" dirty="0" err="1" smtClean="0"/>
              <a:t>fakultas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universitas</a:t>
            </a:r>
            <a:r>
              <a:rPr lang="en-US" dirty="0" smtClean="0"/>
              <a:t>&gt;</a:t>
            </a:r>
            <a:r>
              <a:rPr lang="en-US" dirty="0" err="1" smtClean="0"/>
              <a:t>Universitas</a:t>
            </a:r>
            <a:r>
              <a:rPr lang="en-US" dirty="0" smtClean="0"/>
              <a:t> Semarang&lt;/</a:t>
            </a:r>
            <a:r>
              <a:rPr lang="en-US" dirty="0" err="1" smtClean="0"/>
              <a:t>universitas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alamat</a:t>
            </a:r>
            <a:r>
              <a:rPr lang="en-US" dirty="0" smtClean="0"/>
              <a:t>&gt;</a:t>
            </a:r>
            <a:r>
              <a:rPr lang="en-US" dirty="0"/>
              <a:t>Jl. </a:t>
            </a:r>
            <a:r>
              <a:rPr lang="en-US" dirty="0" err="1" smtClean="0"/>
              <a:t>Soekarno-Hatta</a:t>
            </a:r>
            <a:r>
              <a:rPr lang="en-US" dirty="0" smtClean="0"/>
              <a:t>&lt;/</a:t>
            </a:r>
            <a:r>
              <a:rPr lang="en-US" dirty="0" err="1" smtClean="0"/>
              <a:t>alamat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kota</a:t>
            </a:r>
            <a:r>
              <a:rPr lang="en-US" dirty="0" smtClean="0"/>
              <a:t>&gt;Semarang&lt;/</a:t>
            </a:r>
            <a:r>
              <a:rPr lang="en-US" dirty="0" err="1" smtClean="0"/>
              <a:t>kota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propinsi</a:t>
            </a:r>
            <a:r>
              <a:rPr lang="en-US" dirty="0" smtClean="0"/>
              <a:t>&gt;</a:t>
            </a:r>
            <a:r>
              <a:rPr lang="en-US" dirty="0" err="1" smtClean="0"/>
              <a:t>Jawa</a:t>
            </a:r>
            <a:r>
              <a:rPr lang="en-US" dirty="0" smtClean="0"/>
              <a:t> Tengah&lt;/</a:t>
            </a:r>
            <a:r>
              <a:rPr lang="en-US" dirty="0" err="1" smtClean="0"/>
              <a:t>propinsi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kodepos</a:t>
            </a:r>
            <a:r>
              <a:rPr lang="en-US" dirty="0" smtClean="0"/>
              <a:t>&gt;</a:t>
            </a:r>
            <a:r>
              <a:rPr lang="en-US" dirty="0"/>
              <a:t>50196 </a:t>
            </a:r>
            <a:r>
              <a:rPr lang="en-US" dirty="0" smtClean="0"/>
              <a:t>&lt;/</a:t>
            </a:r>
            <a:r>
              <a:rPr lang="en-US" dirty="0" err="1" smtClean="0"/>
              <a:t>kodepos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telepon</a:t>
            </a:r>
            <a:r>
              <a:rPr lang="en-US" dirty="0" smtClean="0"/>
              <a:t>&gt;</a:t>
            </a:r>
            <a:r>
              <a:rPr lang="en-US" dirty="0"/>
              <a:t>(024) 670-2757 </a:t>
            </a:r>
            <a:r>
              <a:rPr lang="en-US" dirty="0" smtClean="0"/>
              <a:t>&lt;/</a:t>
            </a:r>
            <a:r>
              <a:rPr lang="en-US" dirty="0" err="1" smtClean="0"/>
              <a:t>telepon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&lt;email</a:t>
            </a:r>
            <a:r>
              <a:rPr lang="en-US" dirty="0" smtClean="0"/>
              <a:t>&gt;</a:t>
            </a:r>
            <a:r>
              <a:rPr lang="en-US" dirty="0" err="1" smtClean="0"/>
              <a:t>univ_smg@usm.ac.id</a:t>
            </a:r>
            <a:r>
              <a:rPr lang="en-US" dirty="0" smtClean="0"/>
              <a:t>&lt;</a:t>
            </a:r>
            <a:r>
              <a:rPr lang="en-US" dirty="0"/>
              <a:t>/email&gt;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smtClean="0"/>
              <a:t>/</a:t>
            </a:r>
            <a:r>
              <a:rPr lang="en-US" dirty="0" err="1" smtClean="0"/>
              <a:t>identitas</a:t>
            </a:r>
            <a:r>
              <a:rPr lang="en-US" dirty="0" smtClean="0"/>
              <a:t>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6077" y="6114291"/>
            <a:ext cx="305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usm.xml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7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4" name="Picture 3" descr="Screen Shot 2015-03-19 at 9.25.3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5" r="32347" b="39636"/>
          <a:stretch/>
        </p:blipFill>
        <p:spPr>
          <a:xfrm>
            <a:off x="-1" y="1417638"/>
            <a:ext cx="9091589" cy="382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4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9"/>
            <a:ext cx="8229600" cy="1143000"/>
          </a:xfrm>
        </p:spPr>
        <p:txBody>
          <a:bodyPr/>
          <a:lstStyle/>
          <a:p>
            <a:r>
              <a:rPr lang="en-US" dirty="0" smtClean="0"/>
              <a:t>PHP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1210"/>
            <a:ext cx="9144000" cy="58467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&lt;html&gt;</a:t>
            </a:r>
          </a:p>
          <a:p>
            <a:pPr marL="0" indent="0">
              <a:buNone/>
            </a:pPr>
            <a:r>
              <a:rPr lang="en-US" sz="1500" dirty="0"/>
              <a:t>&lt;head&gt;</a:t>
            </a:r>
          </a:p>
          <a:p>
            <a:pPr marL="0" indent="0">
              <a:buNone/>
            </a:pPr>
            <a:r>
              <a:rPr lang="en-US" sz="1500" dirty="0"/>
              <a:t>&lt;title&gt;</a:t>
            </a:r>
            <a:r>
              <a:rPr lang="en-US" sz="1500" dirty="0" err="1"/>
              <a:t>Jurusan</a:t>
            </a:r>
            <a:r>
              <a:rPr lang="en-US" sz="1500" dirty="0"/>
              <a:t>&lt;/title&gt;</a:t>
            </a:r>
          </a:p>
          <a:p>
            <a:pPr marL="0" indent="0">
              <a:buNone/>
            </a:pPr>
            <a:r>
              <a:rPr lang="en-US" sz="1500" dirty="0"/>
              <a:t>&lt;/head&gt;</a:t>
            </a:r>
          </a:p>
          <a:p>
            <a:pPr marL="0" indent="0">
              <a:buNone/>
            </a:pPr>
            <a:r>
              <a:rPr lang="en-US" sz="1500" dirty="0"/>
              <a:t>&lt;body&gt;</a:t>
            </a:r>
          </a:p>
          <a:p>
            <a:pPr marL="0" indent="0">
              <a:buNone/>
            </a:pP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&lt;h3&gt;</a:t>
            </a:r>
            <a:r>
              <a:rPr lang="en-US" sz="1500" dirty="0" err="1"/>
              <a:t>Identitas</a:t>
            </a:r>
            <a:r>
              <a:rPr lang="en-US" sz="1500" dirty="0"/>
              <a:t> </a:t>
            </a:r>
            <a:r>
              <a:rPr lang="en-US" sz="1500" dirty="0" err="1"/>
              <a:t>Jurusan</a:t>
            </a:r>
            <a:r>
              <a:rPr lang="en-US" sz="1500" dirty="0"/>
              <a:t>&lt;/h3&gt;</a:t>
            </a:r>
          </a:p>
          <a:p>
            <a:pPr marL="0" indent="0">
              <a:buNone/>
            </a:pPr>
            <a:r>
              <a:rPr lang="en-US" sz="1500" dirty="0"/>
              <a:t>&lt;?</a:t>
            </a:r>
            <a:r>
              <a:rPr lang="en-US" sz="1500" dirty="0" err="1"/>
              <a:t>php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$</a:t>
            </a:r>
            <a:r>
              <a:rPr lang="en-US" sz="1500" dirty="0" err="1"/>
              <a:t>usm</a:t>
            </a:r>
            <a:r>
              <a:rPr lang="en-US" sz="1500" dirty="0"/>
              <a:t> = new </a:t>
            </a:r>
            <a:r>
              <a:rPr lang="en-US" sz="1500" dirty="0" err="1"/>
              <a:t>SimpleXMLElement</a:t>
            </a:r>
            <a:r>
              <a:rPr lang="en-US" sz="1500" dirty="0"/>
              <a:t>('</a:t>
            </a:r>
            <a:r>
              <a:rPr lang="en-US" sz="1500" dirty="0" err="1"/>
              <a:t>usm.xml</a:t>
            </a:r>
            <a:r>
              <a:rPr lang="en-US" sz="1500" dirty="0"/>
              <a:t>', null, true);</a:t>
            </a:r>
          </a:p>
          <a:p>
            <a:pPr marL="0" indent="0">
              <a:buNone/>
            </a:pPr>
            <a:r>
              <a:rPr lang="en-US" sz="1500" dirty="0"/>
              <a:t>echo "</a:t>
            </a:r>
          </a:p>
          <a:p>
            <a:pPr marL="0" indent="0">
              <a:buNone/>
            </a:pPr>
            <a:r>
              <a:rPr lang="en-US" sz="1500" dirty="0"/>
              <a:t>&lt;table&gt;</a:t>
            </a:r>
          </a:p>
          <a:p>
            <a:pPr marL="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&gt;&lt;td&gt;</a:t>
            </a:r>
            <a:r>
              <a:rPr lang="en-US" sz="1500" dirty="0" err="1"/>
              <a:t>progdi</a:t>
            </a:r>
            <a:r>
              <a:rPr lang="en-US" sz="1500" dirty="0"/>
              <a:t>&lt;/td&gt;&lt;td&gt;:&lt;/td&gt;&lt;td&gt;{$</a:t>
            </a:r>
            <a:r>
              <a:rPr lang="en-US" sz="1500" dirty="0" err="1"/>
              <a:t>usm</a:t>
            </a:r>
            <a:r>
              <a:rPr lang="en-US" sz="1500" dirty="0"/>
              <a:t>-&gt;</a:t>
            </a:r>
            <a:r>
              <a:rPr lang="en-US" sz="1500" dirty="0" err="1"/>
              <a:t>progdi</a:t>
            </a:r>
            <a:r>
              <a:rPr lang="en-US" sz="1500" dirty="0"/>
              <a:t>}&lt;/td&gt;&lt;/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&gt;&lt;td&gt;</a:t>
            </a:r>
            <a:r>
              <a:rPr lang="en-US" sz="1500" dirty="0" err="1"/>
              <a:t>fakultas</a:t>
            </a:r>
            <a:r>
              <a:rPr lang="en-US" sz="1500" dirty="0"/>
              <a:t>&lt;/td&gt;&lt;td&gt;:&lt;/td&gt;&lt;td&gt;{$</a:t>
            </a:r>
            <a:r>
              <a:rPr lang="en-US" sz="1500" dirty="0" err="1"/>
              <a:t>usm</a:t>
            </a:r>
            <a:r>
              <a:rPr lang="en-US" sz="1500" dirty="0"/>
              <a:t>-&gt;</a:t>
            </a:r>
            <a:r>
              <a:rPr lang="en-US" sz="1500" dirty="0" err="1"/>
              <a:t>fakultas</a:t>
            </a:r>
            <a:r>
              <a:rPr lang="en-US" sz="1500" dirty="0"/>
              <a:t>}&lt;/td&gt;&lt;/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&gt;&lt;td&gt;</a:t>
            </a:r>
            <a:r>
              <a:rPr lang="en-US" sz="1500" dirty="0" err="1"/>
              <a:t>universitas</a:t>
            </a:r>
            <a:r>
              <a:rPr lang="en-US" sz="1500" dirty="0"/>
              <a:t>&lt;/td&gt;&lt;td&gt;:&lt;/td&gt;&lt;td&gt;{$</a:t>
            </a:r>
            <a:r>
              <a:rPr lang="en-US" sz="1500" dirty="0" err="1"/>
              <a:t>usm</a:t>
            </a:r>
            <a:r>
              <a:rPr lang="en-US" sz="1500" dirty="0"/>
              <a:t>-&gt;</a:t>
            </a:r>
            <a:r>
              <a:rPr lang="en-US" sz="1500" dirty="0" err="1"/>
              <a:t>universitas</a:t>
            </a:r>
            <a:r>
              <a:rPr lang="en-US" sz="1500" dirty="0"/>
              <a:t>}&lt;/td&gt;&lt;/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&gt;&lt;td&gt;</a:t>
            </a:r>
            <a:r>
              <a:rPr lang="en-US" sz="1500" dirty="0" err="1"/>
              <a:t>alamat</a:t>
            </a:r>
            <a:r>
              <a:rPr lang="en-US" sz="1500" dirty="0"/>
              <a:t>&lt;/td&gt;&lt;td&gt;:&lt;/td&gt;&lt;td&gt;{$</a:t>
            </a:r>
            <a:r>
              <a:rPr lang="en-US" sz="1500" dirty="0" err="1"/>
              <a:t>usm</a:t>
            </a:r>
            <a:r>
              <a:rPr lang="en-US" sz="1500" dirty="0"/>
              <a:t>-&gt;</a:t>
            </a:r>
            <a:r>
              <a:rPr lang="en-US" sz="1500" dirty="0" err="1"/>
              <a:t>alamat</a:t>
            </a:r>
            <a:r>
              <a:rPr lang="en-US" sz="1500" dirty="0"/>
              <a:t>}&lt;/td&gt;&lt;/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&gt;&lt;td&gt;Kota&lt;/td&gt;&lt;td&gt;:&lt;/td&gt;&lt;td&gt;{$</a:t>
            </a:r>
            <a:r>
              <a:rPr lang="en-US" sz="1500" dirty="0" err="1"/>
              <a:t>usm</a:t>
            </a:r>
            <a:r>
              <a:rPr lang="en-US" sz="1500" dirty="0"/>
              <a:t>-&gt;</a:t>
            </a:r>
            <a:r>
              <a:rPr lang="en-US" sz="1500" dirty="0" err="1"/>
              <a:t>kota</a:t>
            </a:r>
            <a:r>
              <a:rPr lang="en-US" sz="1500" dirty="0"/>
              <a:t>}&lt;/td&gt;&lt;/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&gt;&lt;td&gt;</a:t>
            </a:r>
            <a:r>
              <a:rPr lang="en-US" sz="1500" dirty="0" err="1"/>
              <a:t>Kode</a:t>
            </a:r>
            <a:r>
              <a:rPr lang="en-US" sz="1500" dirty="0"/>
              <a:t> </a:t>
            </a:r>
            <a:r>
              <a:rPr lang="en-US" sz="1500" dirty="0" err="1"/>
              <a:t>Pos</a:t>
            </a:r>
            <a:r>
              <a:rPr lang="en-US" sz="1500" dirty="0"/>
              <a:t>&lt;/td&gt;&lt;td&gt;:&lt;/td&gt;&lt;td&gt;{$</a:t>
            </a:r>
            <a:r>
              <a:rPr lang="en-US" sz="1500" dirty="0" err="1"/>
              <a:t>usm</a:t>
            </a:r>
            <a:r>
              <a:rPr lang="en-US" sz="1500" dirty="0"/>
              <a:t>-&gt;</a:t>
            </a:r>
            <a:r>
              <a:rPr lang="en-US" sz="1500" dirty="0" err="1"/>
              <a:t>kodepos</a:t>
            </a:r>
            <a:r>
              <a:rPr lang="en-US" sz="1500" dirty="0"/>
              <a:t>}&lt;/td&gt;&lt;/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&gt;&lt;td&gt;</a:t>
            </a:r>
            <a:r>
              <a:rPr lang="en-US" sz="1500" dirty="0" err="1"/>
              <a:t>Nomor</a:t>
            </a:r>
            <a:r>
              <a:rPr lang="en-US" sz="1500" dirty="0"/>
              <a:t> </a:t>
            </a:r>
            <a:r>
              <a:rPr lang="en-US" sz="1500" dirty="0" err="1"/>
              <a:t>Telepon</a:t>
            </a:r>
            <a:r>
              <a:rPr lang="en-US" sz="1500" dirty="0"/>
              <a:t>&lt;/td&gt;&lt;td&gt;:&lt;/td&gt;&lt;td&gt;{$</a:t>
            </a:r>
            <a:r>
              <a:rPr lang="en-US" sz="1500" dirty="0" err="1"/>
              <a:t>usm</a:t>
            </a:r>
            <a:r>
              <a:rPr lang="en-US" sz="1500" dirty="0"/>
              <a:t>-&gt;</a:t>
            </a:r>
            <a:r>
              <a:rPr lang="en-US" sz="1500" dirty="0" err="1"/>
              <a:t>telepon</a:t>
            </a:r>
            <a:r>
              <a:rPr lang="en-US" sz="1500" dirty="0"/>
              <a:t>}&lt;/td&gt;&lt;/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&lt;</a:t>
            </a:r>
            <a:r>
              <a:rPr lang="en-US" sz="1500" dirty="0" err="1"/>
              <a:t>tr</a:t>
            </a:r>
            <a:r>
              <a:rPr lang="en-US" sz="1500" dirty="0"/>
              <a:t>&gt;&lt;td&gt;Email&lt;/td&gt;&lt;td&gt;:&lt;/td&gt;&lt;td&gt;{$</a:t>
            </a:r>
            <a:r>
              <a:rPr lang="en-US" sz="1500" dirty="0" err="1"/>
              <a:t>usm</a:t>
            </a:r>
            <a:r>
              <a:rPr lang="en-US" sz="1500" dirty="0"/>
              <a:t>-&gt;email}&lt;/td&gt;&lt;/</a:t>
            </a:r>
            <a:r>
              <a:rPr lang="en-US" sz="1500" dirty="0" err="1"/>
              <a:t>tr</a:t>
            </a:r>
            <a:r>
              <a:rPr lang="en-US" sz="1500" dirty="0"/>
              <a:t>&gt;</a:t>
            </a:r>
          </a:p>
          <a:p>
            <a:pPr marL="0" indent="0">
              <a:buNone/>
            </a:pPr>
            <a:r>
              <a:rPr lang="en-US" sz="1500" dirty="0"/>
              <a:t>&lt;/table&gt;";</a:t>
            </a:r>
          </a:p>
          <a:p>
            <a:pPr marL="0" indent="0">
              <a:buNone/>
            </a:pPr>
            <a:r>
              <a:rPr lang="en-US" sz="1500" dirty="0"/>
              <a:t>?</a:t>
            </a:r>
            <a:r>
              <a:rPr lang="en-US" sz="1500" dirty="0" smtClean="0"/>
              <a:t>&gt;&lt;</a:t>
            </a:r>
            <a:r>
              <a:rPr lang="en-US" sz="1500" dirty="0"/>
              <a:t>/body</a:t>
            </a:r>
            <a:r>
              <a:rPr lang="en-US" sz="1500" dirty="0" smtClean="0"/>
              <a:t>&gt;&lt;</a:t>
            </a:r>
            <a:r>
              <a:rPr lang="en-US" sz="1500" dirty="0"/>
              <a:t>/html&gt;</a:t>
            </a:r>
          </a:p>
        </p:txBody>
      </p:sp>
    </p:spTree>
    <p:extLst>
      <p:ext uri="{BB962C8B-B14F-4D97-AF65-F5344CB8AC3E}">
        <p14:creationId xmlns:p14="http://schemas.microsoft.com/office/powerpoint/2010/main" val="188036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Hasilnya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Shot 2015-03-20 at 1.47.0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4" r="62701" b="54449"/>
          <a:stretch/>
        </p:blipFill>
        <p:spPr>
          <a:xfrm>
            <a:off x="682124" y="1552067"/>
            <a:ext cx="7268158" cy="46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3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8792"/>
            <a:ext cx="4257399" cy="36450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nl-NL" dirty="0"/>
              <a:t>&lt;?</a:t>
            </a:r>
            <a:r>
              <a:rPr lang="nl-NL" dirty="0" err="1"/>
              <a:t>xml</a:t>
            </a:r>
            <a:r>
              <a:rPr lang="nl-NL" dirty="0"/>
              <a:t> </a:t>
            </a:r>
            <a:r>
              <a:rPr lang="nl-NL" dirty="0" err="1"/>
              <a:t>version</a:t>
            </a:r>
            <a:r>
              <a:rPr lang="nl-NL" dirty="0"/>
              <a:t>="1.0"?&gt;</a:t>
            </a:r>
          </a:p>
          <a:p>
            <a:pPr marL="0" indent="0">
              <a:buNone/>
            </a:pPr>
            <a:r>
              <a:rPr lang="nl-NL" dirty="0"/>
              <a:t>&lt;</a:t>
            </a:r>
            <a:r>
              <a:rPr lang="nl-NL" dirty="0" err="1"/>
              <a:t>books</a:t>
            </a:r>
            <a:r>
              <a:rPr lang="nl-NL" dirty="0"/>
              <a:t>&gt;</a:t>
            </a:r>
          </a:p>
          <a:p>
            <a:pPr marL="0" indent="0">
              <a:buNone/>
            </a:pPr>
            <a:r>
              <a:rPr lang="nl-NL" dirty="0"/>
              <a:t>&lt;</a:t>
            </a:r>
            <a:r>
              <a:rPr lang="nl-NL" dirty="0" err="1"/>
              <a:t>buku</a:t>
            </a:r>
            <a:r>
              <a:rPr lang="nl-NL" dirty="0"/>
              <a:t> </a:t>
            </a:r>
            <a:r>
              <a:rPr lang="nl-NL" dirty="0" err="1"/>
              <a:t>isbn</a:t>
            </a:r>
            <a:r>
              <a:rPr lang="nl-NL" dirty="0"/>
              <a:t>="978-1594489501"&gt;</a:t>
            </a:r>
          </a:p>
          <a:p>
            <a:pPr marL="0" indent="0">
              <a:buNone/>
            </a:pPr>
            <a:r>
              <a:rPr lang="nl-NL" dirty="0"/>
              <a:t>&lt;</a:t>
            </a:r>
            <a:r>
              <a:rPr lang="nl-NL" dirty="0" err="1"/>
              <a:t>judul</a:t>
            </a:r>
            <a:r>
              <a:rPr lang="nl-NL" dirty="0"/>
              <a:t>&gt;</a:t>
            </a:r>
            <a:r>
              <a:rPr lang="nl-NL" dirty="0" err="1"/>
              <a:t>Bumi</a:t>
            </a:r>
            <a:r>
              <a:rPr lang="nl-NL" dirty="0"/>
              <a:t> </a:t>
            </a:r>
            <a:r>
              <a:rPr lang="nl-NL" dirty="0" err="1"/>
              <a:t>Manusia</a:t>
            </a:r>
            <a:r>
              <a:rPr lang="nl-NL" dirty="0"/>
              <a:t>&lt;/</a:t>
            </a:r>
            <a:r>
              <a:rPr lang="nl-NL" dirty="0" err="1"/>
              <a:t>judul</a:t>
            </a:r>
            <a:r>
              <a:rPr lang="nl-NL" dirty="0"/>
              <a:t>&gt;</a:t>
            </a:r>
          </a:p>
          <a:p>
            <a:pPr marL="0" indent="0">
              <a:buNone/>
            </a:pPr>
            <a:r>
              <a:rPr lang="nl-NL" dirty="0"/>
              <a:t>&lt;</a:t>
            </a:r>
            <a:r>
              <a:rPr lang="nl-NL" dirty="0" err="1"/>
              <a:t>pengarang</a:t>
            </a:r>
            <a:r>
              <a:rPr lang="nl-NL" dirty="0"/>
              <a:t>&gt;</a:t>
            </a:r>
            <a:r>
              <a:rPr lang="nl-NL" dirty="0" err="1"/>
              <a:t>Pramoedya</a:t>
            </a:r>
            <a:r>
              <a:rPr lang="nl-NL" dirty="0"/>
              <a:t> </a:t>
            </a:r>
            <a:r>
              <a:rPr lang="nl-NL" dirty="0" err="1"/>
              <a:t>Ananta</a:t>
            </a:r>
            <a:r>
              <a:rPr lang="nl-NL" dirty="0"/>
              <a:t> Toer&lt;/</a:t>
            </a:r>
            <a:r>
              <a:rPr lang="nl-NL" dirty="0" err="1"/>
              <a:t>pengarang</a:t>
            </a:r>
            <a:r>
              <a:rPr lang="nl-NL" dirty="0"/>
              <a:t>&gt;</a:t>
            </a:r>
          </a:p>
          <a:p>
            <a:pPr marL="0" indent="0">
              <a:buNone/>
            </a:pPr>
            <a:r>
              <a:rPr lang="nl-NL" dirty="0"/>
              <a:t>&lt;</a:t>
            </a:r>
            <a:r>
              <a:rPr lang="nl-NL" dirty="0" err="1"/>
              <a:t>penerbit</a:t>
            </a:r>
            <a:r>
              <a:rPr lang="nl-NL" dirty="0"/>
              <a:t>&gt;</a:t>
            </a:r>
            <a:r>
              <a:rPr lang="nl-NL" dirty="0" err="1"/>
              <a:t>Lentera</a:t>
            </a:r>
            <a:r>
              <a:rPr lang="nl-NL" dirty="0"/>
              <a:t> </a:t>
            </a:r>
            <a:r>
              <a:rPr lang="nl-NL" dirty="0" err="1"/>
              <a:t>Dipantara</a:t>
            </a:r>
            <a:r>
              <a:rPr lang="nl-NL" dirty="0"/>
              <a:t>&lt;/</a:t>
            </a:r>
            <a:r>
              <a:rPr lang="nl-NL" dirty="0" err="1"/>
              <a:t>penerbit</a:t>
            </a:r>
            <a:r>
              <a:rPr lang="nl-NL" dirty="0"/>
              <a:t>&gt;</a:t>
            </a:r>
          </a:p>
          <a:p>
            <a:pPr marL="0" indent="0">
              <a:buNone/>
            </a:pPr>
            <a:r>
              <a:rPr lang="nl-NL" dirty="0"/>
              <a:t>&lt;</a:t>
            </a:r>
            <a:r>
              <a:rPr lang="nl-NL" dirty="0" err="1"/>
              <a:t>harga</a:t>
            </a:r>
            <a:r>
              <a:rPr lang="nl-NL" dirty="0"/>
              <a:t>&gt;90000&lt;/</a:t>
            </a:r>
            <a:r>
              <a:rPr lang="nl-NL" dirty="0" err="1"/>
              <a:t>harga</a:t>
            </a:r>
            <a:r>
              <a:rPr lang="nl-NL" dirty="0"/>
              <a:t>&gt;</a:t>
            </a:r>
          </a:p>
          <a:p>
            <a:pPr marL="0" indent="0">
              <a:buNone/>
            </a:pPr>
            <a:r>
              <a:rPr lang="nl-NL" dirty="0"/>
              <a:t>&lt;/</a:t>
            </a:r>
            <a:r>
              <a:rPr lang="nl-NL" dirty="0" err="1"/>
              <a:t>buku</a:t>
            </a:r>
            <a:r>
              <a:rPr lang="nl-NL" dirty="0"/>
              <a:t>&gt;</a:t>
            </a:r>
          </a:p>
          <a:p>
            <a:pPr marL="0" indent="0">
              <a:buNone/>
            </a:pPr>
            <a:r>
              <a:rPr lang="nl-NL" dirty="0"/>
              <a:t>&lt;</a:t>
            </a:r>
            <a:r>
              <a:rPr lang="nl-NL" dirty="0" err="1"/>
              <a:t>buku</a:t>
            </a:r>
            <a:r>
              <a:rPr lang="nl-NL" dirty="0"/>
              <a:t> </a:t>
            </a:r>
            <a:r>
              <a:rPr lang="nl-NL" dirty="0" err="1"/>
              <a:t>isbn</a:t>
            </a:r>
            <a:r>
              <a:rPr lang="nl-NL" dirty="0"/>
              <a:t>="979-1594329501"&gt;</a:t>
            </a:r>
          </a:p>
          <a:p>
            <a:pPr marL="0" indent="0">
              <a:buNone/>
            </a:pPr>
            <a:r>
              <a:rPr lang="nl-NL" dirty="0"/>
              <a:t>&lt;</a:t>
            </a:r>
            <a:r>
              <a:rPr lang="nl-NL" dirty="0" err="1"/>
              <a:t>judul</a:t>
            </a:r>
            <a:r>
              <a:rPr lang="nl-NL" dirty="0"/>
              <a:t>&gt;</a:t>
            </a:r>
            <a:r>
              <a:rPr lang="nl-NL" dirty="0" err="1"/>
              <a:t>Anak</a:t>
            </a:r>
            <a:r>
              <a:rPr lang="nl-NL" dirty="0"/>
              <a:t> </a:t>
            </a:r>
            <a:r>
              <a:rPr lang="nl-NL" dirty="0" err="1"/>
              <a:t>Semua</a:t>
            </a:r>
            <a:r>
              <a:rPr lang="nl-NL" dirty="0"/>
              <a:t> </a:t>
            </a:r>
            <a:r>
              <a:rPr lang="nl-NL" dirty="0" err="1"/>
              <a:t>Bangsa</a:t>
            </a:r>
            <a:r>
              <a:rPr lang="nl-NL" dirty="0"/>
              <a:t>&lt;/</a:t>
            </a:r>
            <a:r>
              <a:rPr lang="nl-NL" dirty="0" err="1"/>
              <a:t>judul</a:t>
            </a:r>
            <a:r>
              <a:rPr lang="nl-NL" dirty="0"/>
              <a:t>&gt;</a:t>
            </a:r>
          </a:p>
          <a:p>
            <a:pPr marL="0" indent="0">
              <a:buNone/>
            </a:pPr>
            <a:r>
              <a:rPr lang="nl-NL" dirty="0"/>
              <a:t>&lt;</a:t>
            </a:r>
            <a:r>
              <a:rPr lang="nl-NL" dirty="0" err="1"/>
              <a:t>pengarang</a:t>
            </a:r>
            <a:r>
              <a:rPr lang="nl-NL" dirty="0"/>
              <a:t>&gt;</a:t>
            </a:r>
            <a:r>
              <a:rPr lang="nl-NL" dirty="0" err="1"/>
              <a:t>Pramoedya</a:t>
            </a:r>
            <a:r>
              <a:rPr lang="nl-NL" dirty="0"/>
              <a:t> </a:t>
            </a:r>
            <a:r>
              <a:rPr lang="nl-NL" dirty="0" err="1"/>
              <a:t>Ananta</a:t>
            </a:r>
            <a:r>
              <a:rPr lang="nl-NL" dirty="0"/>
              <a:t> Toer&lt;/</a:t>
            </a:r>
            <a:r>
              <a:rPr lang="nl-NL" dirty="0" err="1"/>
              <a:t>pengarang</a:t>
            </a:r>
            <a:r>
              <a:rPr lang="nl-NL" dirty="0"/>
              <a:t>&gt;</a:t>
            </a:r>
          </a:p>
          <a:p>
            <a:pPr marL="0" indent="0">
              <a:buNone/>
            </a:pPr>
            <a:r>
              <a:rPr lang="nl-NL" dirty="0"/>
              <a:t>&lt;</a:t>
            </a:r>
            <a:r>
              <a:rPr lang="nl-NL" dirty="0" err="1"/>
              <a:t>penerbit</a:t>
            </a:r>
            <a:r>
              <a:rPr lang="nl-NL" dirty="0"/>
              <a:t>&gt;</a:t>
            </a:r>
            <a:r>
              <a:rPr lang="nl-NL" dirty="0" err="1"/>
              <a:t>Lentera</a:t>
            </a:r>
            <a:r>
              <a:rPr lang="nl-NL" dirty="0"/>
              <a:t> </a:t>
            </a:r>
            <a:r>
              <a:rPr lang="nl-NL" dirty="0" err="1"/>
              <a:t>Dipantara</a:t>
            </a:r>
            <a:r>
              <a:rPr lang="nl-NL" dirty="0"/>
              <a:t>&lt;/</a:t>
            </a:r>
            <a:r>
              <a:rPr lang="nl-NL" dirty="0" err="1"/>
              <a:t>penerbit</a:t>
            </a:r>
            <a:r>
              <a:rPr lang="nl-NL" dirty="0"/>
              <a:t>&gt;</a:t>
            </a:r>
          </a:p>
          <a:p>
            <a:pPr marL="0" indent="0">
              <a:buNone/>
            </a:pPr>
            <a:r>
              <a:rPr lang="nl-NL" dirty="0"/>
              <a:t>&lt;</a:t>
            </a:r>
            <a:r>
              <a:rPr lang="nl-NL" dirty="0" err="1"/>
              <a:t>harga</a:t>
            </a:r>
            <a:r>
              <a:rPr lang="nl-NL" dirty="0"/>
              <a:t>&gt;94000&lt;/</a:t>
            </a:r>
            <a:r>
              <a:rPr lang="nl-NL" dirty="0" err="1"/>
              <a:t>harga</a:t>
            </a:r>
            <a:r>
              <a:rPr lang="nl-NL" dirty="0"/>
              <a:t>&gt;</a:t>
            </a:r>
          </a:p>
          <a:p>
            <a:pPr marL="0" indent="0">
              <a:buNone/>
            </a:pPr>
            <a:r>
              <a:rPr lang="nl-NL" dirty="0"/>
              <a:t>&lt;/</a:t>
            </a:r>
            <a:r>
              <a:rPr lang="nl-NL" dirty="0" err="1"/>
              <a:t>buku</a:t>
            </a:r>
            <a:r>
              <a:rPr lang="nl-NL" dirty="0"/>
              <a:t>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7399" y="1528581"/>
            <a:ext cx="50064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&lt;</a:t>
            </a:r>
            <a:r>
              <a:rPr lang="nl-NL" dirty="0" err="1"/>
              <a:t>buku</a:t>
            </a:r>
            <a:r>
              <a:rPr lang="nl-NL" dirty="0"/>
              <a:t> </a:t>
            </a:r>
            <a:r>
              <a:rPr lang="nl-NL" dirty="0" err="1"/>
              <a:t>isbn</a:t>
            </a:r>
            <a:r>
              <a:rPr lang="nl-NL" dirty="0"/>
              <a:t>="980-1594489213"&gt;</a:t>
            </a:r>
          </a:p>
          <a:p>
            <a:r>
              <a:rPr lang="nl-NL" dirty="0"/>
              <a:t>&lt;</a:t>
            </a:r>
            <a:r>
              <a:rPr lang="nl-NL" dirty="0" err="1"/>
              <a:t>judul</a:t>
            </a:r>
            <a:r>
              <a:rPr lang="nl-NL" dirty="0"/>
              <a:t>&gt;</a:t>
            </a:r>
            <a:r>
              <a:rPr lang="nl-NL" dirty="0" err="1"/>
              <a:t>Jejak</a:t>
            </a:r>
            <a:r>
              <a:rPr lang="nl-NL" dirty="0"/>
              <a:t> </a:t>
            </a:r>
            <a:r>
              <a:rPr lang="nl-NL" dirty="0" err="1"/>
              <a:t>Langkah</a:t>
            </a:r>
            <a:r>
              <a:rPr lang="nl-NL" dirty="0"/>
              <a:t>&lt;/</a:t>
            </a:r>
            <a:r>
              <a:rPr lang="nl-NL" dirty="0" err="1"/>
              <a:t>judul</a:t>
            </a:r>
            <a:r>
              <a:rPr lang="nl-NL" dirty="0"/>
              <a:t>&gt;</a:t>
            </a:r>
          </a:p>
          <a:p>
            <a:r>
              <a:rPr lang="nl-NL" dirty="0"/>
              <a:t>&lt;</a:t>
            </a:r>
            <a:r>
              <a:rPr lang="nl-NL" dirty="0" err="1"/>
              <a:t>pengarang</a:t>
            </a:r>
            <a:r>
              <a:rPr lang="nl-NL" dirty="0"/>
              <a:t>&gt;</a:t>
            </a:r>
            <a:r>
              <a:rPr lang="nl-NL" dirty="0" err="1"/>
              <a:t>Pramoedya</a:t>
            </a:r>
            <a:r>
              <a:rPr lang="nl-NL" dirty="0"/>
              <a:t> </a:t>
            </a:r>
            <a:r>
              <a:rPr lang="nl-NL" dirty="0" err="1"/>
              <a:t>Ananta</a:t>
            </a:r>
            <a:r>
              <a:rPr lang="nl-NL" dirty="0"/>
              <a:t> Toer&lt;/</a:t>
            </a:r>
            <a:r>
              <a:rPr lang="nl-NL" dirty="0" err="1"/>
              <a:t>pengarang</a:t>
            </a:r>
            <a:r>
              <a:rPr lang="nl-NL" dirty="0"/>
              <a:t>&gt;</a:t>
            </a:r>
          </a:p>
          <a:p>
            <a:r>
              <a:rPr lang="nl-NL" dirty="0"/>
              <a:t>&lt;</a:t>
            </a:r>
            <a:r>
              <a:rPr lang="nl-NL" dirty="0" err="1"/>
              <a:t>penerbit</a:t>
            </a:r>
            <a:r>
              <a:rPr lang="nl-NL" dirty="0"/>
              <a:t>&gt;</a:t>
            </a:r>
            <a:r>
              <a:rPr lang="nl-NL" dirty="0" err="1"/>
              <a:t>Lentera</a:t>
            </a:r>
            <a:r>
              <a:rPr lang="nl-NL" dirty="0"/>
              <a:t> </a:t>
            </a:r>
            <a:r>
              <a:rPr lang="nl-NL" dirty="0" err="1"/>
              <a:t>Dipantara</a:t>
            </a:r>
            <a:r>
              <a:rPr lang="nl-NL" dirty="0"/>
              <a:t>&lt;/</a:t>
            </a:r>
            <a:r>
              <a:rPr lang="nl-NL" dirty="0" err="1"/>
              <a:t>penerbit</a:t>
            </a:r>
            <a:r>
              <a:rPr lang="nl-NL" dirty="0"/>
              <a:t>&gt;</a:t>
            </a:r>
          </a:p>
          <a:p>
            <a:r>
              <a:rPr lang="nl-NL" dirty="0"/>
              <a:t>&lt;</a:t>
            </a:r>
            <a:r>
              <a:rPr lang="nl-NL" dirty="0" err="1"/>
              <a:t>harga</a:t>
            </a:r>
            <a:r>
              <a:rPr lang="nl-NL" dirty="0"/>
              <a:t>&gt;98000&lt;/</a:t>
            </a:r>
            <a:r>
              <a:rPr lang="nl-NL" dirty="0" err="1"/>
              <a:t>harga</a:t>
            </a:r>
            <a:r>
              <a:rPr lang="nl-NL" dirty="0"/>
              <a:t>&gt;</a:t>
            </a:r>
          </a:p>
          <a:p>
            <a:r>
              <a:rPr lang="nl-NL" dirty="0"/>
              <a:t>&lt;/</a:t>
            </a:r>
            <a:r>
              <a:rPr lang="nl-NL" dirty="0" err="1"/>
              <a:t>buku</a:t>
            </a:r>
            <a:r>
              <a:rPr lang="nl-NL" dirty="0"/>
              <a:t>&gt;</a:t>
            </a:r>
          </a:p>
          <a:p>
            <a:r>
              <a:rPr lang="nl-NL" dirty="0"/>
              <a:t>&lt;</a:t>
            </a:r>
            <a:r>
              <a:rPr lang="nl-NL" dirty="0" err="1"/>
              <a:t>buku</a:t>
            </a:r>
            <a:r>
              <a:rPr lang="nl-NL" dirty="0"/>
              <a:t> </a:t>
            </a:r>
            <a:r>
              <a:rPr lang="nl-NL" dirty="0" err="1"/>
              <a:t>isbn</a:t>
            </a:r>
            <a:r>
              <a:rPr lang="nl-NL" dirty="0"/>
              <a:t>="985-1518789501"&gt;</a:t>
            </a:r>
          </a:p>
          <a:p>
            <a:r>
              <a:rPr lang="nl-NL" dirty="0"/>
              <a:t>&lt;</a:t>
            </a:r>
            <a:r>
              <a:rPr lang="nl-NL" dirty="0" err="1"/>
              <a:t>judul</a:t>
            </a:r>
            <a:r>
              <a:rPr lang="nl-NL" dirty="0"/>
              <a:t>&gt;</a:t>
            </a:r>
            <a:r>
              <a:rPr lang="nl-NL" dirty="0" err="1"/>
              <a:t>Rumah</a:t>
            </a:r>
            <a:r>
              <a:rPr lang="nl-NL" dirty="0"/>
              <a:t> </a:t>
            </a:r>
            <a:r>
              <a:rPr lang="nl-NL" dirty="0" err="1"/>
              <a:t>Kaca</a:t>
            </a:r>
            <a:r>
              <a:rPr lang="nl-NL" dirty="0"/>
              <a:t>&lt;/</a:t>
            </a:r>
            <a:r>
              <a:rPr lang="nl-NL" dirty="0" err="1"/>
              <a:t>judul</a:t>
            </a:r>
            <a:r>
              <a:rPr lang="nl-NL" dirty="0"/>
              <a:t>&gt;</a:t>
            </a:r>
          </a:p>
          <a:p>
            <a:r>
              <a:rPr lang="nl-NL" dirty="0"/>
              <a:t>&lt;</a:t>
            </a:r>
            <a:r>
              <a:rPr lang="nl-NL" dirty="0" err="1"/>
              <a:t>pengarang</a:t>
            </a:r>
            <a:r>
              <a:rPr lang="nl-NL" dirty="0"/>
              <a:t>&gt;</a:t>
            </a:r>
            <a:r>
              <a:rPr lang="nl-NL" dirty="0" err="1"/>
              <a:t>Pramoedya</a:t>
            </a:r>
            <a:r>
              <a:rPr lang="nl-NL" dirty="0"/>
              <a:t> </a:t>
            </a:r>
            <a:r>
              <a:rPr lang="nl-NL" dirty="0" err="1"/>
              <a:t>Ananta</a:t>
            </a:r>
            <a:r>
              <a:rPr lang="nl-NL" dirty="0"/>
              <a:t> Toer&lt;/</a:t>
            </a:r>
            <a:r>
              <a:rPr lang="nl-NL" dirty="0" err="1"/>
              <a:t>pengarang</a:t>
            </a:r>
            <a:r>
              <a:rPr lang="nl-NL" dirty="0"/>
              <a:t>&gt;</a:t>
            </a:r>
          </a:p>
          <a:p>
            <a:r>
              <a:rPr lang="nl-NL" dirty="0"/>
              <a:t>&lt;</a:t>
            </a:r>
            <a:r>
              <a:rPr lang="nl-NL" dirty="0" err="1"/>
              <a:t>penerbit</a:t>
            </a:r>
            <a:r>
              <a:rPr lang="nl-NL" dirty="0"/>
              <a:t>&gt;</a:t>
            </a:r>
            <a:r>
              <a:rPr lang="nl-NL" dirty="0" err="1"/>
              <a:t>Lentera</a:t>
            </a:r>
            <a:r>
              <a:rPr lang="nl-NL" dirty="0"/>
              <a:t> </a:t>
            </a:r>
            <a:r>
              <a:rPr lang="nl-NL" dirty="0" err="1"/>
              <a:t>Dipantara</a:t>
            </a:r>
            <a:r>
              <a:rPr lang="nl-NL" dirty="0"/>
              <a:t>&lt;/</a:t>
            </a:r>
            <a:r>
              <a:rPr lang="nl-NL" dirty="0" err="1"/>
              <a:t>penerbit</a:t>
            </a:r>
            <a:r>
              <a:rPr lang="nl-NL" dirty="0"/>
              <a:t>&gt;</a:t>
            </a:r>
          </a:p>
          <a:p>
            <a:r>
              <a:rPr lang="nl-NL" dirty="0"/>
              <a:t>&lt;</a:t>
            </a:r>
            <a:r>
              <a:rPr lang="nl-NL" dirty="0" err="1"/>
              <a:t>harga</a:t>
            </a:r>
            <a:r>
              <a:rPr lang="nl-NL" dirty="0"/>
              <a:t>&gt;84000&lt;/</a:t>
            </a:r>
            <a:r>
              <a:rPr lang="nl-NL" dirty="0" err="1"/>
              <a:t>harga</a:t>
            </a:r>
            <a:r>
              <a:rPr lang="nl-NL" dirty="0"/>
              <a:t>&gt;</a:t>
            </a:r>
          </a:p>
          <a:p>
            <a:r>
              <a:rPr lang="nl-NL" dirty="0"/>
              <a:t>&lt;/</a:t>
            </a:r>
            <a:r>
              <a:rPr lang="nl-NL" dirty="0" err="1"/>
              <a:t>buku</a:t>
            </a:r>
            <a:r>
              <a:rPr lang="nl-NL" dirty="0"/>
              <a:t>&gt;</a:t>
            </a:r>
          </a:p>
          <a:p>
            <a:r>
              <a:rPr lang="nl-NL" dirty="0"/>
              <a:t>&lt;/</a:t>
            </a:r>
            <a:r>
              <a:rPr lang="nl-NL" dirty="0" err="1"/>
              <a:t>books</a:t>
            </a:r>
            <a:r>
              <a:rPr lang="nl-NL" dirty="0"/>
              <a:t>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776" y="6255390"/>
            <a:ext cx="254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Simpan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buku.xml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1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5697"/>
            <a:ext cx="4398529" cy="669230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&lt;title&gt;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&lt;/title&gt;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&lt;!--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Bagian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CSS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untuk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Styling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Tabel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--&gt;</a:t>
            </a:r>
          </a:p>
          <a:p>
            <a:pPr marL="0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       table, </a:t>
            </a:r>
            <a:r>
              <a:rPr lang="en-US" dirty="0" err="1"/>
              <a:t>th</a:t>
            </a:r>
            <a:r>
              <a:rPr lang="en-US" dirty="0"/>
              <a:t>, td</a:t>
            </a:r>
          </a:p>
          <a:p>
            <a:pPr marL="0" indent="0">
              <a:buNone/>
            </a:pPr>
            <a:r>
              <a:rPr lang="en-US" dirty="0"/>
              <a:t>          {</a:t>
            </a:r>
          </a:p>
          <a:p>
            <a:pPr marL="0" indent="0">
              <a:buNone/>
            </a:pPr>
            <a:r>
              <a:rPr lang="en-US" dirty="0"/>
              <a:t>               border: 1px solid black;</a:t>
            </a:r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pPr marL="0" indent="0">
              <a:buNone/>
            </a:pPr>
            <a:r>
              <a:rPr lang="en-US" dirty="0"/>
              <a:t>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&lt;h3&gt;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&lt;/h3&gt;</a:t>
            </a:r>
          </a:p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A6A6A6"/>
                </a:solidFill>
              </a:rPr>
              <a:t>// </a:t>
            </a:r>
            <a:r>
              <a:rPr lang="en-US" dirty="0" err="1">
                <a:solidFill>
                  <a:srgbClr val="A6A6A6"/>
                </a:solidFill>
              </a:rPr>
              <a:t>untuk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err="1">
                <a:solidFill>
                  <a:srgbClr val="A6A6A6"/>
                </a:solidFill>
              </a:rPr>
              <a:t>meload</a:t>
            </a:r>
            <a:r>
              <a:rPr lang="en-US" dirty="0">
                <a:solidFill>
                  <a:srgbClr val="A6A6A6"/>
                </a:solidFill>
              </a:rPr>
              <a:t> data xml (</a:t>
            </a:r>
            <a:r>
              <a:rPr lang="en-US" dirty="0" err="1">
                <a:solidFill>
                  <a:srgbClr val="A6A6A6"/>
                </a:solidFill>
              </a:rPr>
              <a:t>buku.xml</a:t>
            </a:r>
            <a:r>
              <a:rPr lang="en-US" dirty="0">
                <a:solidFill>
                  <a:srgbClr val="A6A6A6"/>
                </a:solidFill>
              </a:rPr>
              <a:t>) </a:t>
            </a:r>
            <a:r>
              <a:rPr lang="en-US" dirty="0" err="1">
                <a:solidFill>
                  <a:srgbClr val="A6A6A6"/>
                </a:solidFill>
              </a:rPr>
              <a:t>dengan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err="1">
                <a:solidFill>
                  <a:srgbClr val="A6A6A6"/>
                </a:solidFill>
              </a:rPr>
              <a:t>cara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err="1">
                <a:solidFill>
                  <a:srgbClr val="A6A6A6"/>
                </a:solidFill>
              </a:rPr>
              <a:t>SimpleXML</a:t>
            </a:r>
            <a:endParaRPr lang="en-US" dirty="0">
              <a:solidFill>
                <a:srgbClr val="A6A6A6"/>
              </a:solidFill>
            </a:endParaRPr>
          </a:p>
          <a:p>
            <a:pPr marL="0" indent="0">
              <a:buNone/>
            </a:pPr>
            <a:r>
              <a:rPr lang="en-US" dirty="0"/>
              <a:t>$books = new </a:t>
            </a:r>
            <a:r>
              <a:rPr lang="en-US" dirty="0" err="1"/>
              <a:t>SimpleXMLElement</a:t>
            </a:r>
            <a:r>
              <a:rPr lang="en-US" dirty="0"/>
              <a:t>('</a:t>
            </a:r>
            <a:r>
              <a:rPr lang="en-US" dirty="0" err="1"/>
              <a:t>buku.xml</a:t>
            </a:r>
            <a:r>
              <a:rPr lang="en-US" dirty="0"/>
              <a:t>', null, true);</a:t>
            </a:r>
          </a:p>
          <a:p>
            <a:pPr marL="0" indent="0">
              <a:buNone/>
            </a:pPr>
            <a:r>
              <a:rPr lang="en-US" dirty="0">
                <a:solidFill>
                  <a:srgbClr val="A6A6A6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A6A6A6"/>
                </a:solidFill>
              </a:rPr>
              <a:t>// </a:t>
            </a:r>
            <a:r>
              <a:rPr lang="en-US" dirty="0" err="1">
                <a:solidFill>
                  <a:srgbClr val="A6A6A6"/>
                </a:solidFill>
              </a:rPr>
              <a:t>menampilkan</a:t>
            </a:r>
            <a:r>
              <a:rPr lang="en-US" dirty="0">
                <a:solidFill>
                  <a:srgbClr val="A6A6A6"/>
                </a:solidFill>
              </a:rPr>
              <a:t> data </a:t>
            </a:r>
            <a:r>
              <a:rPr lang="en-US" dirty="0" err="1">
                <a:solidFill>
                  <a:srgbClr val="A6A6A6"/>
                </a:solidFill>
              </a:rPr>
              <a:t>ke</a:t>
            </a:r>
            <a:r>
              <a:rPr lang="en-US" dirty="0">
                <a:solidFill>
                  <a:srgbClr val="A6A6A6"/>
                </a:solidFill>
              </a:rPr>
              <a:t> XML </a:t>
            </a:r>
            <a:r>
              <a:rPr lang="en-US" dirty="0" err="1">
                <a:solidFill>
                  <a:srgbClr val="A6A6A6"/>
                </a:solidFill>
              </a:rPr>
              <a:t>ke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err="1">
                <a:solidFill>
                  <a:srgbClr val="A6A6A6"/>
                </a:solidFill>
              </a:rPr>
              <a:t>dalam</a:t>
            </a:r>
            <a:r>
              <a:rPr lang="en-US" dirty="0">
                <a:solidFill>
                  <a:srgbClr val="A6A6A6"/>
                </a:solidFill>
              </a:rPr>
              <a:t> </a:t>
            </a:r>
            <a:r>
              <a:rPr lang="en-US" dirty="0" err="1">
                <a:solidFill>
                  <a:srgbClr val="A6A6A6"/>
                </a:solidFill>
              </a:rPr>
              <a:t>tabel</a:t>
            </a:r>
            <a:r>
              <a:rPr lang="en-US" dirty="0">
                <a:solidFill>
                  <a:srgbClr val="A6A6A6"/>
                </a:solidFill>
              </a:rPr>
              <a:t> HTML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smtClean="0"/>
              <a:t>“&lt;</a:t>
            </a:r>
            <a:r>
              <a:rPr lang="en-US" dirty="0"/>
              <a:t>table&gt;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Judul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Pengarang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Penerbit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Harga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&gt;ISBN&lt;/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";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16122" y="235158"/>
            <a:ext cx="4350244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6A6A6"/>
                </a:solidFill>
              </a:rPr>
              <a:t>// </a:t>
            </a:r>
            <a:r>
              <a:rPr lang="en-US" dirty="0" err="1">
                <a:solidFill>
                  <a:srgbClr val="A6A6A6"/>
                </a:solidFill>
              </a:rPr>
              <a:t>melakukan</a:t>
            </a:r>
            <a:r>
              <a:rPr lang="en-US" dirty="0">
                <a:solidFill>
                  <a:srgbClr val="A6A6A6"/>
                </a:solidFill>
              </a:rPr>
              <a:t> looping </a:t>
            </a:r>
            <a:r>
              <a:rPr lang="en-US" dirty="0" err="1">
                <a:solidFill>
                  <a:srgbClr val="A6A6A6"/>
                </a:solidFill>
              </a:rPr>
              <a:t>penampilan</a:t>
            </a:r>
            <a:r>
              <a:rPr lang="en-US" dirty="0">
                <a:solidFill>
                  <a:srgbClr val="A6A6A6"/>
                </a:solidFill>
              </a:rPr>
              <a:t> data </a:t>
            </a:r>
            <a:r>
              <a:rPr lang="en-US" dirty="0" err="1">
                <a:solidFill>
                  <a:srgbClr val="A6A6A6"/>
                </a:solidFill>
              </a:rPr>
              <a:t>buku</a:t>
            </a:r>
            <a:endParaRPr lang="en-US" dirty="0">
              <a:solidFill>
                <a:srgbClr val="A6A6A6"/>
              </a:solidFill>
            </a:endParaRPr>
          </a:p>
          <a:p>
            <a:r>
              <a:rPr lang="en-US" dirty="0" err="1"/>
              <a:t>foreach</a:t>
            </a:r>
            <a:r>
              <a:rPr lang="en-US" dirty="0"/>
              <a:t>($books as $</a:t>
            </a:r>
            <a:r>
              <a:rPr lang="en-US" dirty="0" err="1"/>
              <a:t>buku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    echo "</a:t>
            </a:r>
          </a:p>
          <a:p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&lt;td width='200'&gt;{$</a:t>
            </a:r>
            <a:r>
              <a:rPr lang="en-US" dirty="0" err="1"/>
              <a:t>buku</a:t>
            </a:r>
            <a:r>
              <a:rPr lang="en-US" dirty="0"/>
              <a:t>-&gt;</a:t>
            </a:r>
            <a:r>
              <a:rPr lang="en-US" dirty="0" err="1"/>
              <a:t>judul</a:t>
            </a:r>
            <a:r>
              <a:rPr lang="en-US" dirty="0"/>
              <a:t>}&lt;/td&gt;</a:t>
            </a:r>
          </a:p>
          <a:p>
            <a:r>
              <a:rPr lang="en-US" dirty="0"/>
              <a:t>&lt;td width='200'&gt;{$</a:t>
            </a:r>
            <a:r>
              <a:rPr lang="en-US" dirty="0" err="1"/>
              <a:t>buku</a:t>
            </a:r>
            <a:r>
              <a:rPr lang="en-US" dirty="0"/>
              <a:t>-&gt;</a:t>
            </a:r>
            <a:r>
              <a:rPr lang="en-US" dirty="0" err="1"/>
              <a:t>pengarang</a:t>
            </a:r>
            <a:r>
              <a:rPr lang="en-US" dirty="0"/>
              <a:t>}&lt;/td&gt;</a:t>
            </a:r>
          </a:p>
          <a:p>
            <a:r>
              <a:rPr lang="en-US" dirty="0"/>
              <a:t>&lt;td width='130'&gt;{$</a:t>
            </a:r>
            <a:r>
              <a:rPr lang="en-US" dirty="0" err="1"/>
              <a:t>buku</a:t>
            </a:r>
            <a:r>
              <a:rPr lang="en-US" dirty="0"/>
              <a:t>-&gt;</a:t>
            </a:r>
            <a:r>
              <a:rPr lang="en-US" dirty="0" err="1"/>
              <a:t>penerbit</a:t>
            </a:r>
            <a:r>
              <a:rPr lang="en-US" dirty="0"/>
              <a:t>}&lt;/td&gt;</a:t>
            </a:r>
          </a:p>
          <a:p>
            <a:r>
              <a:rPr lang="en-US" dirty="0"/>
              <a:t>&lt;td width='80'&gt;\${$</a:t>
            </a:r>
            <a:r>
              <a:rPr lang="en-US" dirty="0" err="1"/>
              <a:t>buku</a:t>
            </a:r>
            <a:r>
              <a:rPr lang="en-US" dirty="0"/>
              <a:t>-&gt;</a:t>
            </a:r>
            <a:r>
              <a:rPr lang="en-US" dirty="0" err="1"/>
              <a:t>harga</a:t>
            </a:r>
            <a:r>
              <a:rPr lang="en-US" dirty="0"/>
              <a:t>}&lt;/td&gt;</a:t>
            </a:r>
          </a:p>
          <a:p>
            <a:r>
              <a:rPr lang="en-US" dirty="0"/>
              <a:t>&lt;td width='130'&gt;{$</a:t>
            </a:r>
            <a:r>
              <a:rPr lang="en-US" dirty="0" err="1"/>
              <a:t>buku</a:t>
            </a:r>
            <a:r>
              <a:rPr lang="en-US" dirty="0"/>
              <a:t>['</a:t>
            </a:r>
            <a:r>
              <a:rPr lang="en-US" dirty="0" err="1"/>
              <a:t>isbn</a:t>
            </a:r>
            <a:r>
              <a:rPr lang="en-US" dirty="0"/>
              <a:t>']}&lt;/td&gt;</a:t>
            </a:r>
          </a:p>
          <a:p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 smtClean="0"/>
              <a:t>&gt;"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echo '&lt;/table&gt;';</a:t>
            </a:r>
          </a:p>
          <a:p>
            <a:r>
              <a:rPr lang="en-US" dirty="0"/>
              <a:t>?&gt;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15869" y="6184840"/>
            <a:ext cx="315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Simpan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dengan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nama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buku.php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3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4" name="Picture 3" descr="Screen Shot 2015-03-19 at 10.52.2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4" r="37848" b="60621"/>
          <a:stretch/>
        </p:blipFill>
        <p:spPr>
          <a:xfrm>
            <a:off x="0" y="1417639"/>
            <a:ext cx="8891143" cy="28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7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1077</Words>
  <Application>Microsoft Macintosh PowerPoint</Application>
  <PresentationFormat>On-screen Show (4:3)</PresentationFormat>
  <Paragraphs>118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XML</vt:lpstr>
      <vt:lpstr>Pengantar XML</vt:lpstr>
      <vt:lpstr>Contoh </vt:lpstr>
      <vt:lpstr>Hasil</vt:lpstr>
      <vt:lpstr>PHP </vt:lpstr>
      <vt:lpstr>Hasilnya </vt:lpstr>
      <vt:lpstr>Contoh</vt:lpstr>
      <vt:lpstr>PowerPoint Presentation</vt:lpstr>
      <vt:lpstr>Hasil</vt:lpstr>
    </vt:vector>
  </TitlesOfParts>
  <Company>zackycoy@gmail.com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Zakki Abdillah</dc:creator>
  <cp:lastModifiedBy>Zakki Abdillah</cp:lastModifiedBy>
  <cp:revision>14</cp:revision>
  <dcterms:created xsi:type="dcterms:W3CDTF">2015-03-19T14:15:20Z</dcterms:created>
  <dcterms:modified xsi:type="dcterms:W3CDTF">2015-03-20T06:47:51Z</dcterms:modified>
</cp:coreProperties>
</file>