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CB74F-41AD-43D2-AF39-8DBFEBEE6B73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9520C-FC3C-473F-A61B-B52215D1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6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520C-FC3C-473F-A61B-B52215D17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8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8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8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0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9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4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2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5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0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39240-141E-F947-B679-F47A15E03C9B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2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Manipulasi</a:t>
            </a:r>
            <a:r>
              <a:rPr lang="en-US" dirty="0" smtClean="0"/>
              <a:t> MySQL </a:t>
            </a:r>
            <a:r>
              <a:rPr lang="en-US" dirty="0" err="1" smtClean="0"/>
              <a:t>ke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 Zakki Abdillah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Database </a:t>
            </a:r>
            <a:r>
              <a:rPr lang="en-US" b="1" dirty="0" smtClean="0">
                <a:solidFill>
                  <a:srgbClr val="FF0000"/>
                </a:solidFill>
              </a:rPr>
              <a:t>xml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table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 </a:t>
            </a:r>
            <a:endParaRPr lang="en-US" dirty="0"/>
          </a:p>
        </p:txBody>
      </p:sp>
      <p:pic>
        <p:nvPicPr>
          <p:cNvPr id="5" name="Picture 4" descr="Screen Shot 2015-03-27 at 2.08.0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8" t="14805" r="12687" b="51049"/>
          <a:stretch/>
        </p:blipFill>
        <p:spPr>
          <a:xfrm>
            <a:off x="2" y="1632703"/>
            <a:ext cx="9093898" cy="3913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0180" y="5932295"/>
            <a:ext cx="532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Simpan</a:t>
            </a:r>
            <a:r>
              <a:rPr lang="en-US" sz="2800" dirty="0" smtClean="0"/>
              <a:t> table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jurusan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18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Isi Table </a:t>
            </a:r>
            <a:r>
              <a:rPr lang="en-US" dirty="0" err="1" smtClean="0"/>
              <a:t>jurusan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 </a:t>
            </a:r>
            <a:endParaRPr lang="en-US" dirty="0"/>
          </a:p>
        </p:txBody>
      </p:sp>
      <p:pic>
        <p:nvPicPr>
          <p:cNvPr id="4" name="Picture 3" descr="Screen Shot 2015-03-27 at 2.09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9" t="45324" r="22041" b="34270"/>
          <a:stretch/>
        </p:blipFill>
        <p:spPr>
          <a:xfrm>
            <a:off x="-20450" y="2151021"/>
            <a:ext cx="9222771" cy="290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06297"/>
            <a:ext cx="7272876" cy="93582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Buat</a:t>
            </a:r>
            <a:r>
              <a:rPr lang="en-US" sz="2400" dirty="0" smtClean="0">
                <a:solidFill>
                  <a:srgbClr val="FF0000"/>
                </a:solidFill>
              </a:rPr>
              <a:t> file </a:t>
            </a:r>
            <a:r>
              <a:rPr lang="en-US" sz="2400" dirty="0" err="1" smtClean="0">
                <a:solidFill>
                  <a:srgbClr val="FF0000"/>
                </a:solidFill>
              </a:rPr>
              <a:t>php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simpan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dengan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nama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jurusan.php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717" y="250825"/>
            <a:ext cx="6171198" cy="55435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i-FI" sz="1400" dirty="0" smtClean="0"/>
              <a:t>&lt;?</a:t>
            </a:r>
            <a:r>
              <a:rPr lang="fi-FI" sz="1400" dirty="0" err="1" smtClean="0"/>
              <a:t>php</a:t>
            </a:r>
            <a:endParaRPr lang="fi-FI" sz="1400" dirty="0" smtClean="0"/>
          </a:p>
          <a:p>
            <a:pPr marL="0" indent="0">
              <a:buNone/>
            </a:pPr>
            <a:r>
              <a:rPr lang="fi-FI" sz="1400" dirty="0" smtClean="0"/>
              <a:t>    # </a:t>
            </a:r>
            <a:r>
              <a:rPr lang="fi-FI" sz="1400" dirty="0" err="1" smtClean="0"/>
              <a:t>Koneksi</a:t>
            </a:r>
            <a:r>
              <a:rPr lang="fi-FI" sz="1400" dirty="0" smtClean="0"/>
              <a:t> ke </a:t>
            </a:r>
            <a:r>
              <a:rPr lang="fi-FI" sz="1400" dirty="0" err="1" smtClean="0"/>
              <a:t>server</a:t>
            </a:r>
            <a:endParaRPr lang="fi-FI" sz="1400" dirty="0" smtClean="0"/>
          </a:p>
          <a:p>
            <a:pPr marL="0" indent="0">
              <a:buNone/>
            </a:pPr>
            <a:r>
              <a:rPr lang="fi-FI" sz="1400" dirty="0" smtClean="0"/>
              <a:t>    $</a:t>
            </a:r>
            <a:r>
              <a:rPr lang="fi-FI" sz="1400" dirty="0" err="1" smtClean="0"/>
              <a:t>db</a:t>
            </a:r>
            <a:r>
              <a:rPr lang="fi-FI" sz="1400" dirty="0" smtClean="0"/>
              <a:t> = </a:t>
            </a:r>
            <a:r>
              <a:rPr lang="fi-FI" sz="1400" dirty="0" err="1" smtClean="0"/>
              <a:t>mysql_connect("localhost","root</a:t>
            </a:r>
            <a:r>
              <a:rPr lang="fi-FI" sz="1400" dirty="0" smtClean="0"/>
              <a:t>","");</a:t>
            </a:r>
          </a:p>
          <a:p>
            <a:pPr marL="0" indent="0">
              <a:buNone/>
            </a:pPr>
            <a:r>
              <a:rPr lang="fi-FI" sz="1400" dirty="0" smtClean="0"/>
              <a:t>    </a:t>
            </a:r>
            <a:r>
              <a:rPr lang="fi-FI" sz="1400" dirty="0" err="1" smtClean="0"/>
              <a:t>if</a:t>
            </a:r>
            <a:r>
              <a:rPr lang="fi-FI" sz="1400" dirty="0" smtClean="0"/>
              <a:t> (!$</a:t>
            </a:r>
            <a:r>
              <a:rPr lang="fi-FI" sz="1400" dirty="0" err="1" smtClean="0"/>
              <a:t>db</a:t>
            </a:r>
            <a:r>
              <a:rPr lang="fi-FI" sz="1400" dirty="0" smtClean="0"/>
              <a:t>) {</a:t>
            </a:r>
          </a:p>
          <a:p>
            <a:pPr marL="0" indent="0">
              <a:buNone/>
            </a:pPr>
            <a:r>
              <a:rPr lang="fi-FI" sz="1400" dirty="0" smtClean="0"/>
              <a:t>        </a:t>
            </a:r>
            <a:r>
              <a:rPr lang="fi-FI" sz="1400" dirty="0" err="1" smtClean="0"/>
              <a:t>die('Tidak</a:t>
            </a:r>
            <a:r>
              <a:rPr lang="fi-FI" sz="1400" dirty="0" smtClean="0"/>
              <a:t> </a:t>
            </a:r>
            <a:r>
              <a:rPr lang="fi-FI" sz="1400" dirty="0" err="1" smtClean="0"/>
              <a:t>dapat</a:t>
            </a:r>
            <a:r>
              <a:rPr lang="fi-FI" sz="1400" dirty="0" smtClean="0"/>
              <a:t> </a:t>
            </a:r>
            <a:r>
              <a:rPr lang="fi-FI" sz="1400" dirty="0" err="1" smtClean="0"/>
              <a:t>tersambung</a:t>
            </a:r>
            <a:r>
              <a:rPr lang="fi-FI" sz="1400" dirty="0" smtClean="0"/>
              <a:t> </a:t>
            </a:r>
            <a:r>
              <a:rPr lang="fi-FI" sz="1400" dirty="0" err="1" smtClean="0"/>
              <a:t>dengan</a:t>
            </a:r>
            <a:r>
              <a:rPr lang="fi-FI" sz="1400" dirty="0" smtClean="0"/>
              <a:t> </a:t>
            </a:r>
            <a:r>
              <a:rPr lang="fi-FI" sz="1400" dirty="0" err="1" smtClean="0"/>
              <a:t>database</a:t>
            </a:r>
            <a:r>
              <a:rPr lang="fi-FI" sz="1400" dirty="0" smtClean="0"/>
              <a:t>: ' . </a:t>
            </a:r>
            <a:r>
              <a:rPr lang="fi-FI" sz="1400" dirty="0" err="1" smtClean="0"/>
              <a:t>mysql_error</a:t>
            </a:r>
            <a:r>
              <a:rPr lang="fi-FI" sz="1400" dirty="0" smtClean="0"/>
              <a:t>());</a:t>
            </a:r>
          </a:p>
          <a:p>
            <a:pPr marL="0" indent="0">
              <a:buNone/>
            </a:pPr>
            <a:r>
              <a:rPr lang="fi-FI" sz="1400" dirty="0" smtClean="0"/>
              <a:t>    }</a:t>
            </a:r>
          </a:p>
          <a:p>
            <a:pPr marL="0" indent="0">
              <a:buNone/>
            </a:pPr>
            <a:r>
              <a:rPr lang="fi-FI" sz="1400" dirty="0" smtClean="0"/>
              <a:t>    # </a:t>
            </a:r>
            <a:r>
              <a:rPr lang="fi-FI" sz="1400" dirty="0" err="1" smtClean="0"/>
              <a:t>Koneksi</a:t>
            </a:r>
            <a:r>
              <a:rPr lang="fi-FI" sz="1400" dirty="0" smtClean="0"/>
              <a:t> ke </a:t>
            </a:r>
            <a:r>
              <a:rPr lang="fi-FI" sz="1400" dirty="0" err="1" smtClean="0"/>
              <a:t>database</a:t>
            </a:r>
            <a:endParaRPr lang="fi-FI" sz="1400" dirty="0" smtClean="0"/>
          </a:p>
          <a:p>
            <a:pPr marL="0" indent="0">
              <a:buNone/>
            </a:pPr>
            <a:r>
              <a:rPr lang="fi-FI" sz="1400" dirty="0" smtClean="0"/>
              <a:t>    </a:t>
            </a:r>
            <a:r>
              <a:rPr lang="fi-FI" sz="1400" dirty="0" err="1" smtClean="0"/>
              <a:t>mysql_select_db("xml",$db</a:t>
            </a:r>
            <a:r>
              <a:rPr lang="fi-FI" sz="1400" dirty="0" smtClean="0"/>
              <a:t>);</a:t>
            </a:r>
          </a:p>
          <a:p>
            <a:pPr marL="0" indent="0">
              <a:buNone/>
            </a:pPr>
            <a:r>
              <a:rPr lang="fi-FI" sz="1400" dirty="0" smtClean="0"/>
              <a:t>    $</a:t>
            </a:r>
            <a:r>
              <a:rPr lang="fi-FI" sz="1400" dirty="0" err="1" smtClean="0"/>
              <a:t>result</a:t>
            </a:r>
            <a:r>
              <a:rPr lang="fi-FI" sz="1400" dirty="0" smtClean="0"/>
              <a:t> = </a:t>
            </a:r>
            <a:r>
              <a:rPr lang="fi-FI" sz="1400" dirty="0" err="1" smtClean="0"/>
              <a:t>mysql_query("select</a:t>
            </a:r>
            <a:r>
              <a:rPr lang="fi-FI" sz="1400" dirty="0" smtClean="0"/>
              <a:t> * </a:t>
            </a:r>
            <a:r>
              <a:rPr lang="fi-FI" sz="1400" dirty="0" err="1" smtClean="0"/>
              <a:t>from</a:t>
            </a:r>
            <a:r>
              <a:rPr lang="fi-FI" sz="1400" dirty="0" smtClean="0"/>
              <a:t> </a:t>
            </a:r>
            <a:r>
              <a:rPr lang="fi-FI" sz="1400" dirty="0" err="1" smtClean="0"/>
              <a:t>jurusan</a:t>
            </a:r>
            <a:r>
              <a:rPr lang="fi-FI" sz="1400" dirty="0" smtClean="0"/>
              <a:t>", $</a:t>
            </a:r>
            <a:r>
              <a:rPr lang="fi-FI" sz="1400" dirty="0" err="1" smtClean="0"/>
              <a:t>db</a:t>
            </a:r>
            <a:r>
              <a:rPr lang="fi-FI" sz="1400" dirty="0" smtClean="0"/>
              <a:t>);  </a:t>
            </a:r>
          </a:p>
          <a:p>
            <a:pPr marL="0" indent="0">
              <a:buNone/>
            </a:pPr>
            <a:r>
              <a:rPr lang="fi-FI" sz="1400" dirty="0" smtClean="0"/>
              <a:t>    # </a:t>
            </a:r>
            <a:r>
              <a:rPr lang="fi-FI" sz="1400" dirty="0" err="1" smtClean="0"/>
              <a:t>Membuat</a:t>
            </a:r>
            <a:r>
              <a:rPr lang="fi-FI" sz="1400" dirty="0" smtClean="0"/>
              <a:t> </a:t>
            </a:r>
            <a:r>
              <a:rPr lang="fi-FI" sz="1400" dirty="0" err="1" smtClean="0"/>
              <a:t>object</a:t>
            </a:r>
            <a:r>
              <a:rPr lang="fi-FI" sz="1400" dirty="0" smtClean="0"/>
              <a:t> </a:t>
            </a:r>
            <a:r>
              <a:rPr lang="fi-FI" sz="1400" dirty="0" err="1" smtClean="0"/>
              <a:t>SimpleXMLElement</a:t>
            </a:r>
            <a:endParaRPr lang="fi-FI" sz="1400" dirty="0" smtClean="0"/>
          </a:p>
          <a:p>
            <a:pPr marL="0" indent="0">
              <a:buNone/>
            </a:pPr>
            <a:r>
              <a:rPr lang="fi-FI" sz="1400" dirty="0" smtClean="0"/>
              <a:t>    $xml = new </a:t>
            </a:r>
            <a:r>
              <a:rPr lang="fi-FI" sz="1400" dirty="0" err="1" smtClean="0"/>
              <a:t>SimpleXMLElement</a:t>
            </a:r>
            <a:r>
              <a:rPr lang="fi-FI" sz="1400" dirty="0" smtClean="0"/>
              <a:t>('&lt;xml/&gt;');</a:t>
            </a:r>
          </a:p>
          <a:p>
            <a:pPr marL="0" indent="0">
              <a:buNone/>
            </a:pPr>
            <a:r>
              <a:rPr lang="fi-FI" sz="1400" dirty="0" smtClean="0"/>
              <a:t>    # </a:t>
            </a:r>
            <a:r>
              <a:rPr lang="fi-FI" sz="1400" dirty="0" err="1" smtClean="0"/>
              <a:t>Menambah</a:t>
            </a:r>
            <a:r>
              <a:rPr lang="fi-FI" sz="1400" dirty="0" smtClean="0"/>
              <a:t> isi </a:t>
            </a:r>
            <a:r>
              <a:rPr lang="fi-FI" sz="1400" dirty="0" err="1" smtClean="0"/>
              <a:t>kolom</a:t>
            </a:r>
            <a:r>
              <a:rPr lang="fi-FI" sz="1400" dirty="0" smtClean="0"/>
              <a:t> </a:t>
            </a:r>
            <a:r>
              <a:rPr lang="fi-FI" sz="1400" dirty="0" err="1" smtClean="0"/>
              <a:t>node</a:t>
            </a:r>
            <a:r>
              <a:rPr lang="fi-FI" sz="1400" dirty="0" smtClean="0"/>
              <a:t> </a:t>
            </a:r>
            <a:r>
              <a:rPr lang="fi-FI" sz="1400" dirty="0" err="1" smtClean="0"/>
              <a:t>pada</a:t>
            </a:r>
            <a:r>
              <a:rPr lang="fi-FI" sz="1400" dirty="0" smtClean="0"/>
              <a:t> </a:t>
            </a:r>
            <a:r>
              <a:rPr lang="fi-FI" sz="1400" dirty="0" err="1" smtClean="0"/>
              <a:t>object</a:t>
            </a:r>
            <a:r>
              <a:rPr lang="fi-FI" sz="1400" dirty="0" smtClean="0"/>
              <a:t> XML</a:t>
            </a:r>
          </a:p>
          <a:p>
            <a:pPr marL="0" indent="0">
              <a:buNone/>
            </a:pPr>
            <a:r>
              <a:rPr lang="fi-FI" sz="1400" dirty="0" smtClean="0"/>
              <a:t>    </a:t>
            </a:r>
            <a:r>
              <a:rPr lang="fi-FI" sz="1400" dirty="0" err="1" smtClean="0"/>
              <a:t>while($row</a:t>
            </a:r>
            <a:r>
              <a:rPr lang="fi-FI" sz="1400" dirty="0" smtClean="0"/>
              <a:t> = </a:t>
            </a:r>
            <a:r>
              <a:rPr lang="fi-FI" sz="1400" dirty="0" err="1" smtClean="0"/>
              <a:t>mysql_fetch_assoc($result</a:t>
            </a:r>
            <a:r>
              <a:rPr lang="fi-FI" sz="1400" dirty="0" smtClean="0"/>
              <a:t>)) {</a:t>
            </a:r>
          </a:p>
          <a:p>
            <a:pPr marL="0" indent="0">
              <a:buNone/>
            </a:pPr>
            <a:r>
              <a:rPr lang="fi-FI" sz="1400" dirty="0" smtClean="0"/>
              <a:t>        $</a:t>
            </a:r>
            <a:r>
              <a:rPr lang="fi-FI" sz="1400" dirty="0" err="1" smtClean="0"/>
              <a:t>mydata</a:t>
            </a:r>
            <a:r>
              <a:rPr lang="fi-FI" sz="1400" dirty="0" smtClean="0"/>
              <a:t> = $xml-&gt;</a:t>
            </a:r>
            <a:r>
              <a:rPr lang="fi-FI" sz="1400" dirty="0" err="1" smtClean="0"/>
              <a:t>addChild('program_studi</a:t>
            </a:r>
            <a:r>
              <a:rPr lang="fi-FI" sz="1400" dirty="0" smtClean="0"/>
              <a:t>');</a:t>
            </a:r>
          </a:p>
          <a:p>
            <a:pPr marL="0" indent="0">
              <a:buNone/>
            </a:pPr>
            <a:r>
              <a:rPr lang="fi-FI" sz="1400" dirty="0" smtClean="0"/>
              <a:t>        $</a:t>
            </a:r>
            <a:r>
              <a:rPr lang="fi-FI" sz="1400" dirty="0" err="1" smtClean="0"/>
              <a:t>mydata-</a:t>
            </a:r>
            <a:r>
              <a:rPr lang="fi-FI" sz="1400" dirty="0" smtClean="0"/>
              <a:t>&gt;</a:t>
            </a:r>
            <a:r>
              <a:rPr lang="fi-FI" sz="1400" dirty="0" err="1" smtClean="0"/>
              <a:t>addChild('Id',$row['id_jurusan</a:t>
            </a:r>
            <a:r>
              <a:rPr lang="fi-FI" sz="1400" dirty="0" smtClean="0"/>
              <a:t>']);</a:t>
            </a:r>
          </a:p>
          <a:p>
            <a:pPr marL="0" indent="0">
              <a:buNone/>
            </a:pPr>
            <a:r>
              <a:rPr lang="fi-FI" sz="1400" dirty="0" smtClean="0"/>
              <a:t>        $</a:t>
            </a:r>
            <a:r>
              <a:rPr lang="fi-FI" sz="1400" dirty="0" err="1" smtClean="0"/>
              <a:t>mydata-</a:t>
            </a:r>
            <a:r>
              <a:rPr lang="fi-FI" sz="1400" dirty="0" smtClean="0"/>
              <a:t>&gt;</a:t>
            </a:r>
            <a:r>
              <a:rPr lang="fi-FI" sz="1400" dirty="0" err="1" smtClean="0"/>
              <a:t>addChild('Jurusan',$row['nama_jurusan</a:t>
            </a:r>
            <a:r>
              <a:rPr lang="fi-FI" sz="1400" dirty="0" smtClean="0"/>
              <a:t>']);</a:t>
            </a:r>
          </a:p>
          <a:p>
            <a:pPr marL="0" indent="0">
              <a:buNone/>
            </a:pPr>
            <a:r>
              <a:rPr lang="fi-FI" sz="1400" dirty="0" smtClean="0"/>
              <a:t>        $</a:t>
            </a:r>
            <a:r>
              <a:rPr lang="fi-FI" sz="1400" dirty="0" err="1" smtClean="0"/>
              <a:t>mydata-</a:t>
            </a:r>
            <a:r>
              <a:rPr lang="fi-FI" sz="1400" dirty="0" smtClean="0"/>
              <a:t>&gt;</a:t>
            </a:r>
            <a:r>
              <a:rPr lang="fi-FI" sz="1400" dirty="0" err="1" smtClean="0"/>
              <a:t>addChild('Fakultas',$row['fakultas</a:t>
            </a:r>
            <a:r>
              <a:rPr lang="fi-FI" sz="1400" dirty="0" smtClean="0"/>
              <a:t>']);</a:t>
            </a:r>
          </a:p>
          <a:p>
            <a:pPr marL="0" indent="0">
              <a:buNone/>
            </a:pPr>
            <a:r>
              <a:rPr lang="fi-FI" sz="1400" dirty="0" smtClean="0"/>
              <a:t>        $</a:t>
            </a:r>
            <a:r>
              <a:rPr lang="fi-FI" sz="1400" dirty="0" err="1" smtClean="0"/>
              <a:t>mydata-</a:t>
            </a:r>
            <a:r>
              <a:rPr lang="fi-FI" sz="1400" dirty="0" smtClean="0"/>
              <a:t>&gt;</a:t>
            </a:r>
            <a:r>
              <a:rPr lang="fi-FI" sz="1400" dirty="0" err="1" smtClean="0"/>
              <a:t>addChild('Email_Jurusan',$row['email_jurusan</a:t>
            </a:r>
            <a:r>
              <a:rPr lang="fi-FI" sz="1400" dirty="0" smtClean="0"/>
              <a:t>']);</a:t>
            </a:r>
          </a:p>
          <a:p>
            <a:pPr marL="0" indent="0">
              <a:buNone/>
            </a:pPr>
            <a:r>
              <a:rPr lang="fi-FI" sz="1400" dirty="0" smtClean="0"/>
              <a:t>        $</a:t>
            </a:r>
            <a:r>
              <a:rPr lang="fi-FI" sz="1400" dirty="0" err="1" smtClean="0"/>
              <a:t>mydata-</a:t>
            </a:r>
            <a:r>
              <a:rPr lang="fi-FI" sz="1400" dirty="0" smtClean="0"/>
              <a:t>&gt;</a:t>
            </a:r>
            <a:r>
              <a:rPr lang="fi-FI" sz="1400" dirty="0" err="1" smtClean="0"/>
              <a:t>addChild('Web_Jurusan',$row['web_jurusan</a:t>
            </a:r>
            <a:r>
              <a:rPr lang="fi-FI" sz="1400" dirty="0" smtClean="0"/>
              <a:t>']);</a:t>
            </a:r>
          </a:p>
          <a:p>
            <a:pPr marL="0" indent="0">
              <a:buNone/>
            </a:pPr>
            <a:r>
              <a:rPr lang="fi-FI" sz="1400" dirty="0" smtClean="0"/>
              <a:t>        $</a:t>
            </a:r>
            <a:r>
              <a:rPr lang="fi-FI" sz="1400" dirty="0" err="1" smtClean="0"/>
              <a:t>mydata-</a:t>
            </a:r>
            <a:r>
              <a:rPr lang="fi-FI" sz="1400" dirty="0" smtClean="0"/>
              <a:t>&gt;</a:t>
            </a:r>
            <a:r>
              <a:rPr lang="fi-FI" sz="1400" dirty="0" err="1" smtClean="0"/>
              <a:t>addChild('Nomor_Telepon_Jurusan',$row['no_telepon_jurusan</a:t>
            </a:r>
            <a:r>
              <a:rPr lang="fi-FI" sz="1400" dirty="0" smtClean="0"/>
              <a:t>']);</a:t>
            </a:r>
          </a:p>
          <a:p>
            <a:pPr marL="0" indent="0">
              <a:buNone/>
            </a:pPr>
            <a:r>
              <a:rPr lang="fi-FI" sz="1400" dirty="0" smtClean="0"/>
              <a:t>    }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094140" y="162063"/>
            <a:ext cx="4031372" cy="45243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i-FI" sz="1600" dirty="0" smtClean="0"/>
              <a:t># </a:t>
            </a:r>
            <a:r>
              <a:rPr lang="fi-FI" sz="1600" dirty="0" err="1" smtClean="0"/>
              <a:t>Menutup</a:t>
            </a:r>
            <a:r>
              <a:rPr lang="fi-FI" sz="1600" dirty="0" smtClean="0"/>
              <a:t> </a:t>
            </a:r>
            <a:r>
              <a:rPr lang="fi-FI" sz="1600" dirty="0" err="1" smtClean="0"/>
              <a:t>koneksi</a:t>
            </a:r>
            <a:r>
              <a:rPr lang="fi-FI" sz="1600" dirty="0" smtClean="0"/>
              <a:t> </a:t>
            </a:r>
            <a:r>
              <a:rPr lang="fi-FI" sz="1600" dirty="0" err="1" smtClean="0"/>
              <a:t>MySQL</a:t>
            </a:r>
            <a:endParaRPr lang="fi-FI" sz="1600" dirty="0" smtClean="0"/>
          </a:p>
          <a:p>
            <a:r>
              <a:rPr lang="fi-FI" sz="1600" dirty="0" smtClean="0"/>
              <a:t>    </a:t>
            </a:r>
            <a:r>
              <a:rPr lang="fi-FI" sz="1600" dirty="0" err="1" smtClean="0"/>
              <a:t>mysql_close($db</a:t>
            </a:r>
            <a:r>
              <a:rPr lang="fi-FI" sz="1600" dirty="0" smtClean="0"/>
              <a:t>);</a:t>
            </a:r>
          </a:p>
          <a:p>
            <a:r>
              <a:rPr lang="fi-FI" sz="1600" dirty="0" smtClean="0"/>
              <a:t>    # </a:t>
            </a:r>
            <a:r>
              <a:rPr lang="fi-FI" sz="1600" dirty="0" err="1" smtClean="0"/>
              <a:t>Kondisi</a:t>
            </a:r>
            <a:r>
              <a:rPr lang="fi-FI" sz="1600" dirty="0" smtClean="0"/>
              <a:t> </a:t>
            </a:r>
            <a:r>
              <a:rPr lang="fi-FI" sz="1600" dirty="0" err="1" smtClean="0"/>
              <a:t>jika</a:t>
            </a:r>
            <a:r>
              <a:rPr lang="fi-FI" sz="1600" dirty="0" smtClean="0"/>
              <a:t> </a:t>
            </a:r>
            <a:r>
              <a:rPr lang="fi-FI" sz="1600" dirty="0" err="1" smtClean="0"/>
              <a:t>file</a:t>
            </a:r>
            <a:r>
              <a:rPr lang="fi-FI" sz="1600" dirty="0" smtClean="0"/>
              <a:t> XML </a:t>
            </a:r>
            <a:r>
              <a:rPr lang="fi-FI" sz="1600" dirty="0" err="1" smtClean="0"/>
              <a:t>ada</a:t>
            </a:r>
            <a:endParaRPr lang="fi-FI" sz="1600" dirty="0" smtClean="0"/>
          </a:p>
          <a:p>
            <a:r>
              <a:rPr lang="fi-FI" sz="1600" dirty="0" smtClean="0"/>
              <a:t>    </a:t>
            </a:r>
            <a:r>
              <a:rPr lang="fi-FI" sz="1600" dirty="0" err="1" smtClean="0"/>
              <a:t>if(file_exists("jurusan.xml</a:t>
            </a:r>
            <a:r>
              <a:rPr lang="fi-FI" sz="1600" dirty="0" smtClean="0"/>
              <a:t>")){</a:t>
            </a:r>
          </a:p>
          <a:p>
            <a:r>
              <a:rPr lang="fi-FI" sz="1600" dirty="0" smtClean="0"/>
              <a:t>        </a:t>
            </a:r>
            <a:r>
              <a:rPr lang="fi-FI" sz="1600" dirty="0" err="1" smtClean="0"/>
              <a:t>echo</a:t>
            </a:r>
            <a:r>
              <a:rPr lang="fi-FI" sz="1600" dirty="0" smtClean="0"/>
              <a:t> "</a:t>
            </a:r>
            <a:r>
              <a:rPr lang="fi-FI" sz="1600" dirty="0" err="1" smtClean="0"/>
              <a:t>File</a:t>
            </a:r>
            <a:r>
              <a:rPr lang="fi-FI" sz="1600" dirty="0" smtClean="0"/>
              <a:t> XML </a:t>
            </a:r>
            <a:r>
              <a:rPr lang="fi-FI" sz="1600" dirty="0" err="1" smtClean="0"/>
              <a:t>untuk</a:t>
            </a:r>
            <a:r>
              <a:rPr lang="fi-FI" sz="1600" dirty="0" smtClean="0"/>
              <a:t> </a:t>
            </a:r>
            <a:r>
              <a:rPr lang="fi-FI" sz="1600" dirty="0" err="1" smtClean="0"/>
              <a:t>jurusan</a:t>
            </a:r>
            <a:r>
              <a:rPr lang="fi-FI" sz="1600" dirty="0" smtClean="0"/>
              <a:t> </a:t>
            </a:r>
            <a:r>
              <a:rPr lang="fi-FI" sz="1600" dirty="0" err="1" smtClean="0"/>
              <a:t>sudah</a:t>
            </a:r>
            <a:r>
              <a:rPr lang="fi-FI" sz="1600" dirty="0" smtClean="0"/>
              <a:t> </a:t>
            </a:r>
            <a:r>
              <a:rPr lang="fi-FI" sz="1600" dirty="0" err="1" smtClean="0"/>
              <a:t>ada</a:t>
            </a:r>
            <a:r>
              <a:rPr lang="fi-FI" sz="1600" dirty="0" smtClean="0"/>
              <a:t>";</a:t>
            </a:r>
          </a:p>
          <a:p>
            <a:r>
              <a:rPr lang="fi-FI" sz="1600" dirty="0" smtClean="0"/>
              <a:t>    }</a:t>
            </a:r>
          </a:p>
          <a:p>
            <a:r>
              <a:rPr lang="fi-FI" sz="1600" dirty="0" smtClean="0"/>
              <a:t>    </a:t>
            </a:r>
            <a:r>
              <a:rPr lang="fi-FI" sz="1600" dirty="0" err="1" smtClean="0"/>
              <a:t>else</a:t>
            </a:r>
            <a:r>
              <a:rPr lang="fi-FI" sz="1600" dirty="0" smtClean="0"/>
              <a:t>{</a:t>
            </a:r>
          </a:p>
          <a:p>
            <a:r>
              <a:rPr lang="fi-FI" sz="1600" dirty="0" smtClean="0"/>
              <a:t>    # </a:t>
            </a:r>
            <a:r>
              <a:rPr lang="fi-FI" sz="1600" dirty="0" err="1" smtClean="0"/>
              <a:t>Membuat</a:t>
            </a:r>
            <a:r>
              <a:rPr lang="fi-FI" sz="1600" dirty="0" smtClean="0"/>
              <a:t> </a:t>
            </a:r>
            <a:r>
              <a:rPr lang="fi-FI" sz="1600" dirty="0" err="1" smtClean="0"/>
              <a:t>File</a:t>
            </a:r>
            <a:r>
              <a:rPr lang="fi-FI" sz="1600" dirty="0" smtClean="0"/>
              <a:t> XML</a:t>
            </a:r>
          </a:p>
          <a:p>
            <a:r>
              <a:rPr lang="fi-FI" sz="1600" dirty="0" smtClean="0"/>
              <a:t>    $</a:t>
            </a:r>
            <a:r>
              <a:rPr lang="fi-FI" sz="1600" dirty="0" err="1" smtClean="0"/>
              <a:t>fp</a:t>
            </a:r>
            <a:r>
              <a:rPr lang="fi-FI" sz="1600" dirty="0" smtClean="0"/>
              <a:t> = </a:t>
            </a:r>
            <a:r>
              <a:rPr lang="fi-FI" sz="1600" dirty="0" err="1" smtClean="0"/>
              <a:t>fopen("jurusan.xml","wb</a:t>
            </a:r>
            <a:r>
              <a:rPr lang="fi-FI" sz="1600" dirty="0" smtClean="0"/>
              <a:t>");</a:t>
            </a:r>
          </a:p>
          <a:p>
            <a:r>
              <a:rPr lang="fi-FI" sz="1600" dirty="0" smtClean="0"/>
              <a:t>    # </a:t>
            </a:r>
            <a:r>
              <a:rPr lang="fi-FI" sz="1600" dirty="0" err="1" smtClean="0"/>
              <a:t>Menulis</a:t>
            </a:r>
            <a:r>
              <a:rPr lang="fi-FI" sz="1600" dirty="0" smtClean="0"/>
              <a:t> </a:t>
            </a:r>
            <a:r>
              <a:rPr lang="fi-FI" sz="1600" dirty="0" err="1" smtClean="0"/>
              <a:t>node</a:t>
            </a:r>
            <a:r>
              <a:rPr lang="fi-FI" sz="1600" dirty="0" smtClean="0"/>
              <a:t> XML</a:t>
            </a:r>
          </a:p>
          <a:p>
            <a:r>
              <a:rPr lang="fi-FI" sz="1600" dirty="0" smtClean="0"/>
              <a:t>    </a:t>
            </a:r>
            <a:r>
              <a:rPr lang="fi-FI" sz="1600" dirty="0" err="1" smtClean="0"/>
              <a:t>fwrite($fp,$xml-</a:t>
            </a:r>
            <a:r>
              <a:rPr lang="fi-FI" sz="1600" dirty="0" smtClean="0"/>
              <a:t>&gt;</a:t>
            </a:r>
            <a:r>
              <a:rPr lang="fi-FI" sz="1600" dirty="0" err="1" smtClean="0"/>
              <a:t>asXML</a:t>
            </a:r>
            <a:r>
              <a:rPr lang="fi-FI" sz="1600" dirty="0" smtClean="0"/>
              <a:t>());</a:t>
            </a:r>
          </a:p>
          <a:p>
            <a:r>
              <a:rPr lang="fi-FI" sz="1600" dirty="0" smtClean="0"/>
              <a:t>    # </a:t>
            </a:r>
            <a:r>
              <a:rPr lang="fi-FI" sz="1600" dirty="0" err="1" smtClean="0"/>
              <a:t>Menutup</a:t>
            </a:r>
            <a:r>
              <a:rPr lang="fi-FI" sz="1600" dirty="0" smtClean="0"/>
              <a:t> </a:t>
            </a:r>
            <a:r>
              <a:rPr lang="fi-FI" sz="1600" dirty="0" err="1" smtClean="0"/>
              <a:t>koneksi</a:t>
            </a:r>
            <a:r>
              <a:rPr lang="fi-FI" sz="1600" dirty="0" smtClean="0"/>
              <a:t> </a:t>
            </a:r>
            <a:r>
              <a:rPr lang="fi-FI" sz="1600" dirty="0" err="1" smtClean="0"/>
              <a:t>database</a:t>
            </a:r>
            <a:endParaRPr lang="fi-FI" sz="1600" dirty="0" smtClean="0"/>
          </a:p>
          <a:p>
            <a:r>
              <a:rPr lang="fi-FI" sz="1600" dirty="0" smtClean="0"/>
              <a:t>    </a:t>
            </a:r>
            <a:r>
              <a:rPr lang="fi-FI" sz="1600" dirty="0" err="1" smtClean="0"/>
              <a:t>fclose($fp</a:t>
            </a:r>
            <a:r>
              <a:rPr lang="fi-FI" sz="1600" dirty="0" smtClean="0"/>
              <a:t>); </a:t>
            </a:r>
          </a:p>
          <a:p>
            <a:r>
              <a:rPr lang="fi-FI" sz="1600" dirty="0" smtClean="0"/>
              <a:t>    </a:t>
            </a:r>
            <a:r>
              <a:rPr lang="fi-FI" sz="1600" dirty="0" err="1" smtClean="0"/>
              <a:t>echo</a:t>
            </a:r>
            <a:r>
              <a:rPr lang="fi-FI" sz="1600" dirty="0" smtClean="0"/>
              <a:t> "</a:t>
            </a:r>
            <a:r>
              <a:rPr lang="fi-FI" sz="1600" dirty="0" err="1" smtClean="0"/>
              <a:t>File</a:t>
            </a:r>
            <a:r>
              <a:rPr lang="fi-FI" sz="1600" dirty="0" smtClean="0"/>
              <a:t> XML </a:t>
            </a:r>
            <a:r>
              <a:rPr lang="fi-FI" sz="1600" dirty="0" err="1" smtClean="0"/>
              <a:t>jurusan.xml</a:t>
            </a:r>
            <a:r>
              <a:rPr lang="fi-FI" sz="1600" dirty="0" smtClean="0"/>
              <a:t> </a:t>
            </a:r>
            <a:r>
              <a:rPr lang="fi-FI" sz="1600" dirty="0" err="1" smtClean="0"/>
              <a:t>sudah</a:t>
            </a:r>
            <a:r>
              <a:rPr lang="fi-FI" sz="1600" dirty="0" smtClean="0"/>
              <a:t> </a:t>
            </a:r>
          </a:p>
          <a:p>
            <a:r>
              <a:rPr lang="fi-FI" sz="1600" dirty="0" err="1" smtClean="0"/>
              <a:t>terconvert</a:t>
            </a:r>
            <a:r>
              <a:rPr lang="fi-FI" sz="1600" dirty="0" smtClean="0"/>
              <a:t>. </a:t>
            </a:r>
          </a:p>
          <a:p>
            <a:r>
              <a:rPr lang="fi-FI" sz="1600" dirty="0" err="1" smtClean="0"/>
              <a:t>Silahkan</a:t>
            </a:r>
            <a:r>
              <a:rPr lang="fi-FI" sz="1600" dirty="0" smtClean="0"/>
              <a:t> </a:t>
            </a:r>
            <a:r>
              <a:rPr lang="fi-FI" sz="1600" dirty="0" err="1" smtClean="0"/>
              <a:t>anda</a:t>
            </a:r>
            <a:r>
              <a:rPr lang="fi-FI" sz="1600" dirty="0" smtClean="0"/>
              <a:t> </a:t>
            </a:r>
            <a:r>
              <a:rPr lang="fi-FI" sz="1600" dirty="0" err="1" smtClean="0"/>
              <a:t>buka</a:t>
            </a:r>
            <a:r>
              <a:rPr lang="fi-FI" sz="1600" dirty="0" smtClean="0"/>
              <a:t> </a:t>
            </a:r>
            <a:r>
              <a:rPr lang="fi-FI" sz="1600" dirty="0" err="1" smtClean="0"/>
              <a:t>file</a:t>
            </a:r>
            <a:r>
              <a:rPr lang="fi-FI" sz="1600" dirty="0" smtClean="0"/>
              <a:t> </a:t>
            </a:r>
            <a:r>
              <a:rPr lang="fi-FI" sz="1600" dirty="0" err="1" smtClean="0"/>
              <a:t>jurusan.xml</a:t>
            </a:r>
            <a:r>
              <a:rPr lang="fi-FI" sz="1600" dirty="0" smtClean="0"/>
              <a:t>";</a:t>
            </a:r>
          </a:p>
          <a:p>
            <a:r>
              <a:rPr lang="fi-FI" sz="1600" dirty="0" smtClean="0"/>
              <a:t>    }</a:t>
            </a:r>
          </a:p>
          <a:p>
            <a:r>
              <a:rPr lang="fi-FI" sz="1600" dirty="0" smtClean="0"/>
              <a:t>?&gt;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916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4" name="Picture 3" descr="Screen Shot 2015-03-27 at 2.04.4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4" r="59172" b="78143"/>
          <a:stretch/>
        </p:blipFill>
        <p:spPr>
          <a:xfrm>
            <a:off x="168294" y="2356122"/>
            <a:ext cx="8857531" cy="18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File XML : </a:t>
            </a:r>
            <a:endParaRPr lang="en-US" dirty="0"/>
          </a:p>
        </p:txBody>
      </p:sp>
      <p:pic>
        <p:nvPicPr>
          <p:cNvPr id="4" name="Picture 3" descr="Screen Shot 2015-03-27 at 2.16.0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8" r="58168" b="7735"/>
          <a:stretch/>
        </p:blipFill>
        <p:spPr>
          <a:xfrm>
            <a:off x="2155611" y="1203451"/>
            <a:ext cx="4576686" cy="56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3-27 at 2.25.4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3" r="33633" b="63091"/>
          <a:stretch/>
        </p:blipFill>
        <p:spPr>
          <a:xfrm>
            <a:off x="-1" y="846594"/>
            <a:ext cx="9102839" cy="27514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559811"/>
            <a:ext cx="8771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Silahkan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buat</a:t>
            </a:r>
            <a:r>
              <a:rPr lang="en-US" sz="2400" dirty="0" smtClean="0"/>
              <a:t> </a:t>
            </a:r>
            <a:r>
              <a:rPr lang="en-US" sz="2400" dirty="0" err="1" smtClean="0"/>
              <a:t>tampilan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di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mengenerate</a:t>
            </a:r>
            <a:r>
              <a:rPr lang="en-US" sz="2400" dirty="0" smtClean="0"/>
              <a:t> file </a:t>
            </a:r>
          </a:p>
          <a:p>
            <a:r>
              <a:rPr lang="en-US" sz="2400" dirty="0" smtClean="0"/>
              <a:t>XML, </a:t>
            </a:r>
            <a:r>
              <a:rPr lang="en-US" sz="2400" b="1" dirty="0" err="1" smtClean="0">
                <a:solidFill>
                  <a:srgbClr val="FF0000"/>
                </a:solidFill>
              </a:rPr>
              <a:t>bukan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langsung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dari</a:t>
            </a:r>
            <a:r>
              <a:rPr lang="en-US" sz="2400" b="1" dirty="0" smtClean="0">
                <a:solidFill>
                  <a:srgbClr val="FF0000"/>
                </a:solidFill>
              </a:rPr>
              <a:t> database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332</Words>
  <Application>Microsoft Office PowerPoint</Application>
  <PresentationFormat>On-screen Show (4:3)</PresentationFormat>
  <Paragraphs>50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Manipulasi MySQL ke XML</vt:lpstr>
      <vt:lpstr>Buat Database xml dan table seperti dibawah ini : </vt:lpstr>
      <vt:lpstr>Isi Table jurusan dengan data  dibawah ini : </vt:lpstr>
      <vt:lpstr>Buat file php dan simpan dengan nama jurusan.php</vt:lpstr>
      <vt:lpstr>Hasil</vt:lpstr>
      <vt:lpstr>Hasil File XML : </vt:lpstr>
      <vt:lpstr>PowerPoint Presentation</vt:lpstr>
    </vt:vector>
  </TitlesOfParts>
  <Company>zackycoy@gmail.com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Manipulasi MySQL ke XML</dc:title>
  <dc:creator>Zakki Abdillah</dc:creator>
  <cp:lastModifiedBy>Q.2.3</cp:lastModifiedBy>
  <cp:revision>18</cp:revision>
  <dcterms:created xsi:type="dcterms:W3CDTF">2015-03-27T07:04:49Z</dcterms:created>
  <dcterms:modified xsi:type="dcterms:W3CDTF">2015-03-27T08:08:04Z</dcterms:modified>
</cp:coreProperties>
</file>