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3BAF-C9FE-1B4A-BE13-7744811D85E8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5758-577E-D341-A63B-DA7AB4A7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table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4-09 at 9.26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t="14805" r="18055" b="60667"/>
          <a:stretch/>
        </p:blipFill>
        <p:spPr>
          <a:xfrm>
            <a:off x="25400" y="1417638"/>
            <a:ext cx="9017000" cy="2099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114800"/>
            <a:ext cx="8386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Sebelumnya</a:t>
            </a:r>
            <a:r>
              <a:rPr lang="en-US" sz="3200" dirty="0" smtClean="0"/>
              <a:t> </a:t>
            </a:r>
            <a:r>
              <a:rPr lang="en-US" sz="3200" dirty="0" err="1" smtClean="0"/>
              <a:t>buat</a:t>
            </a:r>
            <a:r>
              <a:rPr lang="en-US" sz="3200" dirty="0" smtClean="0"/>
              <a:t> database yang </a:t>
            </a:r>
            <a:r>
              <a:rPr lang="en-US" sz="3200" dirty="0" err="1" smtClean="0"/>
              <a:t>bernama</a:t>
            </a:r>
            <a:r>
              <a:rPr lang="en-US" sz="3200" dirty="0" smtClean="0"/>
              <a:t> “</a:t>
            </a:r>
            <a:r>
              <a:rPr lang="en-US" sz="3200" b="1" dirty="0" smtClean="0"/>
              <a:t>xml</a:t>
            </a:r>
            <a:r>
              <a:rPr lang="en-US" sz="3200" dirty="0" smtClean="0"/>
              <a:t>” </a:t>
            </a:r>
          </a:p>
          <a:p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simpan</a:t>
            </a:r>
            <a:r>
              <a:rPr lang="en-US" sz="3200" dirty="0" smtClean="0"/>
              <a:t> table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“</a:t>
            </a:r>
            <a:r>
              <a:rPr lang="en-US" sz="3200" b="1" dirty="0" err="1" smtClean="0"/>
              <a:t>makul</a:t>
            </a:r>
            <a:r>
              <a:rPr lang="en-US" sz="3200" dirty="0" smtClean="0"/>
              <a:t>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567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XML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7401"/>
            <a:ext cx="8229600" cy="5719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000" dirty="0" smtClean="0"/>
              <a:t>&lt;?</a:t>
            </a:r>
            <a:r>
              <a:rPr lang="nb-NO" sz="2000" dirty="0" err="1" smtClean="0"/>
              <a:t>xml</a:t>
            </a:r>
            <a:r>
              <a:rPr lang="nb-NO" sz="2000" dirty="0" smtClean="0"/>
              <a:t> </a:t>
            </a:r>
            <a:r>
              <a:rPr lang="nb-NO" sz="2000" dirty="0" err="1" smtClean="0"/>
              <a:t>version</a:t>
            </a:r>
            <a:r>
              <a:rPr lang="nb-NO" sz="2000" dirty="0" smtClean="0"/>
              <a:t>="1.0" </a:t>
            </a:r>
            <a:r>
              <a:rPr lang="nb-NO" sz="2000" dirty="0" err="1" smtClean="0"/>
              <a:t>encoding</a:t>
            </a:r>
            <a:r>
              <a:rPr lang="nb-NO" sz="2000" dirty="0" smtClean="0"/>
              <a:t>="iso-8859-1"?&gt;</a:t>
            </a:r>
          </a:p>
          <a:p>
            <a:pPr marL="0" indent="0">
              <a:buNone/>
            </a:pPr>
            <a:r>
              <a:rPr lang="nb-NO" sz="2000" dirty="0" smtClean="0"/>
              <a:t>&lt;data&gt;</a:t>
            </a:r>
          </a:p>
          <a:p>
            <a:pPr marL="0" indent="0">
              <a:buNone/>
            </a:pPr>
            <a:r>
              <a:rPr lang="nb-NO" sz="2000" dirty="0" smtClean="0"/>
              <a:t>  &lt;</a:t>
            </a:r>
            <a:r>
              <a:rPr lang="nb-NO" sz="2000" dirty="0" err="1" smtClean="0"/>
              <a:t>record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kode_matakuliah</a:t>
            </a:r>
            <a:r>
              <a:rPr lang="nb-NO" sz="2000" dirty="0" smtClean="0"/>
              <a:t>&gt;TIS13639P&lt;/</a:t>
            </a:r>
            <a:r>
              <a:rPr lang="nb-NO" sz="2000" dirty="0" err="1" smtClean="0"/>
              <a:t>kode_matakuliah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nama_matakuliah</a:t>
            </a:r>
            <a:r>
              <a:rPr lang="nb-NO" sz="2000" dirty="0" smtClean="0"/>
              <a:t>&gt;</a:t>
            </a:r>
            <a:r>
              <a:rPr lang="nb-NO" sz="2000" dirty="0" err="1" smtClean="0"/>
              <a:t>Rekayasa</a:t>
            </a:r>
            <a:r>
              <a:rPr lang="nb-NO" sz="2000" dirty="0" smtClean="0"/>
              <a:t> Web&lt;/</a:t>
            </a:r>
            <a:r>
              <a:rPr lang="nb-NO" sz="2000" dirty="0" err="1" smtClean="0"/>
              <a:t>nama_matakuliah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sks</a:t>
            </a:r>
            <a:r>
              <a:rPr lang="nb-NO" sz="2000" dirty="0" smtClean="0"/>
              <a:t>&gt;3&lt;/</a:t>
            </a:r>
            <a:r>
              <a:rPr lang="nb-NO" sz="2000" dirty="0" err="1" smtClean="0"/>
              <a:t>sks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prodi</a:t>
            </a:r>
            <a:r>
              <a:rPr lang="nb-NO" sz="2000" dirty="0" smtClean="0"/>
              <a:t>&gt;</a:t>
            </a:r>
            <a:r>
              <a:rPr lang="nb-NO" sz="2000" dirty="0" err="1" smtClean="0"/>
              <a:t>Teknik</a:t>
            </a:r>
            <a:r>
              <a:rPr lang="nb-NO" sz="2000" dirty="0" smtClean="0"/>
              <a:t> Informatika&lt;/</a:t>
            </a:r>
            <a:r>
              <a:rPr lang="nb-NO" sz="2000" dirty="0" err="1" smtClean="0"/>
              <a:t>prodi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&lt;/</a:t>
            </a:r>
            <a:r>
              <a:rPr lang="nb-NO" sz="2000" dirty="0" err="1" smtClean="0"/>
              <a:t>record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	&lt;</a:t>
            </a:r>
            <a:r>
              <a:rPr lang="nb-NO" sz="2000" dirty="0" err="1" smtClean="0"/>
              <a:t>record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&lt;</a:t>
            </a:r>
            <a:r>
              <a:rPr lang="nb-NO" sz="2000" dirty="0" err="1" smtClean="0"/>
              <a:t>kode_matakuliah</a:t>
            </a:r>
            <a:r>
              <a:rPr lang="nb-NO" sz="2000" dirty="0" smtClean="0"/>
              <a:t>&gt;TIS13535P&lt;/</a:t>
            </a:r>
            <a:r>
              <a:rPr lang="nb-NO" sz="2000" dirty="0" err="1" smtClean="0"/>
              <a:t>kode_matakuliah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nama_matakuliah</a:t>
            </a:r>
            <a:r>
              <a:rPr lang="nb-NO" sz="2000" dirty="0" smtClean="0"/>
              <a:t>&gt;</a:t>
            </a:r>
            <a:r>
              <a:rPr lang="nb-NO" sz="2000" dirty="0" err="1" smtClean="0"/>
              <a:t>Pemrograman</a:t>
            </a:r>
            <a:r>
              <a:rPr lang="nb-NO" sz="2000" dirty="0" smtClean="0"/>
              <a:t> Framework&lt;/</a:t>
            </a:r>
            <a:r>
              <a:rPr lang="nb-NO" sz="2000" dirty="0" err="1" smtClean="0"/>
              <a:t>nama_matakuliah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sks</a:t>
            </a:r>
            <a:r>
              <a:rPr lang="nb-NO" sz="2000" dirty="0" smtClean="0"/>
              <a:t>&gt;4&lt;/</a:t>
            </a:r>
            <a:r>
              <a:rPr lang="nb-NO" sz="2000" dirty="0" err="1" smtClean="0"/>
              <a:t>sks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</a:t>
            </a:r>
            <a:r>
              <a:rPr lang="nb-NO" sz="2000" dirty="0" err="1" smtClean="0"/>
              <a:t>prodi</a:t>
            </a:r>
            <a:r>
              <a:rPr lang="nb-NO" sz="2000" dirty="0" smtClean="0"/>
              <a:t>&gt;</a:t>
            </a:r>
            <a:r>
              <a:rPr lang="nb-NO" sz="2000" dirty="0" err="1" smtClean="0"/>
              <a:t>Teknik</a:t>
            </a:r>
            <a:r>
              <a:rPr lang="nb-NO" sz="2000" dirty="0" smtClean="0"/>
              <a:t> Informatika&lt;/</a:t>
            </a:r>
            <a:r>
              <a:rPr lang="nb-NO" sz="2000" dirty="0" err="1" smtClean="0"/>
              <a:t>prodi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    &lt;/</a:t>
            </a:r>
            <a:r>
              <a:rPr lang="nb-NO" sz="2000" dirty="0" err="1" smtClean="0"/>
              <a:t>record</a:t>
            </a:r>
            <a:r>
              <a:rPr lang="nb-NO" sz="2000" dirty="0" smtClean="0"/>
              <a:t>&gt;</a:t>
            </a:r>
          </a:p>
          <a:p>
            <a:pPr marL="0" indent="0">
              <a:buNone/>
            </a:pPr>
            <a:r>
              <a:rPr lang="nb-NO" sz="2000" dirty="0" smtClean="0"/>
              <a:t>&lt;/data&gt;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75000" y="6273800"/>
            <a:ext cx="588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Simpan</a:t>
            </a:r>
            <a:r>
              <a:rPr lang="en-US" sz="2400" dirty="0" smtClean="0">
                <a:solidFill>
                  <a:srgbClr val="FF0000"/>
                </a:solidFill>
              </a:rPr>
              <a:t> file </a:t>
            </a:r>
            <a:r>
              <a:rPr lang="en-US" sz="2400" dirty="0" err="1" smtClean="0">
                <a:solidFill>
                  <a:srgbClr val="FF0000"/>
                </a:solidFill>
              </a:rPr>
              <a:t>tersebut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makul.xml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1762"/>
            <a:ext cx="7162800" cy="63976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Buat</a:t>
            </a:r>
            <a:r>
              <a:rPr lang="en-US" sz="2000" dirty="0" smtClean="0">
                <a:solidFill>
                  <a:srgbClr val="FF0000"/>
                </a:solidFill>
              </a:rPr>
              <a:t> file </a:t>
            </a:r>
            <a:r>
              <a:rPr lang="en-US" sz="2000" dirty="0" err="1" smtClean="0">
                <a:solidFill>
                  <a:srgbClr val="FF0000"/>
                </a:solidFill>
              </a:rPr>
              <a:t>php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dengan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makulxml.php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0" y="697671"/>
            <a:ext cx="5346015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800" dirty="0" smtClean="0"/>
              <a:t>&lt;?</a:t>
            </a:r>
            <a:r>
              <a:rPr lang="fi-FI" sz="1800" dirty="0" err="1" smtClean="0"/>
              <a:t>php</a:t>
            </a:r>
            <a:endParaRPr lang="fi-FI" sz="1800" dirty="0" smtClean="0"/>
          </a:p>
          <a:p>
            <a:pPr marL="0" indent="0">
              <a:buNone/>
            </a:pPr>
            <a:r>
              <a:rPr lang="fi-FI" sz="1800" dirty="0" err="1" smtClean="0"/>
              <a:t>mysql_connect("localhost","root</a:t>
            </a:r>
            <a:r>
              <a:rPr lang="fi-FI" sz="1800" dirty="0" smtClean="0"/>
              <a:t>","");</a:t>
            </a:r>
          </a:p>
          <a:p>
            <a:pPr marL="0" indent="0">
              <a:buNone/>
            </a:pPr>
            <a:r>
              <a:rPr lang="fi-FI" sz="1800" dirty="0" smtClean="0"/>
              <a:t>    </a:t>
            </a:r>
            <a:r>
              <a:rPr lang="fi-FI" sz="1800" dirty="0" err="1" smtClean="0"/>
              <a:t>mysql_select_db("xml</a:t>
            </a:r>
            <a:r>
              <a:rPr lang="fi-FI" sz="1800" dirty="0" smtClean="0"/>
              <a:t>");</a:t>
            </a:r>
          </a:p>
          <a:p>
            <a:pPr marL="0" indent="0">
              <a:buNone/>
            </a:pPr>
            <a:r>
              <a:rPr lang="fi-FI" sz="1800" dirty="0" smtClean="0"/>
              <a:t>     </a:t>
            </a:r>
            <a:r>
              <a:rPr lang="fi-FI" sz="1800" dirty="0" err="1" smtClean="0"/>
              <a:t>if</a:t>
            </a:r>
            <a:r>
              <a:rPr lang="fi-FI" sz="1800" dirty="0" smtClean="0"/>
              <a:t>( !$xml = </a:t>
            </a:r>
            <a:r>
              <a:rPr lang="fi-FI" sz="1800" dirty="0" err="1" smtClean="0"/>
              <a:t>simplexml_load_file('makul.xml</a:t>
            </a:r>
            <a:r>
              <a:rPr lang="fi-FI" sz="1800" dirty="0" smtClean="0"/>
              <a:t>') )</a:t>
            </a:r>
          </a:p>
          <a:p>
            <a:pPr marL="0" indent="0">
              <a:buNone/>
            </a:pPr>
            <a:r>
              <a:rPr lang="fi-FI" sz="1800" dirty="0" smtClean="0"/>
              <a:t>    {</a:t>
            </a:r>
          </a:p>
          <a:p>
            <a:pPr marL="0" indent="0">
              <a:buNone/>
            </a:pPr>
            <a:r>
              <a:rPr lang="fi-FI" sz="1800" dirty="0" smtClean="0"/>
              <a:t>        </a:t>
            </a:r>
            <a:r>
              <a:rPr lang="fi-FI" sz="1800" dirty="0" err="1" smtClean="0"/>
              <a:t>echo</a:t>
            </a:r>
            <a:r>
              <a:rPr lang="fi-FI" sz="1800" dirty="0" smtClean="0"/>
              <a:t> '</a:t>
            </a:r>
            <a:r>
              <a:rPr lang="fi-FI" sz="1800" dirty="0" err="1" smtClean="0"/>
              <a:t>load</a:t>
            </a:r>
            <a:r>
              <a:rPr lang="fi-FI" sz="1800" dirty="0" smtClean="0"/>
              <a:t> XML </a:t>
            </a:r>
            <a:r>
              <a:rPr lang="fi-FI" sz="1800" dirty="0" err="1" smtClean="0"/>
              <a:t>gagal</a:t>
            </a:r>
            <a:r>
              <a:rPr lang="fi-FI" sz="1800" dirty="0" smtClean="0"/>
              <a:t>! ';</a:t>
            </a:r>
          </a:p>
          <a:p>
            <a:pPr marL="0" indent="0">
              <a:buNone/>
            </a:pPr>
            <a:r>
              <a:rPr lang="fi-FI" sz="1800" dirty="0" smtClean="0"/>
              <a:t>    }</a:t>
            </a:r>
          </a:p>
          <a:p>
            <a:pPr marL="0" indent="0">
              <a:buNone/>
            </a:pPr>
            <a:r>
              <a:rPr lang="fi-FI" sz="1800" dirty="0" smtClean="0"/>
              <a:t>    </a:t>
            </a:r>
            <a:r>
              <a:rPr lang="fi-FI" sz="1800" dirty="0" err="1" smtClean="0"/>
              <a:t>else</a:t>
            </a:r>
            <a:endParaRPr lang="fi-FI" sz="1800" dirty="0" smtClean="0"/>
          </a:p>
          <a:p>
            <a:pPr marL="0" indent="0">
              <a:buNone/>
            </a:pPr>
            <a:r>
              <a:rPr lang="fi-FI" sz="1800" dirty="0" smtClean="0"/>
              <a:t>    {</a:t>
            </a:r>
          </a:p>
          <a:p>
            <a:pPr marL="0" indent="0">
              <a:buNone/>
            </a:pPr>
            <a:r>
              <a:rPr lang="fi-FI" sz="1800" dirty="0" smtClean="0"/>
              <a:t>      </a:t>
            </a:r>
            <a:r>
              <a:rPr lang="fi-FI" sz="1800" dirty="0" err="1" smtClean="0"/>
              <a:t>echo</a:t>
            </a:r>
            <a:r>
              <a:rPr lang="fi-FI" sz="1800" dirty="0" smtClean="0"/>
              <a:t> '&lt;h1&gt;Data dari XML </a:t>
            </a:r>
            <a:r>
              <a:rPr lang="fi-FI" sz="1800" dirty="0" err="1" smtClean="0"/>
              <a:t>nya</a:t>
            </a:r>
            <a:r>
              <a:rPr lang="fi-FI" sz="1800" dirty="0" smtClean="0"/>
              <a:t> </a:t>
            </a:r>
            <a:r>
              <a:rPr lang="fi-FI" sz="1800" dirty="0" err="1" smtClean="0"/>
              <a:t>adalah</a:t>
            </a:r>
            <a:r>
              <a:rPr lang="fi-FI" sz="1800" dirty="0" smtClean="0"/>
              <a:t> : &lt;/h1&gt;';</a:t>
            </a:r>
          </a:p>
          <a:p>
            <a:pPr marL="0" indent="0">
              <a:buNone/>
            </a:pPr>
            <a:r>
              <a:rPr lang="fi-FI" sz="1800" dirty="0" smtClean="0"/>
              <a:t>		</a:t>
            </a:r>
            <a:r>
              <a:rPr lang="fi-FI" sz="1800" dirty="0" err="1" smtClean="0"/>
              <a:t>foreach</a:t>
            </a:r>
            <a:r>
              <a:rPr lang="fi-FI" sz="1800" dirty="0" smtClean="0"/>
              <a:t>( $xml as $</a:t>
            </a:r>
            <a:r>
              <a:rPr lang="fi-FI" sz="1800" dirty="0" err="1" smtClean="0"/>
              <a:t>record</a:t>
            </a:r>
            <a:r>
              <a:rPr lang="fi-FI" sz="1800" dirty="0" smtClean="0"/>
              <a:t> )</a:t>
            </a:r>
          </a:p>
          <a:p>
            <a:pPr marL="0" indent="0">
              <a:buNone/>
            </a:pPr>
            <a:r>
              <a:rPr lang="fi-FI" sz="1800" dirty="0" smtClean="0"/>
              <a:t>        {</a:t>
            </a:r>
          </a:p>
          <a:p>
            <a:pPr marL="0" indent="0">
              <a:buNone/>
            </a:pPr>
            <a:r>
              <a:rPr lang="fi-FI" sz="1800" dirty="0" smtClean="0"/>
              <a:t>			$</a:t>
            </a:r>
            <a:r>
              <a:rPr lang="fi-FI" sz="1800" dirty="0" err="1" smtClean="0"/>
              <a:t>kodemk</a:t>
            </a:r>
            <a:r>
              <a:rPr lang="fi-FI" sz="1800" dirty="0" smtClean="0"/>
              <a:t> = $</a:t>
            </a:r>
            <a:r>
              <a:rPr lang="fi-FI" sz="1800" dirty="0" err="1" smtClean="0"/>
              <a:t>record-</a:t>
            </a:r>
            <a:r>
              <a:rPr lang="fi-FI" sz="1800" dirty="0" smtClean="0"/>
              <a:t>&gt;</a:t>
            </a:r>
            <a:r>
              <a:rPr lang="fi-FI" sz="1800" dirty="0" err="1" smtClean="0"/>
              <a:t>kode_matakuliah</a:t>
            </a:r>
            <a:r>
              <a:rPr lang="fi-FI" sz="1800" dirty="0" smtClean="0"/>
              <a:t>; </a:t>
            </a:r>
          </a:p>
          <a:p>
            <a:pPr marL="0" indent="0">
              <a:buNone/>
            </a:pPr>
            <a:r>
              <a:rPr lang="fi-FI" sz="1800" dirty="0" smtClean="0"/>
              <a:t>			$</a:t>
            </a:r>
            <a:r>
              <a:rPr lang="fi-FI" sz="1800" dirty="0" err="1" smtClean="0"/>
              <a:t>namamk</a:t>
            </a:r>
            <a:r>
              <a:rPr lang="fi-FI" sz="1800" dirty="0" smtClean="0"/>
              <a:t> = $</a:t>
            </a:r>
            <a:r>
              <a:rPr lang="fi-FI" sz="1800" dirty="0" err="1" smtClean="0"/>
              <a:t>record-</a:t>
            </a:r>
            <a:r>
              <a:rPr lang="fi-FI" sz="1800" dirty="0" smtClean="0"/>
              <a:t>&gt;</a:t>
            </a:r>
            <a:r>
              <a:rPr lang="fi-FI" sz="1800" dirty="0" err="1" smtClean="0"/>
              <a:t>nama_matakuliah</a:t>
            </a:r>
            <a:r>
              <a:rPr lang="fi-FI" sz="1800" dirty="0" smtClean="0"/>
              <a:t>; </a:t>
            </a:r>
          </a:p>
          <a:p>
            <a:pPr marL="0" indent="0">
              <a:buNone/>
            </a:pPr>
            <a:r>
              <a:rPr lang="fi-FI" sz="1800" dirty="0" smtClean="0"/>
              <a:t>			$</a:t>
            </a:r>
            <a:r>
              <a:rPr lang="fi-FI" sz="1800" dirty="0" err="1" smtClean="0"/>
              <a:t>sks</a:t>
            </a:r>
            <a:r>
              <a:rPr lang="fi-FI" sz="1800" dirty="0" smtClean="0"/>
              <a:t> = $</a:t>
            </a:r>
            <a:r>
              <a:rPr lang="fi-FI" sz="1800" dirty="0" err="1" smtClean="0"/>
              <a:t>record-</a:t>
            </a:r>
            <a:r>
              <a:rPr lang="fi-FI" sz="1800" dirty="0" smtClean="0"/>
              <a:t>&gt;</a:t>
            </a:r>
            <a:r>
              <a:rPr lang="fi-FI" sz="1800" dirty="0" err="1" smtClean="0"/>
              <a:t>sks</a:t>
            </a:r>
            <a:r>
              <a:rPr lang="fi-FI" sz="1800" dirty="0" smtClean="0"/>
              <a:t>; </a:t>
            </a:r>
          </a:p>
          <a:p>
            <a:pPr marL="0" indent="0">
              <a:buNone/>
            </a:pPr>
            <a:r>
              <a:rPr lang="fi-FI" sz="1800" dirty="0" smtClean="0"/>
              <a:t>			$</a:t>
            </a:r>
            <a:r>
              <a:rPr lang="fi-FI" sz="1800" dirty="0" err="1" smtClean="0"/>
              <a:t>prodi</a:t>
            </a:r>
            <a:r>
              <a:rPr lang="fi-FI" sz="1800" dirty="0" smtClean="0"/>
              <a:t> = $</a:t>
            </a:r>
            <a:r>
              <a:rPr lang="fi-FI" sz="1800" dirty="0" err="1" smtClean="0"/>
              <a:t>record-</a:t>
            </a:r>
            <a:r>
              <a:rPr lang="fi-FI" sz="1800" dirty="0" smtClean="0"/>
              <a:t>&gt;</a:t>
            </a:r>
            <a:r>
              <a:rPr lang="fi-FI" sz="1800" dirty="0" err="1" smtClean="0"/>
              <a:t>prodi</a:t>
            </a:r>
            <a:r>
              <a:rPr lang="fi-FI" sz="1800" dirty="0" smtClean="0"/>
              <a:t>; </a:t>
            </a:r>
          </a:p>
          <a:p>
            <a:pPr marL="0" indent="0">
              <a:buNone/>
            </a:pPr>
            <a:r>
              <a:rPr lang="fi-FI" sz="1800" dirty="0" smtClean="0"/>
              <a:t>	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8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274" y="760904"/>
            <a:ext cx="881697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	   echo '</a:t>
            </a:r>
            <a:r>
              <a:rPr lang="es-ES_tradnl" dirty="0" err="1" smtClean="0"/>
              <a:t>Kode</a:t>
            </a:r>
            <a:r>
              <a:rPr lang="es-ES_tradnl" dirty="0" smtClean="0"/>
              <a:t> Mata </a:t>
            </a:r>
            <a:r>
              <a:rPr lang="es-ES_tradnl" dirty="0" err="1" smtClean="0"/>
              <a:t>Kuliah</a:t>
            </a:r>
            <a:r>
              <a:rPr lang="es-ES_tradnl" dirty="0" smtClean="0"/>
              <a:t> : '.$</a:t>
            </a:r>
            <a:r>
              <a:rPr lang="es-ES_tradnl" dirty="0" err="1" smtClean="0"/>
              <a:t>kodemk</a:t>
            </a:r>
            <a:r>
              <a:rPr lang="es-ES_tradnl" dirty="0" smtClean="0"/>
              <a:t>.'&lt;</a:t>
            </a:r>
            <a:r>
              <a:rPr lang="es-ES_tradnl" dirty="0" err="1" smtClean="0"/>
              <a:t>br</a:t>
            </a:r>
            <a:r>
              <a:rPr lang="es-ES_tradnl" dirty="0" smtClean="0"/>
              <a:t> /&gt;';</a:t>
            </a:r>
          </a:p>
          <a:p>
            <a:r>
              <a:rPr lang="es-ES_tradnl" dirty="0" smtClean="0"/>
              <a:t>            echo '</a:t>
            </a:r>
            <a:r>
              <a:rPr lang="es-ES_tradnl" dirty="0" err="1" smtClean="0"/>
              <a:t>Nama</a:t>
            </a:r>
            <a:r>
              <a:rPr lang="es-ES_tradnl" dirty="0" smtClean="0"/>
              <a:t> Mata </a:t>
            </a:r>
            <a:r>
              <a:rPr lang="es-ES_tradnl" dirty="0" err="1" smtClean="0"/>
              <a:t>Kuliah</a:t>
            </a:r>
            <a:r>
              <a:rPr lang="es-ES_tradnl" dirty="0" smtClean="0"/>
              <a:t> : '.$</a:t>
            </a:r>
            <a:r>
              <a:rPr lang="es-ES_tradnl" dirty="0" err="1" smtClean="0"/>
              <a:t>namamk</a:t>
            </a:r>
            <a:r>
              <a:rPr lang="es-ES_tradnl" dirty="0" smtClean="0"/>
              <a:t>.'&lt;</a:t>
            </a:r>
            <a:r>
              <a:rPr lang="es-ES_tradnl" dirty="0" err="1" smtClean="0"/>
              <a:t>br</a:t>
            </a:r>
            <a:r>
              <a:rPr lang="es-ES_tradnl" dirty="0" smtClean="0"/>
              <a:t> /&gt;';</a:t>
            </a:r>
          </a:p>
          <a:p>
            <a:r>
              <a:rPr lang="es-ES_tradnl" dirty="0" smtClean="0"/>
              <a:t>	</a:t>
            </a:r>
            <a:r>
              <a:rPr lang="es-ES_tradnl" dirty="0"/>
              <a:t> </a:t>
            </a:r>
            <a:r>
              <a:rPr lang="es-ES_tradnl" dirty="0" smtClean="0"/>
              <a:t>  echo 'SKS : '.$</a:t>
            </a:r>
            <a:r>
              <a:rPr lang="es-ES_tradnl" dirty="0" err="1" smtClean="0"/>
              <a:t>sks</a:t>
            </a:r>
            <a:r>
              <a:rPr lang="es-ES_tradnl" dirty="0" smtClean="0"/>
              <a:t>.'&lt;</a:t>
            </a:r>
            <a:r>
              <a:rPr lang="es-ES_tradnl" dirty="0" err="1" smtClean="0"/>
              <a:t>br</a:t>
            </a:r>
            <a:r>
              <a:rPr lang="es-ES_tradnl" dirty="0" smtClean="0"/>
              <a:t> /&gt;';</a:t>
            </a:r>
          </a:p>
          <a:p>
            <a:r>
              <a:rPr lang="es-ES_tradnl" dirty="0" smtClean="0"/>
              <a:t>	   echo '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Studi</a:t>
            </a:r>
            <a:r>
              <a:rPr lang="es-ES_tradnl" dirty="0" smtClean="0"/>
              <a:t> : '.$</a:t>
            </a:r>
            <a:r>
              <a:rPr lang="es-ES_tradnl" dirty="0" err="1" smtClean="0"/>
              <a:t>prodi</a:t>
            </a:r>
            <a:r>
              <a:rPr lang="es-ES_tradnl" dirty="0" smtClean="0"/>
              <a:t>.'&lt;</a:t>
            </a:r>
            <a:r>
              <a:rPr lang="es-ES_tradnl" dirty="0" err="1" smtClean="0"/>
              <a:t>br</a:t>
            </a:r>
            <a:r>
              <a:rPr lang="es-ES_tradnl" dirty="0" smtClean="0"/>
              <a:t> /&gt;';</a:t>
            </a:r>
          </a:p>
          <a:p>
            <a:r>
              <a:rPr lang="es-ES_tradnl" dirty="0" smtClean="0"/>
              <a:t>	</a:t>
            </a:r>
            <a:r>
              <a:rPr lang="es-ES_tradnl" dirty="0"/>
              <a:t> </a:t>
            </a:r>
            <a:r>
              <a:rPr lang="es-ES_tradnl" dirty="0" smtClean="0"/>
              <a:t>  echo '&lt;</a:t>
            </a:r>
            <a:r>
              <a:rPr lang="es-ES_tradnl" dirty="0" err="1" smtClean="0"/>
              <a:t>br</a:t>
            </a:r>
            <a:r>
              <a:rPr lang="es-ES_tradnl" dirty="0" smtClean="0"/>
              <a:t>&gt;';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	$q = "INSERT INTO </a:t>
            </a:r>
            <a:r>
              <a:rPr lang="es-ES_tradnl" dirty="0" err="1" smtClean="0"/>
              <a:t>makul</a:t>
            </a:r>
            <a:r>
              <a:rPr lang="es-ES_tradnl" dirty="0" smtClean="0"/>
              <a:t> VALUES('','$</a:t>
            </a:r>
            <a:r>
              <a:rPr lang="es-ES_tradnl" dirty="0" err="1" smtClean="0"/>
              <a:t>kodemk</a:t>
            </a:r>
            <a:r>
              <a:rPr lang="es-ES_tradnl" dirty="0" smtClean="0"/>
              <a:t>','$</a:t>
            </a:r>
            <a:r>
              <a:rPr lang="es-ES_tradnl" dirty="0" err="1" smtClean="0"/>
              <a:t>namamk</a:t>
            </a:r>
            <a:r>
              <a:rPr lang="es-ES_tradnl" dirty="0" smtClean="0"/>
              <a:t>','$</a:t>
            </a:r>
            <a:r>
              <a:rPr lang="es-ES_tradnl" dirty="0" err="1" smtClean="0"/>
              <a:t>sks</a:t>
            </a:r>
            <a:r>
              <a:rPr lang="es-ES_tradnl" dirty="0" smtClean="0"/>
              <a:t>','$</a:t>
            </a:r>
            <a:r>
              <a:rPr lang="es-ES_tradnl" dirty="0" err="1" smtClean="0"/>
              <a:t>prodi</a:t>
            </a:r>
            <a:r>
              <a:rPr lang="es-ES_tradnl" dirty="0" smtClean="0"/>
              <a:t>')";</a:t>
            </a:r>
          </a:p>
          <a:p>
            <a:r>
              <a:rPr lang="es-ES_tradnl" dirty="0" smtClean="0"/>
              <a:t>	$</a:t>
            </a:r>
            <a:r>
              <a:rPr lang="es-ES_tradnl" dirty="0" err="1" smtClean="0"/>
              <a:t>result</a:t>
            </a:r>
            <a:r>
              <a:rPr lang="es-ES_tradnl" dirty="0" smtClean="0"/>
              <a:t> = </a:t>
            </a:r>
            <a:r>
              <a:rPr lang="es-ES_tradnl" dirty="0" err="1" smtClean="0"/>
              <a:t>mysql_query</a:t>
            </a:r>
            <a:r>
              <a:rPr lang="es-ES_tradnl" dirty="0" smtClean="0"/>
              <a:t>($q);</a:t>
            </a:r>
          </a:p>
          <a:p>
            <a:r>
              <a:rPr lang="es-ES_tradnl" dirty="0" smtClean="0"/>
              <a:t>        }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if</a:t>
            </a:r>
            <a:r>
              <a:rPr lang="es-ES_tradnl" dirty="0" smtClean="0"/>
              <a:t> ($</a:t>
            </a:r>
            <a:r>
              <a:rPr lang="es-ES_tradnl" dirty="0" err="1" smtClean="0"/>
              <a:t>result</a:t>
            </a:r>
            <a:r>
              <a:rPr lang="es-ES_tradnl" dirty="0" smtClean="0"/>
              <a:t>) {</a:t>
            </a:r>
          </a:p>
          <a:p>
            <a:r>
              <a:rPr lang="es-ES_tradnl" dirty="0" smtClean="0"/>
              <a:t>	echo '&lt;h2&gt;Data </a:t>
            </a:r>
            <a:r>
              <a:rPr lang="es-ES_tradnl" dirty="0" err="1" smtClean="0"/>
              <a:t>sukses</a:t>
            </a:r>
            <a:r>
              <a:rPr lang="es-ES_tradnl" dirty="0" smtClean="0"/>
              <a:t> </a:t>
            </a:r>
            <a:r>
              <a:rPr lang="es-ES_tradnl" dirty="0" err="1" smtClean="0"/>
              <a:t>tersimpan</a:t>
            </a:r>
            <a:r>
              <a:rPr lang="es-ES_tradnl" dirty="0" smtClean="0"/>
              <a:t> &lt;/h2&gt;';</a:t>
            </a:r>
          </a:p>
          <a:p>
            <a:r>
              <a:rPr lang="es-ES_tradnl" dirty="0" smtClean="0"/>
              <a:t>	}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else</a:t>
            </a:r>
            <a:r>
              <a:rPr lang="es-ES_tradnl" dirty="0" smtClean="0"/>
              <a:t> echo '&lt;h2&gt;</a:t>
            </a:r>
            <a:r>
              <a:rPr lang="es-ES_tradnl" dirty="0" err="1" smtClean="0"/>
              <a:t>Tidak</a:t>
            </a:r>
            <a:r>
              <a:rPr lang="es-ES_tradnl" dirty="0" smtClean="0"/>
              <a:t> </a:t>
            </a:r>
            <a:r>
              <a:rPr lang="es-ES_tradnl" dirty="0" err="1" smtClean="0"/>
              <a:t>dapat</a:t>
            </a:r>
            <a:r>
              <a:rPr lang="es-ES_tradnl" dirty="0" smtClean="0"/>
              <a:t> </a:t>
            </a:r>
            <a:r>
              <a:rPr lang="es-ES_tradnl" dirty="0" err="1" smtClean="0"/>
              <a:t>menyimpan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&lt;/h2&gt;';</a:t>
            </a:r>
          </a:p>
          <a:p>
            <a:r>
              <a:rPr lang="es-ES_tradnl" dirty="0" smtClean="0"/>
              <a:t>    }</a:t>
            </a:r>
          </a:p>
          <a:p>
            <a:r>
              <a:rPr lang="es-ES_tradnl" dirty="0" smtClean="0"/>
              <a:t>?&gt;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4-09 at 9.35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r="53817" b="54049"/>
          <a:stretch/>
        </p:blipFill>
        <p:spPr>
          <a:xfrm>
            <a:off x="566136" y="1346345"/>
            <a:ext cx="8093999" cy="41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di table </a:t>
            </a:r>
            <a:r>
              <a:rPr lang="en-US" dirty="0" err="1" smtClean="0"/>
              <a:t>makul</a:t>
            </a:r>
            <a:endParaRPr lang="en-US" dirty="0"/>
          </a:p>
        </p:txBody>
      </p:sp>
      <p:pic>
        <p:nvPicPr>
          <p:cNvPr id="4" name="Picture 3" descr="Screen Shot 2015-04-09 at 9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6" t="39526" r="41100" b="48160"/>
          <a:stretch/>
        </p:blipFill>
        <p:spPr>
          <a:xfrm>
            <a:off x="397785" y="2249044"/>
            <a:ext cx="8633827" cy="15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4" name="Picture 3" descr="Screen Shot 2015-04-09 at 9.47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2" r="56160" b="43609"/>
          <a:stretch/>
        </p:blipFill>
        <p:spPr>
          <a:xfrm>
            <a:off x="673243" y="1254558"/>
            <a:ext cx="5409391" cy="3427087"/>
          </a:xfrm>
          <a:prstGeom prst="rect">
            <a:avLst/>
          </a:prstGeom>
        </p:spPr>
      </p:pic>
      <p:pic>
        <p:nvPicPr>
          <p:cNvPr id="5" name="Picture 4" descr="Screen Shot 2015-04-09 at 9.47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8" t="40329" r="38758" b="42002"/>
          <a:stretch/>
        </p:blipFill>
        <p:spPr>
          <a:xfrm>
            <a:off x="382507" y="4742850"/>
            <a:ext cx="6395637" cy="18927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655746" y="2019534"/>
            <a:ext cx="856831" cy="1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78144" y="5155336"/>
            <a:ext cx="856831" cy="15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9679" y="1820647"/>
            <a:ext cx="15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web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5091" y="4865249"/>
            <a:ext cx="105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Hasil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database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8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206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Insert data dari dokumen XML</vt:lpstr>
      <vt:lpstr>Buat table dengan struktur seperti ini : </vt:lpstr>
      <vt:lpstr>Buat file XML seperti berikut : </vt:lpstr>
      <vt:lpstr>Buat file php dengan nama makulxml.php</vt:lpstr>
      <vt:lpstr>PowerPoint Presentation</vt:lpstr>
      <vt:lpstr>Hasil</vt:lpstr>
      <vt:lpstr>Preview di table makul</vt:lpstr>
      <vt:lpstr>Latihan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data dari dokumen XML</dc:title>
  <dc:creator>Zakki Abdillah</dc:creator>
  <cp:lastModifiedBy>Zakki Abdillah</cp:lastModifiedBy>
  <cp:revision>22</cp:revision>
  <dcterms:created xsi:type="dcterms:W3CDTF">2015-04-09T14:25:18Z</dcterms:created>
  <dcterms:modified xsi:type="dcterms:W3CDTF">2015-04-10T00:50:35Z</dcterms:modified>
</cp:coreProperties>
</file>