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9240-141E-F947-B679-F47A15E03C9B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table </a:t>
            </a:r>
            <a:r>
              <a:rPr lang="en-US" dirty="0" err="1" smtClean="0"/>
              <a:t>dengan</a:t>
            </a:r>
            <a:r>
              <a:rPr lang="en-US" dirty="0" smtClean="0"/>
              <a:t> MySQL </a:t>
            </a:r>
            <a:r>
              <a:rPr lang="en-US" dirty="0" err="1" smtClean="0"/>
              <a:t>dan</a:t>
            </a:r>
            <a:r>
              <a:rPr lang="en-US" dirty="0" smtClean="0"/>
              <a:t> convert </a:t>
            </a:r>
            <a:r>
              <a:rPr lang="en-US" dirty="0" err="1" smtClean="0"/>
              <a:t>ke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b="1" dirty="0" smtClean="0">
                <a:solidFill>
                  <a:srgbClr val="FF0000"/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5" name="Picture 4" descr="Screen Shot 2015-03-27 at 2.08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4805" r="12687" b="51049"/>
          <a:stretch/>
        </p:blipFill>
        <p:spPr>
          <a:xfrm>
            <a:off x="2" y="1632703"/>
            <a:ext cx="9093898" cy="391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180" y="5932295"/>
            <a:ext cx="53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Simpan</a:t>
            </a:r>
            <a:r>
              <a:rPr lang="en-US" sz="2800" dirty="0" smtClean="0"/>
              <a:t> table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jurusan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80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Isi Table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3-27 at 2.09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t="45324" r="22041" b="34270"/>
          <a:stretch/>
        </p:blipFill>
        <p:spPr>
          <a:xfrm>
            <a:off x="-20450" y="2151021"/>
            <a:ext cx="9222771" cy="29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table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makul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5-04-17 at 10.29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2" t="18827" r="17785" b="55649"/>
          <a:stretch/>
        </p:blipFill>
        <p:spPr>
          <a:xfrm>
            <a:off x="308558" y="1647464"/>
            <a:ext cx="8410655" cy="20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Isi Table </a:t>
            </a:r>
            <a:r>
              <a:rPr lang="en-US" dirty="0" err="1" smtClean="0"/>
              <a:t>makul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</a:t>
            </a:r>
          </a:p>
        </p:txBody>
      </p:sp>
      <p:pic>
        <p:nvPicPr>
          <p:cNvPr id="4" name="Picture 3" descr="Screen Shot 2015-04-17 at 10.29.3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t="46453" r="42937" b="34029"/>
          <a:stretch/>
        </p:blipFill>
        <p:spPr>
          <a:xfrm>
            <a:off x="171604" y="2093657"/>
            <a:ext cx="8905623" cy="26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6297"/>
            <a:ext cx="7272876" cy="93582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Buat</a:t>
            </a:r>
            <a:r>
              <a:rPr lang="en-US" sz="2400" dirty="0" smtClean="0">
                <a:solidFill>
                  <a:srgbClr val="FF0000"/>
                </a:solidFill>
              </a:rPr>
              <a:t> file 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simpan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double.php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17" y="62054"/>
            <a:ext cx="6171198" cy="5543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600" dirty="0"/>
              <a:t>&lt;?</a:t>
            </a:r>
            <a:r>
              <a:rPr lang="fi-FI" sz="1600" dirty="0" err="1" smtClean="0"/>
              <a:t>php</a:t>
            </a:r>
            <a:endParaRPr lang="fi-FI" sz="1600" dirty="0"/>
          </a:p>
          <a:p>
            <a:pPr marL="0" indent="0">
              <a:buNone/>
            </a:pPr>
            <a:r>
              <a:rPr lang="fi-FI" sz="1600" dirty="0" smtClean="0"/>
              <a:t>	$</a:t>
            </a:r>
            <a:r>
              <a:rPr lang="fi-FI" sz="1600" dirty="0" err="1"/>
              <a:t>db</a:t>
            </a:r>
            <a:r>
              <a:rPr lang="fi-FI" sz="1600" dirty="0"/>
              <a:t> = </a:t>
            </a:r>
            <a:r>
              <a:rPr lang="fi-FI" sz="1600" dirty="0" err="1"/>
              <a:t>mysql_connect("localhost","root</a:t>
            </a:r>
            <a:r>
              <a:rPr lang="fi-FI" sz="1600" dirty="0"/>
              <a:t>","");</a:t>
            </a:r>
          </a:p>
          <a:p>
            <a:pPr marL="0" indent="0">
              <a:buNone/>
            </a:pPr>
            <a:r>
              <a:rPr lang="fi-FI" sz="1600" dirty="0"/>
              <a:t>    </a:t>
            </a:r>
            <a:r>
              <a:rPr lang="fi-FI" sz="1600" dirty="0" err="1"/>
              <a:t>if</a:t>
            </a:r>
            <a:r>
              <a:rPr lang="fi-FI" sz="1600" dirty="0"/>
              <a:t> (!$</a:t>
            </a:r>
            <a:r>
              <a:rPr lang="fi-FI" sz="1600" dirty="0" err="1"/>
              <a:t>db</a:t>
            </a:r>
            <a:r>
              <a:rPr lang="fi-FI" sz="1600" dirty="0"/>
              <a:t>) </a:t>
            </a:r>
            <a:r>
              <a:rPr lang="fi-FI" sz="1600" dirty="0" smtClean="0"/>
              <a:t>{</a:t>
            </a:r>
          </a:p>
          <a:p>
            <a:pPr marL="0" indent="0">
              <a:buNone/>
            </a:pPr>
            <a:r>
              <a:rPr lang="fi-FI" sz="1600" dirty="0" smtClean="0"/>
              <a:t>        </a:t>
            </a:r>
            <a:r>
              <a:rPr lang="fi-FI" sz="1600" dirty="0" err="1" smtClean="0"/>
              <a:t>die('Tidak</a:t>
            </a:r>
            <a:r>
              <a:rPr lang="fi-FI" sz="1600" dirty="0" smtClean="0"/>
              <a:t> </a:t>
            </a:r>
            <a:r>
              <a:rPr lang="fi-FI" sz="1600" dirty="0" err="1" smtClean="0"/>
              <a:t>dapat</a:t>
            </a:r>
            <a:r>
              <a:rPr lang="fi-FI" sz="1600" dirty="0" smtClean="0"/>
              <a:t> </a:t>
            </a:r>
            <a:r>
              <a:rPr lang="fi-FI" sz="1600" dirty="0" err="1" smtClean="0"/>
              <a:t>tersambung</a:t>
            </a:r>
            <a:r>
              <a:rPr lang="fi-FI" sz="1600" dirty="0" smtClean="0"/>
              <a:t> </a:t>
            </a:r>
            <a:r>
              <a:rPr lang="fi-FI" sz="1600" dirty="0" err="1" smtClean="0"/>
              <a:t>dengan</a:t>
            </a:r>
            <a:r>
              <a:rPr lang="fi-FI" sz="1600" dirty="0" smtClean="0"/>
              <a:t> </a:t>
            </a:r>
            <a:r>
              <a:rPr lang="fi-FI" sz="1600" dirty="0" err="1" smtClean="0"/>
              <a:t>database</a:t>
            </a:r>
            <a:r>
              <a:rPr lang="fi-FI" sz="1600" dirty="0" smtClean="0"/>
              <a:t>: ’ . </a:t>
            </a:r>
            <a:r>
              <a:rPr lang="fi-FI" sz="1600" dirty="0" err="1" smtClean="0"/>
              <a:t>mysql_error</a:t>
            </a:r>
            <a:r>
              <a:rPr lang="fi-FI" sz="1600" dirty="0" smtClean="0"/>
              <a:t>());</a:t>
            </a:r>
          </a:p>
          <a:p>
            <a:pPr marL="0" indent="0">
              <a:buNone/>
            </a:pPr>
            <a:r>
              <a:rPr lang="fi-FI" sz="1600" dirty="0" smtClean="0"/>
              <a:t>    </a:t>
            </a:r>
            <a:r>
              <a:rPr lang="fi-FI" sz="1600" dirty="0"/>
              <a:t>}</a:t>
            </a:r>
          </a:p>
          <a:p>
            <a:pPr marL="0" indent="0">
              <a:buNone/>
            </a:pPr>
            <a:r>
              <a:rPr lang="fi-FI" sz="1600" dirty="0" smtClean="0"/>
              <a:t>	</a:t>
            </a:r>
            <a:r>
              <a:rPr lang="fi-FI" sz="1600" dirty="0" err="1" smtClean="0"/>
              <a:t>mysql_select_db</a:t>
            </a:r>
            <a:r>
              <a:rPr lang="fi-FI" sz="1600" dirty="0" err="1"/>
              <a:t>("xml",$db</a:t>
            </a:r>
            <a:r>
              <a:rPr lang="fi-FI" sz="1600" dirty="0"/>
              <a:t>)</a:t>
            </a:r>
            <a:r>
              <a:rPr lang="fi-FI" sz="1600" dirty="0" smtClean="0"/>
              <a:t>;</a:t>
            </a:r>
            <a:endParaRPr lang="fi-FI" sz="1600" dirty="0"/>
          </a:p>
          <a:p>
            <a:pPr marL="0" indent="0">
              <a:buNone/>
            </a:pPr>
            <a:r>
              <a:rPr lang="fi-FI" sz="1600" dirty="0"/>
              <a:t>    $</a:t>
            </a:r>
            <a:r>
              <a:rPr lang="fi-FI" sz="1600" dirty="0" err="1"/>
              <a:t>result</a:t>
            </a:r>
            <a:r>
              <a:rPr lang="fi-FI" sz="1600" dirty="0"/>
              <a:t> = </a:t>
            </a:r>
            <a:r>
              <a:rPr lang="fi-FI" sz="1600" dirty="0" err="1"/>
              <a:t>mysql_query("select</a:t>
            </a:r>
            <a:r>
              <a:rPr lang="fi-FI" sz="1600" dirty="0"/>
              <a:t> </a:t>
            </a:r>
            <a:r>
              <a:rPr lang="fi-FI" sz="1600" dirty="0" err="1"/>
              <a:t>a.kode_mk,a.nama_mk,a.sks,b.nama_jurusan,b.fakultas</a:t>
            </a:r>
            <a:r>
              <a:rPr lang="fi-FI" sz="1600" dirty="0" smtClean="0"/>
              <a:t>,</a:t>
            </a:r>
          </a:p>
          <a:p>
            <a:pPr marL="0" indent="0">
              <a:buNone/>
            </a:pPr>
            <a:r>
              <a:rPr lang="fi-FI" sz="1600" dirty="0" err="1" smtClean="0"/>
              <a:t>b.web_jurusan</a:t>
            </a:r>
            <a:r>
              <a:rPr lang="fi-FI" sz="1600" dirty="0" smtClean="0"/>
              <a:t> </a:t>
            </a:r>
            <a:endParaRPr lang="fi-FI" sz="1600" dirty="0"/>
          </a:p>
          <a:p>
            <a:pPr marL="0" indent="0">
              <a:buNone/>
            </a:pP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makul</a:t>
            </a:r>
            <a:r>
              <a:rPr lang="fi-FI" sz="1600" dirty="0"/>
              <a:t> a, </a:t>
            </a:r>
            <a:r>
              <a:rPr lang="fi-FI" sz="1600" dirty="0" err="1"/>
              <a:t>jurusan</a:t>
            </a:r>
            <a:r>
              <a:rPr lang="fi-FI" sz="1600" dirty="0"/>
              <a:t> b</a:t>
            </a:r>
          </a:p>
          <a:p>
            <a:pPr marL="0" indent="0">
              <a:buNone/>
            </a:pPr>
            <a:r>
              <a:rPr lang="fi-FI" sz="1600" dirty="0" err="1"/>
              <a:t>where</a:t>
            </a:r>
            <a:r>
              <a:rPr lang="fi-FI" sz="1600" dirty="0"/>
              <a:t> </a:t>
            </a:r>
            <a:r>
              <a:rPr lang="fi-FI" sz="1600" dirty="0" err="1"/>
              <a:t>a.id_prodi=b.id_jurusan</a:t>
            </a:r>
            <a:r>
              <a:rPr lang="fi-FI" sz="1600" dirty="0"/>
              <a:t>", $</a:t>
            </a:r>
            <a:r>
              <a:rPr lang="fi-FI" sz="1600" dirty="0" err="1"/>
              <a:t>db</a:t>
            </a:r>
            <a:r>
              <a:rPr lang="fi-FI" sz="1600" dirty="0"/>
              <a:t>);  </a:t>
            </a:r>
          </a:p>
          <a:p>
            <a:pPr marL="0" indent="0">
              <a:buNone/>
            </a:pPr>
            <a:r>
              <a:rPr lang="fi-FI" sz="1600" dirty="0" smtClean="0"/>
              <a:t>	$</a:t>
            </a:r>
            <a:r>
              <a:rPr lang="fi-FI" sz="1600" dirty="0"/>
              <a:t>xml = new </a:t>
            </a:r>
            <a:r>
              <a:rPr lang="fi-FI" sz="1600" dirty="0" err="1"/>
              <a:t>SimpleXMLElement</a:t>
            </a:r>
            <a:r>
              <a:rPr lang="fi-FI" sz="1600" dirty="0"/>
              <a:t>('&lt;xml/&gt;')</a:t>
            </a:r>
            <a:r>
              <a:rPr lang="fi-FI" sz="1600" dirty="0" smtClean="0"/>
              <a:t>;</a:t>
            </a:r>
            <a:endParaRPr lang="fi-FI" sz="1600" dirty="0"/>
          </a:p>
          <a:p>
            <a:pPr marL="0" indent="0">
              <a:buNone/>
            </a:pPr>
            <a:r>
              <a:rPr lang="fi-FI" sz="1600" dirty="0" smtClean="0"/>
              <a:t>	</a:t>
            </a:r>
            <a:r>
              <a:rPr lang="fi-FI" sz="1600" dirty="0" err="1" smtClean="0"/>
              <a:t>while</a:t>
            </a:r>
            <a:r>
              <a:rPr lang="fi-FI" sz="1600" dirty="0" err="1"/>
              <a:t>($row</a:t>
            </a:r>
            <a:r>
              <a:rPr lang="fi-FI" sz="1600" dirty="0"/>
              <a:t> = </a:t>
            </a:r>
            <a:r>
              <a:rPr lang="fi-FI" sz="1600" dirty="0" err="1"/>
              <a:t>mysql_fetch_assoc($result</a:t>
            </a:r>
            <a:r>
              <a:rPr lang="fi-FI" sz="1600" dirty="0"/>
              <a:t>)) {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</a:t>
            </a:r>
            <a:r>
              <a:rPr lang="fi-FI" sz="1600" dirty="0"/>
              <a:t> = $xml-&gt;</a:t>
            </a:r>
            <a:r>
              <a:rPr lang="fi-FI" sz="1600" dirty="0" err="1"/>
              <a:t>addChild('join</a:t>
            </a:r>
            <a:r>
              <a:rPr lang="fi-FI" sz="1600" dirty="0"/>
              <a:t>');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addChild('Kode_Makul',$row['kode_mk</a:t>
            </a:r>
            <a:r>
              <a:rPr lang="fi-FI" sz="1600" dirty="0"/>
              <a:t>']);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addChild('Nama_Makul',$row['nama_mk</a:t>
            </a:r>
            <a:r>
              <a:rPr lang="fi-FI" sz="1600" dirty="0"/>
              <a:t>']);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addChild('Sks',$row['sks</a:t>
            </a:r>
            <a:r>
              <a:rPr lang="fi-FI" sz="1600" dirty="0"/>
              <a:t>']);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addChild('Jurusan',$row['nama_jurusan</a:t>
            </a:r>
            <a:r>
              <a:rPr lang="fi-FI" sz="1600" dirty="0"/>
              <a:t>']);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addChild('Fakultas',$row['fakultas</a:t>
            </a:r>
            <a:r>
              <a:rPr lang="fi-FI" sz="1600" dirty="0"/>
              <a:t>']);</a:t>
            </a:r>
          </a:p>
          <a:p>
            <a:pPr marL="0" indent="0">
              <a:buNone/>
            </a:pPr>
            <a:r>
              <a:rPr lang="fi-FI" sz="1600" dirty="0"/>
              <a:t>        $</a:t>
            </a:r>
            <a:r>
              <a:rPr lang="fi-FI" sz="1600" dirty="0" err="1"/>
              <a:t>mydata-</a:t>
            </a:r>
            <a:r>
              <a:rPr lang="fi-FI" sz="1600" dirty="0"/>
              <a:t>&gt;</a:t>
            </a:r>
            <a:r>
              <a:rPr lang="fi-FI" sz="1600" dirty="0" err="1"/>
              <a:t>addChild('Web_Jurusan',$row['web_jurusan</a:t>
            </a:r>
            <a:r>
              <a:rPr lang="fi-FI" sz="1600" dirty="0"/>
              <a:t>'])</a:t>
            </a:r>
            <a:r>
              <a:rPr lang="fi-FI" sz="1600" dirty="0" smtClean="0"/>
              <a:t>; </a:t>
            </a:r>
            <a:endParaRPr lang="fi-FI" sz="1600" dirty="0"/>
          </a:p>
          <a:p>
            <a:pPr marL="0" indent="0">
              <a:buNone/>
            </a:pPr>
            <a:r>
              <a:rPr lang="fi-FI" sz="1600" dirty="0"/>
              <a:t>    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673" y="1552110"/>
            <a:ext cx="4114327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err="1" smtClean="0"/>
              <a:t>mysql_close</a:t>
            </a:r>
            <a:r>
              <a:rPr lang="fi-FI" sz="1600" dirty="0" err="1"/>
              <a:t>($db</a:t>
            </a:r>
            <a:r>
              <a:rPr lang="fi-FI" sz="1600" dirty="0"/>
              <a:t>);</a:t>
            </a:r>
          </a:p>
          <a:p>
            <a:r>
              <a:rPr lang="fi-FI" sz="1600" dirty="0" err="1" smtClean="0"/>
              <a:t>if</a:t>
            </a:r>
            <a:r>
              <a:rPr lang="fi-FI" sz="1600" dirty="0" err="1"/>
              <a:t>(file_exists("double.xml</a:t>
            </a:r>
            <a:r>
              <a:rPr lang="fi-FI" sz="1600" dirty="0"/>
              <a:t>")){</a:t>
            </a:r>
          </a:p>
          <a:p>
            <a:r>
              <a:rPr lang="fi-FI" sz="1600" dirty="0"/>
              <a:t>        </a:t>
            </a:r>
            <a:r>
              <a:rPr lang="fi-FI" sz="1600" dirty="0" err="1"/>
              <a:t>echo</a:t>
            </a:r>
            <a:r>
              <a:rPr lang="fi-FI" sz="1600" dirty="0"/>
              <a:t> "</a:t>
            </a:r>
            <a:r>
              <a:rPr lang="fi-FI" sz="1600" dirty="0" err="1"/>
              <a:t>File</a:t>
            </a:r>
            <a:r>
              <a:rPr lang="fi-FI" sz="1600" dirty="0"/>
              <a:t> XML </a:t>
            </a:r>
            <a:r>
              <a:rPr lang="fi-FI" sz="1600" dirty="0" err="1"/>
              <a:t>untuk</a:t>
            </a:r>
            <a:r>
              <a:rPr lang="fi-FI" sz="1600" dirty="0"/>
              <a:t> </a:t>
            </a:r>
            <a:r>
              <a:rPr lang="fi-FI" sz="1600" dirty="0" err="1"/>
              <a:t>Double</a:t>
            </a:r>
            <a:r>
              <a:rPr lang="fi-FI" sz="1600" dirty="0"/>
              <a:t> </a:t>
            </a:r>
            <a:r>
              <a:rPr lang="fi-FI" sz="1600" dirty="0" err="1"/>
              <a:t>sudah</a:t>
            </a:r>
            <a:r>
              <a:rPr lang="fi-FI" sz="1600" dirty="0"/>
              <a:t> </a:t>
            </a:r>
            <a:r>
              <a:rPr lang="fi-FI" sz="1600" dirty="0" err="1"/>
              <a:t>ada</a:t>
            </a:r>
            <a:r>
              <a:rPr lang="fi-FI" sz="1600" dirty="0"/>
              <a:t>";</a:t>
            </a:r>
          </a:p>
          <a:p>
            <a:r>
              <a:rPr lang="fi-FI" sz="1600" dirty="0"/>
              <a:t>    }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else</a:t>
            </a:r>
            <a:r>
              <a:rPr lang="fi-FI" sz="1600" dirty="0"/>
              <a:t>{</a:t>
            </a:r>
          </a:p>
          <a:p>
            <a:r>
              <a:rPr lang="fi-FI" sz="1600" dirty="0" smtClean="0"/>
              <a:t>$</a:t>
            </a:r>
            <a:r>
              <a:rPr lang="fi-FI" sz="1600" dirty="0" err="1"/>
              <a:t>fp</a:t>
            </a:r>
            <a:r>
              <a:rPr lang="fi-FI" sz="1600" dirty="0"/>
              <a:t> = </a:t>
            </a:r>
            <a:r>
              <a:rPr lang="fi-FI" sz="1600" dirty="0" err="1"/>
              <a:t>fopen("double.xml","wb</a:t>
            </a:r>
            <a:r>
              <a:rPr lang="fi-FI" sz="1600" dirty="0"/>
              <a:t>");</a:t>
            </a:r>
          </a:p>
          <a:p>
            <a:r>
              <a:rPr lang="fi-FI" sz="1600" dirty="0" err="1" smtClean="0"/>
              <a:t>fwrite</a:t>
            </a:r>
            <a:r>
              <a:rPr lang="fi-FI" sz="1600" dirty="0" err="1"/>
              <a:t>($fp,$xml-</a:t>
            </a:r>
            <a:r>
              <a:rPr lang="fi-FI" sz="1600" dirty="0"/>
              <a:t>&gt;</a:t>
            </a:r>
            <a:r>
              <a:rPr lang="fi-FI" sz="1600" dirty="0" err="1"/>
              <a:t>asXML</a:t>
            </a:r>
            <a:r>
              <a:rPr lang="fi-FI" sz="1600" dirty="0"/>
              <a:t>());</a:t>
            </a:r>
          </a:p>
          <a:p>
            <a:r>
              <a:rPr lang="fi-FI" sz="1600" dirty="0" err="1" smtClean="0"/>
              <a:t>fclose</a:t>
            </a:r>
            <a:r>
              <a:rPr lang="fi-FI" sz="1600" dirty="0" err="1"/>
              <a:t>($fp</a:t>
            </a:r>
            <a:r>
              <a:rPr lang="fi-FI" sz="1600" dirty="0"/>
              <a:t>); 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echo</a:t>
            </a:r>
            <a:r>
              <a:rPr lang="fi-FI" sz="1600" dirty="0"/>
              <a:t> "</a:t>
            </a:r>
            <a:r>
              <a:rPr lang="fi-FI" sz="1600" dirty="0" err="1"/>
              <a:t>File</a:t>
            </a:r>
            <a:r>
              <a:rPr lang="fi-FI" sz="1600" dirty="0"/>
              <a:t> XML </a:t>
            </a:r>
            <a:r>
              <a:rPr lang="fi-FI" sz="1600" dirty="0" err="1"/>
              <a:t>double.xml</a:t>
            </a:r>
            <a:r>
              <a:rPr lang="fi-FI" sz="1600" dirty="0"/>
              <a:t> </a:t>
            </a:r>
            <a:r>
              <a:rPr lang="fi-FI" sz="1600" dirty="0" err="1"/>
              <a:t>sudah</a:t>
            </a:r>
            <a:r>
              <a:rPr lang="fi-FI" sz="1600" dirty="0"/>
              <a:t> </a:t>
            </a:r>
            <a:r>
              <a:rPr lang="fi-FI" sz="1600" dirty="0" err="1"/>
              <a:t>terconvert</a:t>
            </a:r>
            <a:r>
              <a:rPr lang="fi-FI" sz="1600" dirty="0"/>
              <a:t>. </a:t>
            </a:r>
            <a:endParaRPr lang="fi-FI" sz="1600" dirty="0" smtClean="0"/>
          </a:p>
          <a:p>
            <a:r>
              <a:rPr lang="fi-FI" sz="1600" dirty="0" err="1" smtClean="0"/>
              <a:t>Silahkan</a:t>
            </a:r>
            <a:r>
              <a:rPr lang="fi-FI" sz="1600" dirty="0" smtClean="0"/>
              <a:t> </a:t>
            </a:r>
            <a:r>
              <a:rPr lang="fi-FI" sz="1600" dirty="0" err="1"/>
              <a:t>anda</a:t>
            </a:r>
            <a:r>
              <a:rPr lang="fi-FI" sz="1600" dirty="0"/>
              <a:t> </a:t>
            </a:r>
            <a:r>
              <a:rPr lang="fi-FI" sz="1600" dirty="0" err="1"/>
              <a:t>buka</a:t>
            </a:r>
            <a:r>
              <a:rPr lang="fi-FI" sz="1600" dirty="0"/>
              <a:t> </a:t>
            </a:r>
            <a:r>
              <a:rPr lang="fi-FI" sz="1600" dirty="0" err="1"/>
              <a:t>file</a:t>
            </a:r>
            <a:r>
              <a:rPr lang="fi-FI" sz="1600" dirty="0"/>
              <a:t> </a:t>
            </a:r>
            <a:r>
              <a:rPr lang="fi-FI" sz="1600" dirty="0" err="1"/>
              <a:t>double.xml</a:t>
            </a:r>
            <a:r>
              <a:rPr lang="fi-FI" sz="1600" dirty="0"/>
              <a:t>";</a:t>
            </a:r>
          </a:p>
          <a:p>
            <a:r>
              <a:rPr lang="fi-FI" sz="1600" dirty="0"/>
              <a:t>    </a:t>
            </a:r>
            <a:r>
              <a:rPr lang="fi-FI" sz="1600" dirty="0" smtClean="0"/>
              <a:t>}</a:t>
            </a:r>
            <a:endParaRPr lang="fi-FI" sz="1600" dirty="0"/>
          </a:p>
          <a:p>
            <a:r>
              <a:rPr lang="fi-FI" sz="1600" dirty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916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3" name="Picture 2" descr="Screen Shot 2015-04-17 at 8.14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7" r="60019" b="76969"/>
          <a:stretch/>
        </p:blipFill>
        <p:spPr>
          <a:xfrm>
            <a:off x="199744" y="2430142"/>
            <a:ext cx="8788762" cy="19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File XML : </a:t>
            </a:r>
            <a:endParaRPr lang="en-US" dirty="0"/>
          </a:p>
        </p:txBody>
      </p:sp>
      <p:pic>
        <p:nvPicPr>
          <p:cNvPr id="3" name="Picture 2" descr="Screen Shot 2015-04-17 at 10.37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0" r="63398" b="7003"/>
          <a:stretch/>
        </p:blipFill>
        <p:spPr>
          <a:xfrm>
            <a:off x="2008184" y="1254079"/>
            <a:ext cx="4376762" cy="53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4" name="Picture 3" descr="Screen Shot 2015-04-17 at 12.02.4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0" r="12154" b="58051"/>
          <a:stretch/>
        </p:blipFill>
        <p:spPr>
          <a:xfrm>
            <a:off x="0" y="1475851"/>
            <a:ext cx="9225616" cy="1990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35" y="4444723"/>
            <a:ext cx="9044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table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penyambung</a:t>
            </a:r>
            <a:r>
              <a:rPr lang="en-US" sz="2800" dirty="0" smtClean="0"/>
              <a:t> table </a:t>
            </a:r>
            <a:r>
              <a:rPr lang="en-US" sz="2800" dirty="0" err="1" smtClean="0"/>
              <a:t>sebelumnya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51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158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Multi table dengan MySQL dan convert ke XML</vt:lpstr>
      <vt:lpstr>Buat Database xml dan table seperti dibawah ini : </vt:lpstr>
      <vt:lpstr>Isi Table jurusan dengan data  dibawah ini : </vt:lpstr>
      <vt:lpstr>Buat table dengan nama makul</vt:lpstr>
      <vt:lpstr>Isi Table makul dengan data  dibawah ini : </vt:lpstr>
      <vt:lpstr>Buat file php dan simpan dengan nama double.php</vt:lpstr>
      <vt:lpstr>Hasil</vt:lpstr>
      <vt:lpstr>Hasil File XML : </vt:lpstr>
      <vt:lpstr>Latihan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Manipulasi MySQL ke XML</dc:title>
  <dc:creator>Zakki Abdillah</dc:creator>
  <cp:lastModifiedBy>Zakki Abdillah</cp:lastModifiedBy>
  <cp:revision>31</cp:revision>
  <dcterms:created xsi:type="dcterms:W3CDTF">2015-03-27T07:04:49Z</dcterms:created>
  <dcterms:modified xsi:type="dcterms:W3CDTF">2015-04-17T06:40:00Z</dcterms:modified>
</cp:coreProperties>
</file>