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8AD8-C997-1448-B294-C6E2AC8D90B5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3F2D-88A2-5241-B922-E6484BF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6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8AD8-C997-1448-B294-C6E2AC8D90B5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3F2D-88A2-5241-B922-E6484BF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8AD8-C997-1448-B294-C6E2AC8D90B5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3F2D-88A2-5241-B922-E6484BF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8AD8-C997-1448-B294-C6E2AC8D90B5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3F2D-88A2-5241-B922-E6484BF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7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8AD8-C997-1448-B294-C6E2AC8D90B5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3F2D-88A2-5241-B922-E6484BF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1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8AD8-C997-1448-B294-C6E2AC8D90B5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3F2D-88A2-5241-B922-E6484BF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7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8AD8-C997-1448-B294-C6E2AC8D90B5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3F2D-88A2-5241-B922-E6484BF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8AD8-C997-1448-B294-C6E2AC8D90B5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3F2D-88A2-5241-B922-E6484BF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1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8AD8-C997-1448-B294-C6E2AC8D90B5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3F2D-88A2-5241-B922-E6484BF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9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8AD8-C997-1448-B294-C6E2AC8D90B5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3F2D-88A2-5241-B922-E6484BF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8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8AD8-C997-1448-B294-C6E2AC8D90B5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3F2D-88A2-5241-B922-E6484BF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2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8AD8-C997-1448-B294-C6E2AC8D90B5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3F2D-88A2-5241-B922-E6484BF2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1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4-24 at 11.54.2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6" t="19472" r="11547" b="32214"/>
          <a:stretch/>
        </p:blipFill>
        <p:spPr>
          <a:xfrm>
            <a:off x="52447" y="1684300"/>
            <a:ext cx="8884519" cy="433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4-24 at 11.05.1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5" r="61660" b="5642"/>
          <a:stretch/>
        </p:blipFill>
        <p:spPr>
          <a:xfrm>
            <a:off x="883360" y="1086306"/>
            <a:ext cx="4306291" cy="55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04-24 at 11.58.5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5" r="40830" b="53472"/>
          <a:stretch/>
        </p:blipFill>
        <p:spPr>
          <a:xfrm>
            <a:off x="0" y="1491013"/>
            <a:ext cx="9139334" cy="345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Latihan</vt:lpstr>
      <vt:lpstr>PowerPoint Presentation</vt:lpstr>
      <vt:lpstr>PowerPoint Presentation</vt:lpstr>
      <vt:lpstr>PowerPoint Presentation</vt:lpstr>
    </vt:vector>
  </TitlesOfParts>
  <Company>zackycoy@gmail.com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Zakki Abdillah</dc:creator>
  <cp:lastModifiedBy>Q.2.3</cp:lastModifiedBy>
  <cp:revision>6</cp:revision>
  <dcterms:created xsi:type="dcterms:W3CDTF">2015-04-24T04:52:20Z</dcterms:created>
  <dcterms:modified xsi:type="dcterms:W3CDTF">2015-04-24T08:32:08Z</dcterms:modified>
</cp:coreProperties>
</file>