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2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AB51-40CB-AE45-BA3B-25DC53195F38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7B44-6E2A-1C41-8D7A-B77C8D78E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AB51-40CB-AE45-BA3B-25DC53195F38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7B44-6E2A-1C41-8D7A-B77C8D78E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6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AB51-40CB-AE45-BA3B-25DC53195F38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7B44-6E2A-1C41-8D7A-B77C8D78E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AB51-40CB-AE45-BA3B-25DC53195F38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7B44-6E2A-1C41-8D7A-B77C8D78E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8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AB51-40CB-AE45-BA3B-25DC53195F38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7B44-6E2A-1C41-8D7A-B77C8D78E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3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AB51-40CB-AE45-BA3B-25DC53195F38}" type="datetimeFigureOut">
              <a:rPr lang="en-US" smtClean="0"/>
              <a:t>5/2/15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7B44-6E2A-1C41-8D7A-B77C8D78E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9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AB51-40CB-AE45-BA3B-25DC53195F38}" type="datetimeFigureOut">
              <a:rPr lang="en-US" smtClean="0"/>
              <a:t>5/2/15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7B44-6E2A-1C41-8D7A-B77C8D78E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4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AB51-40CB-AE45-BA3B-25DC53195F38}" type="datetimeFigureOut">
              <a:rPr lang="en-US" smtClean="0"/>
              <a:t>5/2/15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7B44-6E2A-1C41-8D7A-B77C8D78E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AB51-40CB-AE45-BA3B-25DC53195F38}" type="datetimeFigureOut">
              <a:rPr lang="en-US" smtClean="0"/>
              <a:t>5/2/15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7B44-6E2A-1C41-8D7A-B77C8D78E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AB51-40CB-AE45-BA3B-25DC53195F38}" type="datetimeFigureOut">
              <a:rPr lang="en-US" smtClean="0"/>
              <a:t>5/2/15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7B44-6E2A-1C41-8D7A-B77C8D78E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5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AB51-40CB-AE45-BA3B-25DC53195F38}" type="datetimeFigureOut">
              <a:rPr lang="en-US" smtClean="0"/>
              <a:t>5/2/15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47B44-6E2A-1C41-8D7A-B77C8D78E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4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AB51-40CB-AE45-BA3B-25DC53195F38}" type="datetimeFigureOut">
              <a:rPr lang="en-US" smtClean="0"/>
              <a:t>5/2/15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7B44-6E2A-1C41-8D7A-B77C8D78E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8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Zakki Abdillah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5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JSON ( JavaScript Object Notation)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format </a:t>
            </a:r>
            <a:r>
              <a:rPr lang="en-US" dirty="0" err="1" smtClean="0"/>
              <a:t>ringkas</a:t>
            </a:r>
            <a:r>
              <a:rPr lang="en-US" dirty="0" smtClean="0"/>
              <a:t> </a:t>
            </a:r>
            <a:r>
              <a:rPr lang="en-US" dirty="0" err="1" smtClean="0"/>
              <a:t>pertukaran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Format JSON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value-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</a:t>
            </a:r>
            <a:r>
              <a:rPr lang="en-US" dirty="0" err="1" smtClean="0"/>
              <a:t>sesuaikan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format </a:t>
            </a:r>
            <a:r>
              <a:rPr lang="en-US" dirty="0" err="1" smtClean="0"/>
              <a:t>teks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(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tag </a:t>
            </a:r>
            <a:r>
              <a:rPr lang="en-US" dirty="0" err="1" smtClean="0"/>
              <a:t>khusus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JSON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XML,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simple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ringan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33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24489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dirty="0" smtClean="0"/>
              <a:t>[ </a:t>
            </a:r>
          </a:p>
          <a:p>
            <a:pPr marL="0" indent="0">
              <a:buNone/>
            </a:pPr>
            <a:r>
              <a:rPr lang="tr-TR" dirty="0" smtClean="0"/>
              <a:t>   { </a:t>
            </a:r>
          </a:p>
          <a:p>
            <a:pPr marL="0" indent="0">
              <a:buNone/>
            </a:pPr>
            <a:r>
              <a:rPr lang="tr-TR" dirty="0" smtClean="0"/>
              <a:t>      "nim":"G.231.99.0099",</a:t>
            </a:r>
          </a:p>
          <a:p>
            <a:pPr marL="0" indent="0">
              <a:buNone/>
            </a:pPr>
            <a:r>
              <a:rPr lang="tr-TR" dirty="0" smtClean="0"/>
              <a:t>      "nama":"</a:t>
            </a:r>
            <a:r>
              <a:rPr lang="tr-TR" dirty="0" err="1" smtClean="0"/>
              <a:t>Budi</a:t>
            </a:r>
            <a:r>
              <a:rPr lang="tr-TR" dirty="0" smtClean="0"/>
              <a:t>",</a:t>
            </a:r>
          </a:p>
          <a:p>
            <a:pPr marL="0" indent="0">
              <a:buNone/>
            </a:pPr>
            <a:r>
              <a:rPr lang="tr-TR" dirty="0" smtClean="0"/>
              <a:t>     "jurusan":"Teknik </a:t>
            </a:r>
            <a:r>
              <a:rPr lang="tr-TR" dirty="0" err="1" smtClean="0"/>
              <a:t>Informatika</a:t>
            </a:r>
            <a:r>
              <a:rPr lang="tr-TR" dirty="0" smtClean="0"/>
              <a:t>",</a:t>
            </a:r>
          </a:p>
          <a:p>
            <a:pPr marL="0" indent="0">
              <a:buNone/>
            </a:pPr>
            <a:r>
              <a:rPr lang="tr-TR" dirty="0" smtClean="0"/>
              <a:t>      "</a:t>
            </a:r>
            <a:r>
              <a:rPr lang="tr-TR" dirty="0" err="1" smtClean="0"/>
              <a:t>kelas</a:t>
            </a:r>
            <a:r>
              <a:rPr lang="tr-TR" dirty="0" smtClean="0"/>
              <a:t>":"</a:t>
            </a:r>
            <a:r>
              <a:rPr lang="tr-TR" dirty="0" err="1" smtClean="0"/>
              <a:t>Sore</a:t>
            </a:r>
            <a:r>
              <a:rPr lang="tr-TR" dirty="0" smtClean="0"/>
              <a:t>"</a:t>
            </a:r>
          </a:p>
          <a:p>
            <a:pPr marL="0" indent="0">
              <a:buNone/>
            </a:pPr>
            <a:r>
              <a:rPr lang="tr-TR" dirty="0" smtClean="0"/>
              <a:t>   },</a:t>
            </a:r>
          </a:p>
          <a:p>
            <a:pPr marL="0" indent="0">
              <a:buNone/>
            </a:pPr>
            <a:r>
              <a:rPr lang="tr-TR" dirty="0" smtClean="0"/>
              <a:t>   { </a:t>
            </a:r>
          </a:p>
          <a:p>
            <a:pPr marL="0" indent="0">
              <a:buNone/>
            </a:pPr>
            <a:r>
              <a:rPr lang="tr-TR" dirty="0" smtClean="0"/>
              <a:t>       "nim":"G.111.99.0099",</a:t>
            </a:r>
          </a:p>
          <a:p>
            <a:pPr marL="0" indent="0">
              <a:buNone/>
            </a:pPr>
            <a:r>
              <a:rPr lang="tr-TR" dirty="0" smtClean="0"/>
              <a:t>      "nama":"</a:t>
            </a:r>
            <a:r>
              <a:rPr lang="tr-TR" dirty="0" err="1" smtClean="0"/>
              <a:t>Andi</a:t>
            </a:r>
            <a:r>
              <a:rPr lang="tr-TR" dirty="0" smtClean="0"/>
              <a:t>",</a:t>
            </a:r>
          </a:p>
          <a:p>
            <a:pPr marL="0" indent="0">
              <a:buNone/>
            </a:pPr>
            <a:r>
              <a:rPr lang="tr-TR" dirty="0" smtClean="0"/>
              <a:t>     "</a:t>
            </a:r>
            <a:r>
              <a:rPr lang="tr-TR" dirty="0" err="1" smtClean="0"/>
              <a:t>jurusan</a:t>
            </a:r>
            <a:r>
              <a:rPr lang="tr-TR" dirty="0" smtClean="0"/>
              <a:t>":"Sistem </a:t>
            </a:r>
            <a:r>
              <a:rPr lang="tr-TR" dirty="0" err="1" smtClean="0"/>
              <a:t>Informasi</a:t>
            </a:r>
            <a:r>
              <a:rPr lang="tr-TR" dirty="0" smtClean="0"/>
              <a:t>",</a:t>
            </a:r>
          </a:p>
          <a:p>
            <a:pPr marL="0" indent="0">
              <a:buNone/>
            </a:pPr>
            <a:r>
              <a:rPr lang="tr-TR" dirty="0" smtClean="0"/>
              <a:t>      "</a:t>
            </a:r>
            <a:r>
              <a:rPr lang="tr-TR" dirty="0" err="1" smtClean="0"/>
              <a:t>kelas</a:t>
            </a:r>
            <a:r>
              <a:rPr lang="tr-TR" dirty="0" smtClean="0"/>
              <a:t>":"</a:t>
            </a:r>
            <a:r>
              <a:rPr lang="tr-TR" dirty="0" err="1" smtClean="0"/>
              <a:t>Pagi</a:t>
            </a:r>
            <a:r>
              <a:rPr lang="tr-TR" dirty="0" smtClean="0"/>
              <a:t>"</a:t>
            </a:r>
          </a:p>
          <a:p>
            <a:pPr marL="0" indent="0">
              <a:buNone/>
            </a:pPr>
            <a:r>
              <a:rPr lang="tr-TR" dirty="0" smtClean="0"/>
              <a:t>   }</a:t>
            </a:r>
          </a:p>
          <a:p>
            <a:pPr marL="0" indent="0">
              <a:buNone/>
            </a:pPr>
            <a:r>
              <a:rPr lang="tr-TR" dirty="0"/>
              <a:t>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04547" y="2399026"/>
            <a:ext cx="2210311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identitas.json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  <a:endCxn id="3" idx="3"/>
          </p:cNvCxnSpPr>
          <p:nvPr/>
        </p:nvCxnSpPr>
        <p:spPr>
          <a:xfrm flipH="1">
            <a:off x="4781689" y="2722192"/>
            <a:ext cx="1222858" cy="1140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2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4" name="Picture 3" descr="Screen Shot 2015-05-01 at 8.52.05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3" r="60051" b="55401"/>
          <a:stretch/>
        </p:blipFill>
        <p:spPr>
          <a:xfrm>
            <a:off x="454662" y="1599351"/>
            <a:ext cx="8190480" cy="421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 err="1" smtClean="0"/>
              <a:t>dengan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73646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&lt;?</a:t>
            </a:r>
            <a:r>
              <a:rPr lang="es-ES_tradnl" dirty="0" err="1" smtClean="0"/>
              <a:t>php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    $</a:t>
            </a:r>
            <a:r>
              <a:rPr lang="es-ES_tradnl" dirty="0" err="1" smtClean="0"/>
              <a:t>array_identitas</a:t>
            </a:r>
            <a:r>
              <a:rPr lang="es-ES_tradnl" dirty="0" smtClean="0"/>
              <a:t> = '</a:t>
            </a:r>
          </a:p>
          <a:p>
            <a:pPr marL="0" indent="0">
              <a:buNone/>
            </a:pPr>
            <a:r>
              <a:rPr lang="es-ES_tradnl" dirty="0" smtClean="0"/>
              <a:t>      {   "</a:t>
            </a:r>
            <a:r>
              <a:rPr lang="es-ES_tradnl" dirty="0" err="1" smtClean="0"/>
              <a:t>nim</a:t>
            </a:r>
            <a:r>
              <a:rPr lang="es-ES_tradnl" dirty="0" smtClean="0"/>
              <a:t>" =&gt; "G.231.99.0099",</a:t>
            </a:r>
          </a:p>
          <a:p>
            <a:pPr marL="0" indent="0">
              <a:buNone/>
            </a:pPr>
            <a:r>
              <a:rPr lang="es-ES_tradnl" dirty="0" smtClean="0"/>
              <a:t>        "</a:t>
            </a:r>
            <a:r>
              <a:rPr lang="es-ES_tradnl" dirty="0" err="1" smtClean="0"/>
              <a:t>nama</a:t>
            </a:r>
            <a:r>
              <a:rPr lang="es-ES_tradnl" dirty="0" smtClean="0"/>
              <a:t>" =&gt; "</a:t>
            </a:r>
            <a:r>
              <a:rPr lang="es-ES_tradnl" dirty="0" err="1" smtClean="0"/>
              <a:t>Budi</a:t>
            </a:r>
            <a:r>
              <a:rPr lang="es-ES_tradnl" dirty="0" smtClean="0"/>
              <a:t>",</a:t>
            </a:r>
          </a:p>
          <a:p>
            <a:pPr marL="0" indent="0">
              <a:buNone/>
            </a:pPr>
            <a:r>
              <a:rPr lang="es-ES_tradnl" dirty="0" smtClean="0"/>
              <a:t>        "</a:t>
            </a:r>
            <a:r>
              <a:rPr lang="es-ES_tradnl" dirty="0" err="1" smtClean="0"/>
              <a:t>jurusan</a:t>
            </a:r>
            <a:r>
              <a:rPr lang="es-ES_tradnl" dirty="0" smtClean="0"/>
              <a:t>" =&gt; "</a:t>
            </a:r>
            <a:r>
              <a:rPr lang="es-ES_tradnl" dirty="0" err="1" smtClean="0"/>
              <a:t>Teknik</a:t>
            </a:r>
            <a:r>
              <a:rPr lang="es-ES_tradnl" dirty="0" smtClean="0"/>
              <a:t> </a:t>
            </a:r>
            <a:r>
              <a:rPr lang="es-ES_tradnl" dirty="0" err="1" smtClean="0"/>
              <a:t>Informatika</a:t>
            </a:r>
            <a:r>
              <a:rPr lang="es-ES_tradnl" dirty="0" smtClean="0"/>
              <a:t>",</a:t>
            </a:r>
          </a:p>
          <a:p>
            <a:pPr marL="0" indent="0">
              <a:buNone/>
            </a:pPr>
            <a:r>
              <a:rPr lang="es-ES_tradnl" dirty="0" smtClean="0"/>
              <a:t>        "</a:t>
            </a:r>
            <a:r>
              <a:rPr lang="es-ES_tradnl" dirty="0" err="1" smtClean="0"/>
              <a:t>kelas</a:t>
            </a:r>
            <a:r>
              <a:rPr lang="es-ES_tradnl" dirty="0" smtClean="0"/>
              <a:t>" =&gt; "</a:t>
            </a:r>
            <a:r>
              <a:rPr lang="es-ES_tradnl" dirty="0" err="1" smtClean="0"/>
              <a:t>Sore</a:t>
            </a:r>
            <a:r>
              <a:rPr lang="es-ES_tradnl" dirty="0" smtClean="0"/>
              <a:t>"</a:t>
            </a:r>
          </a:p>
          <a:p>
            <a:pPr marL="0" indent="0">
              <a:buNone/>
            </a:pPr>
            <a:r>
              <a:rPr lang="es-ES_tradnl" dirty="0" smtClean="0"/>
              <a:t>     },</a:t>
            </a:r>
          </a:p>
          <a:p>
            <a:pPr marL="0" indent="0">
              <a:buNone/>
            </a:pPr>
            <a:r>
              <a:rPr lang="es-ES_tradnl" dirty="0" smtClean="0"/>
              <a:t>     {</a:t>
            </a:r>
          </a:p>
          <a:p>
            <a:pPr marL="0" indent="0">
              <a:buNone/>
            </a:pPr>
            <a:r>
              <a:rPr lang="es-ES_tradnl" dirty="0" smtClean="0"/>
              <a:t>     "</a:t>
            </a:r>
            <a:r>
              <a:rPr lang="es-ES_tradnl" dirty="0" err="1" smtClean="0"/>
              <a:t>nim</a:t>
            </a:r>
            <a:r>
              <a:rPr lang="es-ES_tradnl" dirty="0" smtClean="0"/>
              <a:t>" =&gt; "G.111.98.0098",</a:t>
            </a:r>
          </a:p>
          <a:p>
            <a:pPr marL="0" indent="0">
              <a:buNone/>
            </a:pPr>
            <a:r>
              <a:rPr lang="es-ES_tradnl" dirty="0" smtClean="0"/>
              <a:t>        "</a:t>
            </a:r>
            <a:r>
              <a:rPr lang="es-ES_tradnl" dirty="0" err="1" smtClean="0"/>
              <a:t>nama</a:t>
            </a:r>
            <a:r>
              <a:rPr lang="es-ES_tradnl" dirty="0" smtClean="0"/>
              <a:t>" =&gt; "</a:t>
            </a:r>
            <a:r>
              <a:rPr lang="es-ES_tradnl" dirty="0" err="1" smtClean="0"/>
              <a:t>Andi</a:t>
            </a:r>
            <a:r>
              <a:rPr lang="es-ES_tradnl" dirty="0" smtClean="0"/>
              <a:t>",</a:t>
            </a:r>
          </a:p>
          <a:p>
            <a:pPr marL="0" indent="0">
              <a:buNone/>
            </a:pPr>
            <a:r>
              <a:rPr lang="es-ES_tradnl" dirty="0" smtClean="0"/>
              <a:t>        "</a:t>
            </a:r>
            <a:r>
              <a:rPr lang="es-ES_tradnl" dirty="0" err="1" smtClean="0"/>
              <a:t>jurusan</a:t>
            </a:r>
            <a:r>
              <a:rPr lang="es-ES_tradnl" dirty="0" smtClean="0"/>
              <a:t>" =&gt; "</a:t>
            </a:r>
            <a:r>
              <a:rPr lang="es-ES_tradnl" dirty="0" err="1" smtClean="0"/>
              <a:t>Sistem</a:t>
            </a:r>
            <a:r>
              <a:rPr lang="es-ES_tradnl" dirty="0" smtClean="0"/>
              <a:t> </a:t>
            </a:r>
            <a:r>
              <a:rPr lang="es-ES_tradnl" dirty="0" err="1" smtClean="0"/>
              <a:t>Informasi</a:t>
            </a:r>
            <a:r>
              <a:rPr lang="es-ES_tradnl" dirty="0" smtClean="0"/>
              <a:t>",</a:t>
            </a:r>
          </a:p>
          <a:p>
            <a:pPr marL="0" indent="0">
              <a:buNone/>
            </a:pPr>
            <a:r>
              <a:rPr lang="es-ES_tradnl" dirty="0" smtClean="0"/>
              <a:t>        "</a:t>
            </a:r>
            <a:r>
              <a:rPr lang="es-ES_tradnl" dirty="0" err="1" smtClean="0"/>
              <a:t>kelas</a:t>
            </a:r>
            <a:r>
              <a:rPr lang="es-ES_tradnl" dirty="0" smtClean="0"/>
              <a:t>" =&gt; "</a:t>
            </a:r>
            <a:r>
              <a:rPr lang="es-ES_tradnl" dirty="0" err="1" smtClean="0"/>
              <a:t>Pagi</a:t>
            </a:r>
            <a:r>
              <a:rPr lang="es-ES_tradnl" dirty="0" smtClean="0"/>
              <a:t>"</a:t>
            </a:r>
          </a:p>
          <a:p>
            <a:pPr marL="0" indent="0">
              <a:buNone/>
            </a:pPr>
            <a:r>
              <a:rPr lang="es-ES_tradnl" dirty="0" smtClean="0"/>
              <a:t>    }</a:t>
            </a:r>
          </a:p>
          <a:p>
            <a:pPr marL="0" indent="0">
              <a:buNone/>
            </a:pPr>
            <a:r>
              <a:rPr lang="es-ES_tradnl" dirty="0" smtClean="0"/>
              <a:t>    ';</a:t>
            </a:r>
          </a:p>
          <a:p>
            <a:pPr marL="0" indent="0">
              <a:buNone/>
            </a:pPr>
            <a:r>
              <a:rPr lang="es-ES_tradnl" dirty="0" smtClean="0"/>
              <a:t>    echo "</a:t>
            </a:r>
            <a:r>
              <a:rPr lang="es-ES_tradnl" dirty="0" err="1" smtClean="0"/>
              <a:t>Array</a:t>
            </a:r>
            <a:r>
              <a:rPr lang="es-ES_tradnl" dirty="0" smtClean="0"/>
              <a:t> </a:t>
            </a:r>
            <a:r>
              <a:rPr lang="es-ES_tradnl" dirty="0" err="1" smtClean="0"/>
              <a:t>dalam</a:t>
            </a:r>
            <a:r>
              <a:rPr lang="es-ES_tradnl" dirty="0" smtClean="0"/>
              <a:t> PHP : ";</a:t>
            </a:r>
          </a:p>
          <a:p>
            <a:pPr marL="0" indent="0">
              <a:buNone/>
            </a:pPr>
            <a:r>
              <a:rPr lang="es-ES_tradnl" dirty="0" smtClean="0"/>
              <a:t>    </a:t>
            </a:r>
            <a:r>
              <a:rPr lang="es-ES_tradnl" dirty="0" err="1" smtClean="0"/>
              <a:t>print_r</a:t>
            </a:r>
            <a:r>
              <a:rPr lang="es-ES_tradnl" dirty="0" smtClean="0"/>
              <a:t>($</a:t>
            </a:r>
            <a:r>
              <a:rPr lang="es-ES_tradnl" dirty="0" err="1" smtClean="0"/>
              <a:t>array_identitas</a:t>
            </a:r>
            <a:r>
              <a:rPr lang="es-ES_tradnl" dirty="0" smtClean="0"/>
              <a:t>);</a:t>
            </a:r>
          </a:p>
          <a:p>
            <a:pPr marL="0" indent="0">
              <a:buNone/>
            </a:pPr>
            <a:r>
              <a:rPr lang="es-ES_tradnl" dirty="0" smtClean="0"/>
              <a:t>    </a:t>
            </a:r>
          </a:p>
          <a:p>
            <a:pPr marL="0" indent="0">
              <a:buNone/>
            </a:pPr>
            <a:r>
              <a:rPr lang="es-ES_tradnl" dirty="0" smtClean="0"/>
              <a:t>?&gt;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9052" y="1975668"/>
            <a:ext cx="2210311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Identitas.php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41029" y="2336306"/>
            <a:ext cx="1332602" cy="987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1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4" name="Picture 3" descr="Screen Shot 2015-05-02 at 10.18.1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3" r="5000" b="74606"/>
          <a:stretch/>
        </p:blipFill>
        <p:spPr>
          <a:xfrm>
            <a:off x="0" y="2289264"/>
            <a:ext cx="9144000" cy="244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8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042"/>
            <a:ext cx="8229600" cy="1143000"/>
          </a:xfrm>
        </p:spPr>
        <p:txBody>
          <a:bodyPr/>
          <a:lstStyle/>
          <a:p>
            <a:r>
              <a:rPr lang="en-US" dirty="0" smtClean="0"/>
              <a:t>Encode </a:t>
            </a:r>
            <a:r>
              <a:rPr lang="en-US" dirty="0" err="1" smtClean="0"/>
              <a:t>dan</a:t>
            </a:r>
            <a:r>
              <a:rPr lang="en-US" dirty="0" smtClean="0"/>
              <a:t> Decode JSON di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0280"/>
            <a:ext cx="4349632" cy="5947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400" dirty="0" smtClean="0"/>
              <a:t>&lt;?</a:t>
            </a:r>
            <a:r>
              <a:rPr lang="cs-CZ" sz="1400" dirty="0" err="1" smtClean="0"/>
              <a:t>php</a:t>
            </a:r>
            <a:endParaRPr lang="cs-CZ" sz="1400" dirty="0" smtClean="0"/>
          </a:p>
          <a:p>
            <a:pPr marL="0" indent="0">
              <a:buNone/>
            </a:pPr>
            <a:endParaRPr lang="cs-CZ" sz="1400" dirty="0" smtClean="0"/>
          </a:p>
          <a:p>
            <a:pPr marL="0" indent="0">
              <a:buNone/>
            </a:pPr>
            <a:r>
              <a:rPr lang="cs-CZ" sz="1400" dirty="0" smtClean="0"/>
              <a:t>$</a:t>
            </a:r>
            <a:r>
              <a:rPr lang="cs-CZ" sz="1400" dirty="0" err="1" smtClean="0"/>
              <a:t>identitas</a:t>
            </a:r>
            <a:r>
              <a:rPr lang="cs-CZ" sz="1400" dirty="0" smtClean="0"/>
              <a:t>= '</a:t>
            </a:r>
          </a:p>
          <a:p>
            <a:pPr marL="0" indent="0">
              <a:buNone/>
            </a:pPr>
            <a:r>
              <a:rPr lang="cs-CZ" sz="1400" dirty="0" smtClean="0"/>
              <a:t>[</a:t>
            </a:r>
          </a:p>
          <a:p>
            <a:pPr marL="0" indent="0">
              <a:buNone/>
            </a:pPr>
            <a:r>
              <a:rPr lang="cs-CZ" sz="1400" dirty="0" smtClean="0"/>
              <a:t> {  </a:t>
            </a:r>
          </a:p>
          <a:p>
            <a:pPr marL="0" indent="0">
              <a:buNone/>
            </a:pPr>
            <a:r>
              <a:rPr lang="cs-CZ" sz="1400" dirty="0" smtClean="0"/>
              <a:t>      "nim"=&gt;"G.231.99.0099",</a:t>
            </a:r>
          </a:p>
          <a:p>
            <a:pPr marL="0" indent="0">
              <a:buNone/>
            </a:pPr>
            <a:r>
              <a:rPr lang="cs-CZ" sz="1400" dirty="0" smtClean="0"/>
              <a:t>      "</a:t>
            </a:r>
            <a:r>
              <a:rPr lang="cs-CZ" sz="1400" dirty="0" err="1" smtClean="0"/>
              <a:t>nama</a:t>
            </a:r>
            <a:r>
              <a:rPr lang="cs-CZ" sz="1400" dirty="0" smtClean="0"/>
              <a:t>"=&gt;"</a:t>
            </a:r>
            <a:r>
              <a:rPr lang="cs-CZ" sz="1400" dirty="0" err="1" smtClean="0"/>
              <a:t>Budi</a:t>
            </a:r>
            <a:r>
              <a:rPr lang="cs-CZ" sz="1400" dirty="0" smtClean="0"/>
              <a:t>",</a:t>
            </a:r>
          </a:p>
          <a:p>
            <a:pPr marL="0" indent="0">
              <a:buNone/>
            </a:pPr>
            <a:r>
              <a:rPr lang="cs-CZ" sz="1400" dirty="0" smtClean="0"/>
              <a:t>     "</a:t>
            </a:r>
            <a:r>
              <a:rPr lang="cs-CZ" sz="1400" dirty="0" err="1" smtClean="0"/>
              <a:t>jurusan</a:t>
            </a:r>
            <a:r>
              <a:rPr lang="cs-CZ" sz="1400" dirty="0" smtClean="0"/>
              <a:t>"=&gt;"</a:t>
            </a:r>
            <a:r>
              <a:rPr lang="cs-CZ" sz="1400" dirty="0" err="1" smtClean="0"/>
              <a:t>Teknik</a:t>
            </a:r>
            <a:r>
              <a:rPr lang="cs-CZ" sz="1400" dirty="0" smtClean="0"/>
              <a:t> Informatika",</a:t>
            </a:r>
          </a:p>
          <a:p>
            <a:pPr marL="0" indent="0">
              <a:buNone/>
            </a:pPr>
            <a:r>
              <a:rPr lang="cs-CZ" sz="1400" dirty="0" smtClean="0"/>
              <a:t>      "</a:t>
            </a:r>
            <a:r>
              <a:rPr lang="cs-CZ" sz="1400" dirty="0" err="1" smtClean="0"/>
              <a:t>kelas</a:t>
            </a:r>
            <a:r>
              <a:rPr lang="cs-CZ" sz="1400" dirty="0" smtClean="0"/>
              <a:t>"=&gt;"</a:t>
            </a:r>
            <a:r>
              <a:rPr lang="cs-CZ" sz="1400" dirty="0" err="1" smtClean="0"/>
              <a:t>Sore</a:t>
            </a:r>
            <a:r>
              <a:rPr lang="cs-CZ" sz="1400" dirty="0" smtClean="0"/>
              <a:t>"</a:t>
            </a:r>
          </a:p>
          <a:p>
            <a:pPr marL="0" indent="0">
              <a:buNone/>
            </a:pPr>
            <a:r>
              <a:rPr lang="cs-CZ" sz="1400" dirty="0" smtClean="0"/>
              <a:t>  },</a:t>
            </a:r>
          </a:p>
          <a:p>
            <a:pPr marL="0" indent="0">
              <a:buNone/>
            </a:pPr>
            <a:r>
              <a:rPr lang="cs-CZ" sz="1400" dirty="0" smtClean="0"/>
              <a:t>  { </a:t>
            </a:r>
          </a:p>
          <a:p>
            <a:pPr marL="0" indent="0">
              <a:buNone/>
            </a:pPr>
            <a:r>
              <a:rPr lang="cs-CZ" sz="1400" dirty="0" smtClean="0"/>
              <a:t>       "nim"=&gt;"G.111.99.0099",</a:t>
            </a:r>
          </a:p>
          <a:p>
            <a:pPr marL="0" indent="0">
              <a:buNone/>
            </a:pPr>
            <a:r>
              <a:rPr lang="cs-CZ" sz="1400" dirty="0" smtClean="0"/>
              <a:t>      "</a:t>
            </a:r>
            <a:r>
              <a:rPr lang="cs-CZ" sz="1400" dirty="0" err="1" smtClean="0"/>
              <a:t>nama</a:t>
            </a:r>
            <a:r>
              <a:rPr lang="cs-CZ" sz="1400" dirty="0" smtClean="0"/>
              <a:t>"=&gt;"</a:t>
            </a:r>
            <a:r>
              <a:rPr lang="cs-CZ" sz="1400" dirty="0" err="1" smtClean="0"/>
              <a:t>Andi</a:t>
            </a:r>
            <a:r>
              <a:rPr lang="cs-CZ" sz="1400" dirty="0" smtClean="0"/>
              <a:t>",</a:t>
            </a:r>
          </a:p>
          <a:p>
            <a:pPr marL="0" indent="0">
              <a:buNone/>
            </a:pPr>
            <a:r>
              <a:rPr lang="cs-CZ" sz="1400" dirty="0" smtClean="0"/>
              <a:t>     "</a:t>
            </a:r>
            <a:r>
              <a:rPr lang="cs-CZ" sz="1400" dirty="0" err="1" smtClean="0"/>
              <a:t>jurusan</a:t>
            </a:r>
            <a:r>
              <a:rPr lang="cs-CZ" sz="1400" dirty="0" smtClean="0"/>
              <a:t>"=&gt;"</a:t>
            </a:r>
            <a:r>
              <a:rPr lang="cs-CZ" sz="1400" dirty="0" err="1" smtClean="0"/>
              <a:t>Sistem</a:t>
            </a:r>
            <a:r>
              <a:rPr lang="cs-CZ" sz="1400" dirty="0" smtClean="0"/>
              <a:t> </a:t>
            </a:r>
            <a:r>
              <a:rPr lang="cs-CZ" sz="1400" dirty="0" err="1" smtClean="0"/>
              <a:t>Informasi</a:t>
            </a:r>
            <a:r>
              <a:rPr lang="cs-CZ" sz="1400" dirty="0" smtClean="0"/>
              <a:t>",</a:t>
            </a:r>
          </a:p>
          <a:p>
            <a:pPr marL="0" indent="0">
              <a:buNone/>
            </a:pPr>
            <a:r>
              <a:rPr lang="cs-CZ" sz="1400" dirty="0" smtClean="0"/>
              <a:t>      "</a:t>
            </a:r>
            <a:r>
              <a:rPr lang="cs-CZ" sz="1400" dirty="0" err="1" smtClean="0"/>
              <a:t>kelas</a:t>
            </a:r>
            <a:r>
              <a:rPr lang="cs-CZ" sz="1400" dirty="0" smtClean="0"/>
              <a:t>"=&gt;"</a:t>
            </a:r>
            <a:r>
              <a:rPr lang="cs-CZ" sz="1400" dirty="0" err="1" smtClean="0"/>
              <a:t>Pagi</a:t>
            </a:r>
            <a:r>
              <a:rPr lang="cs-CZ" sz="1400" dirty="0" smtClean="0"/>
              <a:t>"</a:t>
            </a:r>
          </a:p>
          <a:p>
            <a:pPr marL="0" indent="0">
              <a:buNone/>
            </a:pPr>
            <a:r>
              <a:rPr lang="cs-CZ" sz="1400" dirty="0" smtClean="0"/>
              <a:t>   }</a:t>
            </a:r>
          </a:p>
          <a:p>
            <a:pPr marL="0" indent="0">
              <a:buNone/>
            </a:pPr>
            <a:r>
              <a:rPr lang="cs-CZ" sz="1400" dirty="0" smtClean="0"/>
              <a:t>]';</a:t>
            </a:r>
          </a:p>
          <a:p>
            <a:pPr marL="0" indent="0">
              <a:buNone/>
            </a:pPr>
            <a:r>
              <a:rPr lang="cs-CZ" sz="1400" dirty="0" smtClean="0"/>
              <a:t>echo </a:t>
            </a:r>
            <a:r>
              <a:rPr lang="pt-BR" sz="1400" dirty="0"/>
              <a:t> "</a:t>
            </a:r>
            <a:r>
              <a:rPr lang="pt-BR" sz="1400" dirty="0" err="1"/>
              <a:t>Hasil</a:t>
            </a:r>
            <a:r>
              <a:rPr lang="pt-BR" sz="1400" dirty="0"/>
              <a:t> </a:t>
            </a:r>
            <a:r>
              <a:rPr lang="pt-BR" sz="1400" dirty="0" err="1"/>
              <a:t>Asli</a:t>
            </a:r>
            <a:r>
              <a:rPr lang="pt-BR" sz="1400" dirty="0"/>
              <a:t> : " .</a:t>
            </a:r>
            <a:r>
              <a:rPr lang="cs-CZ" sz="1400" dirty="0" smtClean="0"/>
              <a:t>$</a:t>
            </a:r>
            <a:r>
              <a:rPr lang="cs-CZ" sz="1400" dirty="0" err="1" smtClean="0"/>
              <a:t>identitas</a:t>
            </a:r>
            <a:r>
              <a:rPr lang="cs-CZ" sz="1400" dirty="0" smtClean="0"/>
              <a:t>."&lt;br&gt;";</a:t>
            </a:r>
          </a:p>
          <a:p>
            <a:pPr marL="0" indent="0">
              <a:buNone/>
            </a:pPr>
            <a:r>
              <a:rPr lang="cs-CZ" sz="1400" dirty="0" smtClean="0"/>
              <a:t>$output= </a:t>
            </a:r>
            <a:r>
              <a:rPr lang="cs-CZ" sz="1400" dirty="0" err="1" smtClean="0"/>
              <a:t>json_encode</a:t>
            </a:r>
            <a:r>
              <a:rPr lang="cs-CZ" sz="1400" dirty="0" smtClean="0"/>
              <a:t>($</a:t>
            </a:r>
            <a:r>
              <a:rPr lang="cs-CZ" sz="1400" dirty="0" err="1" smtClean="0"/>
              <a:t>identitas</a:t>
            </a:r>
            <a:r>
              <a:rPr lang="cs-CZ" sz="1400" dirty="0" smtClean="0"/>
              <a:t>);</a:t>
            </a:r>
          </a:p>
          <a:p>
            <a:pPr marL="0" indent="0">
              <a:buNone/>
            </a:pPr>
            <a:r>
              <a:rPr lang="cs-CZ" sz="1400" dirty="0"/>
              <a:t>echo "Hasil </a:t>
            </a:r>
            <a:r>
              <a:rPr lang="cs-CZ" sz="1400" dirty="0" err="1"/>
              <a:t>dari</a:t>
            </a:r>
            <a:r>
              <a:rPr lang="cs-CZ" sz="1400" dirty="0"/>
              <a:t> </a:t>
            </a:r>
            <a:r>
              <a:rPr lang="cs-CZ" sz="1400" dirty="0" err="1"/>
              <a:t>Encode</a:t>
            </a:r>
            <a:r>
              <a:rPr lang="cs-CZ" sz="1400" dirty="0"/>
              <a:t> PHP : ".$</a:t>
            </a:r>
            <a:r>
              <a:rPr lang="cs-CZ" sz="1400" dirty="0" smtClean="0"/>
              <a:t>output."&lt;br&gt;";</a:t>
            </a:r>
          </a:p>
          <a:p>
            <a:pPr marL="0" indent="0">
              <a:buNone/>
            </a:pPr>
            <a:r>
              <a:rPr lang="cs-CZ" sz="1400" dirty="0" smtClean="0"/>
              <a:t>$output1= </a:t>
            </a:r>
            <a:r>
              <a:rPr lang="cs-CZ" sz="1400" dirty="0" err="1" smtClean="0"/>
              <a:t>json_decode</a:t>
            </a:r>
            <a:r>
              <a:rPr lang="cs-CZ" sz="1400" dirty="0" smtClean="0"/>
              <a:t>($</a:t>
            </a:r>
            <a:r>
              <a:rPr lang="cs-CZ" sz="1400" dirty="0" err="1" smtClean="0"/>
              <a:t>output,TRUE</a:t>
            </a:r>
            <a:r>
              <a:rPr lang="cs-CZ" sz="1400" dirty="0" smtClean="0"/>
              <a:t>);</a:t>
            </a:r>
          </a:p>
          <a:p>
            <a:pPr marL="0" indent="0">
              <a:buNone/>
            </a:pPr>
            <a:r>
              <a:rPr lang="cs-CZ" sz="1400" dirty="0"/>
              <a:t>echo "Hasil </a:t>
            </a:r>
            <a:r>
              <a:rPr lang="cs-CZ" sz="1400" dirty="0" err="1"/>
              <a:t>dari</a:t>
            </a:r>
            <a:r>
              <a:rPr lang="cs-CZ" sz="1400" dirty="0"/>
              <a:t> </a:t>
            </a:r>
            <a:r>
              <a:rPr lang="cs-CZ" sz="1400" dirty="0" err="1"/>
              <a:t>Decode</a:t>
            </a:r>
            <a:r>
              <a:rPr lang="cs-CZ" sz="1400" dirty="0"/>
              <a:t> PHP : ".$</a:t>
            </a:r>
            <a:r>
              <a:rPr lang="cs-CZ" sz="1400" dirty="0" smtClean="0"/>
              <a:t>output1;</a:t>
            </a:r>
          </a:p>
          <a:p>
            <a:pPr marL="0" indent="0">
              <a:buNone/>
            </a:pPr>
            <a:r>
              <a:rPr lang="cs-CZ" sz="1400" dirty="0" smtClean="0"/>
              <a:t>?&gt;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001176" y="2132468"/>
            <a:ext cx="2210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Mahasiswa.php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9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5" name="Picture 4" descr="Screen Shot 2015-05-02 at 15.23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1" r="45366" b="73893"/>
          <a:stretch/>
        </p:blipFill>
        <p:spPr>
          <a:xfrm>
            <a:off x="136439" y="1417637"/>
            <a:ext cx="8945338" cy="165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2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468</Words>
  <Application>Microsoft Macintosh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Pengenalan JSON</vt:lpstr>
      <vt:lpstr>JSON</vt:lpstr>
      <vt:lpstr>Contoh JSON</vt:lpstr>
      <vt:lpstr>Hasil</vt:lpstr>
      <vt:lpstr>JSON dengan PHP</vt:lpstr>
      <vt:lpstr>Hasil</vt:lpstr>
      <vt:lpstr>Encode dan Decode JSON di PHP</vt:lpstr>
      <vt:lpstr>Hasil</vt:lpstr>
    </vt:vector>
  </TitlesOfParts>
  <Company>zackycoy@gmail.com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JSON</dc:title>
  <dc:creator>Zakki Abdillah</dc:creator>
  <cp:lastModifiedBy>Andy Kridasusila</cp:lastModifiedBy>
  <cp:revision>23</cp:revision>
  <dcterms:created xsi:type="dcterms:W3CDTF">2015-05-01T13:38:24Z</dcterms:created>
  <dcterms:modified xsi:type="dcterms:W3CDTF">2015-05-02T08:24:47Z</dcterms:modified>
</cp:coreProperties>
</file>