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0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7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016E-1B9F-5746-8034-63092B23FE4B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7160-78F3-584F-91D6-5D53AF0B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5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Manipulasi</a:t>
            </a:r>
            <a:r>
              <a:rPr lang="en-US" dirty="0" smtClean="0"/>
              <a:t> MySQL </a:t>
            </a:r>
            <a:r>
              <a:rPr lang="en-US" dirty="0" err="1" smtClean="0"/>
              <a:t>ke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Zakki Abdillah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3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b="1" dirty="0" err="1" smtClean="0">
                <a:solidFill>
                  <a:srgbClr val="FF0000"/>
                </a:solidFill>
              </a:rPr>
              <a:t>json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table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4" name="Picture 3" descr="Screen Shot 2015-05-29 at 11.30.5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t="14805" r="31555" b="54610"/>
          <a:stretch/>
        </p:blipFill>
        <p:spPr>
          <a:xfrm>
            <a:off x="629710" y="1730523"/>
            <a:ext cx="8261235" cy="3201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1964" y="5670685"/>
            <a:ext cx="532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Simpan</a:t>
            </a:r>
            <a:r>
              <a:rPr lang="en-US" sz="2800" dirty="0" smtClean="0"/>
              <a:t> table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jurusan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965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Isi Table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4" name="Picture 3" descr="Screen Shot 2015-05-29 at 11.31.0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47001" r="23100" b="38185"/>
          <a:stretch/>
        </p:blipFill>
        <p:spPr>
          <a:xfrm>
            <a:off x="92518" y="2160700"/>
            <a:ext cx="9008230" cy="24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69414"/>
            <a:ext cx="8547307" cy="58567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 smtClean="0"/>
              <a:t>Koneksi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mysql_connect</a:t>
            </a:r>
            <a:r>
              <a:rPr lang="en-US" dirty="0" smtClean="0"/>
              <a:t>("</a:t>
            </a:r>
            <a:r>
              <a:rPr lang="en-US" dirty="0" err="1" smtClean="0"/>
              <a:t>localhost</a:t>
            </a:r>
            <a:r>
              <a:rPr lang="en-US" dirty="0" smtClean="0"/>
              <a:t>", "root", "") or die(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err="1" smtClean="0"/>
              <a:t>mysql_select_db</a:t>
            </a:r>
            <a:r>
              <a:rPr lang="en-US" dirty="0" smtClean="0"/>
              <a:t>("</a:t>
            </a:r>
            <a:r>
              <a:rPr lang="en-US" dirty="0" err="1" smtClean="0"/>
              <a:t>json</a:t>
            </a:r>
            <a:r>
              <a:rPr lang="en-US" dirty="0" smtClean="0"/>
              <a:t>") or die(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Create JSON</a:t>
            </a:r>
          </a:p>
          <a:p>
            <a:pPr marL="0" indent="0">
              <a:buNone/>
            </a:pPr>
            <a:r>
              <a:rPr lang="en-US" dirty="0" smtClean="0"/>
              <a:t>$Q = </a:t>
            </a:r>
            <a:r>
              <a:rPr lang="en-US" dirty="0" err="1" smtClean="0"/>
              <a:t>mysql_query</a:t>
            </a:r>
            <a:r>
              <a:rPr lang="en-US" dirty="0" smtClean="0"/>
              <a:t>("SELECT * FROM </a:t>
            </a:r>
            <a:r>
              <a:rPr lang="en-US" dirty="0" err="1" smtClean="0"/>
              <a:t>jurusan</a:t>
            </a:r>
            <a:r>
              <a:rPr lang="en-US" dirty="0" smtClean="0"/>
              <a:t>")or die(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if($Q){</a:t>
            </a:r>
          </a:p>
          <a:p>
            <a:pPr marL="0" indent="0">
              <a:buNone/>
            </a:pPr>
            <a:r>
              <a:rPr lang="en-US" dirty="0" smtClean="0"/>
              <a:t>         $posts = array();</a:t>
            </a:r>
          </a:p>
          <a:p>
            <a:pPr marL="0" indent="0">
              <a:buNone/>
            </a:pPr>
            <a:r>
              <a:rPr lang="en-US" dirty="0" smtClean="0"/>
              <a:t>              if(</a:t>
            </a:r>
            <a:r>
              <a:rPr lang="en-US" dirty="0" err="1" smtClean="0"/>
              <a:t>mysql_num_rows</a:t>
            </a:r>
            <a:r>
              <a:rPr lang="en-US" dirty="0" smtClean="0"/>
              <a:t>($Q))</a:t>
            </a:r>
          </a:p>
          <a:p>
            <a:pPr marL="0" indent="0">
              <a:buNone/>
            </a:pPr>
            <a:r>
              <a:rPr lang="en-US" dirty="0" smtClean="0"/>
              <a:t>              {</a:t>
            </a:r>
          </a:p>
          <a:p>
            <a:pPr marL="0" indent="0">
              <a:buNone/>
            </a:pPr>
            <a:r>
              <a:rPr lang="en-US" dirty="0" smtClean="0"/>
              <a:t>                     while($post = </a:t>
            </a:r>
            <a:r>
              <a:rPr lang="en-US" dirty="0" err="1" smtClean="0"/>
              <a:t>mysql_fetch_assoc</a:t>
            </a:r>
            <a:r>
              <a:rPr lang="en-US" dirty="0" smtClean="0"/>
              <a:t>($Q)){</a:t>
            </a:r>
          </a:p>
          <a:p>
            <a:pPr marL="0" indent="0">
              <a:buNone/>
            </a:pPr>
            <a:r>
              <a:rPr lang="en-US" dirty="0" smtClean="0"/>
              <a:t>                             $posts[] = $post;</a:t>
            </a:r>
          </a:p>
          <a:p>
            <a:pPr marL="0" indent="0">
              <a:buNone/>
            </a:pPr>
            <a:r>
              <a:rPr lang="en-US" dirty="0" smtClean="0"/>
              <a:t>                     }</a:t>
            </a:r>
          </a:p>
          <a:p>
            <a:pPr marL="0" indent="0">
              <a:buNone/>
            </a:pPr>
            <a:r>
              <a:rPr lang="en-US" dirty="0" smtClean="0"/>
              <a:t>              }  </a:t>
            </a:r>
          </a:p>
          <a:p>
            <a:pPr marL="0" indent="0">
              <a:buNone/>
            </a:pPr>
            <a:r>
              <a:rPr lang="en-US" dirty="0" smtClean="0"/>
              <a:t>              echo </a:t>
            </a:r>
            <a:r>
              <a:rPr lang="en-US" dirty="0" err="1" smtClean="0"/>
              <a:t>json_encode</a:t>
            </a:r>
            <a:r>
              <a:rPr lang="en-US" dirty="0" smtClean="0"/>
              <a:t>(array('</a:t>
            </a:r>
            <a:r>
              <a:rPr lang="en-US" dirty="0" err="1" smtClean="0"/>
              <a:t>program_studi</a:t>
            </a:r>
            <a:r>
              <a:rPr lang="en-US" dirty="0" smtClean="0"/>
              <a:t>'=&gt;$posts));                     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     ?&gt;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3531" y="6004243"/>
            <a:ext cx="4490983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jurusan.php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3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Screen Shot 2015-05-29 at 1.36.2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6" b="67910"/>
          <a:stretch/>
        </p:blipFill>
        <p:spPr>
          <a:xfrm>
            <a:off x="0" y="1905133"/>
            <a:ext cx="9144000" cy="36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9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70"/>
            <a:ext cx="8229600" cy="58501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/>
              <a:t> &lt;?</a:t>
            </a:r>
            <a:r>
              <a:rPr lang="cs-CZ" dirty="0" err="1" smtClean="0"/>
              <a:t>php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#URL </a:t>
            </a:r>
            <a:r>
              <a:rPr lang="cs-CZ" dirty="0" err="1" smtClean="0"/>
              <a:t>dari</a:t>
            </a:r>
            <a:r>
              <a:rPr lang="cs-CZ" dirty="0" smtClean="0"/>
              <a:t> </a:t>
            </a:r>
            <a:r>
              <a:rPr lang="cs-CZ" dirty="0" err="1" smtClean="0"/>
              <a:t>file</a:t>
            </a:r>
            <a:r>
              <a:rPr lang="cs-CZ" dirty="0" smtClean="0"/>
              <a:t> JSON</a:t>
            </a:r>
          </a:p>
          <a:p>
            <a:pPr marL="0" indent="0">
              <a:buNone/>
            </a:pPr>
            <a:r>
              <a:rPr lang="cs-CZ" dirty="0" smtClean="0"/>
              <a:t>$</a:t>
            </a:r>
            <a:r>
              <a:rPr lang="cs-CZ" dirty="0" err="1" smtClean="0"/>
              <a:t>json_url</a:t>
            </a:r>
            <a:r>
              <a:rPr lang="cs-CZ" dirty="0" smtClean="0"/>
              <a:t> = 'http://</a:t>
            </a:r>
            <a:r>
              <a:rPr lang="cs-CZ" dirty="0" err="1" smtClean="0"/>
              <a:t>localhost</a:t>
            </a:r>
            <a:r>
              <a:rPr lang="cs-CZ" dirty="0" smtClean="0"/>
              <a:t>/</a:t>
            </a:r>
            <a:r>
              <a:rPr lang="cs-CZ" dirty="0" err="1" smtClean="0"/>
              <a:t>json</a:t>
            </a:r>
            <a:r>
              <a:rPr lang="cs-CZ" dirty="0" smtClean="0"/>
              <a:t>/</a:t>
            </a:r>
            <a:r>
              <a:rPr lang="cs-CZ" dirty="0" err="1" smtClean="0"/>
              <a:t>jurusan.php</a:t>
            </a:r>
            <a:r>
              <a:rPr lang="cs-CZ" dirty="0" smtClean="0"/>
              <a:t>';</a:t>
            </a:r>
          </a:p>
          <a:p>
            <a:pPr marL="0" indent="0">
              <a:buNone/>
            </a:pPr>
            <a:r>
              <a:rPr lang="cs-CZ" dirty="0" smtClean="0"/>
              <a:t>$ch = </a:t>
            </a:r>
            <a:r>
              <a:rPr lang="cs-CZ" dirty="0" err="1" smtClean="0"/>
              <a:t>curl_init</a:t>
            </a:r>
            <a:r>
              <a:rPr lang="cs-CZ" dirty="0" smtClean="0"/>
              <a:t>( $</a:t>
            </a:r>
            <a:r>
              <a:rPr lang="cs-CZ" dirty="0" err="1" smtClean="0"/>
              <a:t>json_url</a:t>
            </a:r>
            <a:r>
              <a:rPr lang="cs-CZ" dirty="0" smtClean="0"/>
              <a:t> );</a:t>
            </a:r>
          </a:p>
          <a:p>
            <a:pPr marL="0" indent="0">
              <a:buNone/>
            </a:pPr>
            <a:r>
              <a:rPr lang="cs-CZ" dirty="0" smtClean="0"/>
              <a:t>$</a:t>
            </a:r>
            <a:r>
              <a:rPr lang="cs-CZ" dirty="0" err="1" smtClean="0"/>
              <a:t>options</a:t>
            </a:r>
            <a:r>
              <a:rPr lang="cs-CZ" dirty="0" smtClean="0"/>
              <a:t> = </a:t>
            </a:r>
            <a:r>
              <a:rPr lang="cs-CZ" dirty="0" err="1" smtClean="0"/>
              <a:t>array</a:t>
            </a:r>
            <a:r>
              <a:rPr lang="cs-CZ" dirty="0" smtClean="0"/>
              <a:t>(</a:t>
            </a:r>
          </a:p>
          <a:p>
            <a:pPr marL="0" indent="0">
              <a:buNone/>
            </a:pPr>
            <a:r>
              <a:rPr lang="cs-CZ" dirty="0" smtClean="0"/>
              <a:t>        CURLOPT_RETURNTRANSFER =&gt; </a:t>
            </a:r>
            <a:r>
              <a:rPr lang="cs-CZ" dirty="0" err="1" smtClean="0"/>
              <a:t>true</a:t>
            </a:r>
            <a:r>
              <a:rPr lang="cs-CZ" dirty="0" smtClean="0"/>
              <a:t>,</a:t>
            </a:r>
          </a:p>
          <a:p>
            <a:pPr marL="0" indent="0">
              <a:buNone/>
            </a:pPr>
            <a:r>
              <a:rPr lang="cs-CZ" dirty="0" smtClean="0"/>
              <a:t>        CURLOPT_HTTPHEADER =&gt; </a:t>
            </a:r>
            <a:r>
              <a:rPr lang="cs-CZ" dirty="0" err="1" smtClean="0"/>
              <a:t>array</a:t>
            </a:r>
            <a:r>
              <a:rPr lang="cs-CZ" dirty="0" smtClean="0"/>
              <a:t>('</a:t>
            </a:r>
            <a:r>
              <a:rPr lang="cs-CZ" dirty="0" err="1" smtClean="0"/>
              <a:t>Content</a:t>
            </a:r>
            <a:r>
              <a:rPr lang="cs-CZ" dirty="0" smtClean="0"/>
              <a:t>-type: </a:t>
            </a:r>
            <a:r>
              <a:rPr lang="cs-CZ" dirty="0" err="1" smtClean="0"/>
              <a:t>application</a:t>
            </a:r>
            <a:r>
              <a:rPr lang="cs-CZ" dirty="0" smtClean="0"/>
              <a:t>/</a:t>
            </a:r>
            <a:r>
              <a:rPr lang="cs-CZ" dirty="0" err="1" smtClean="0"/>
              <a:t>json</a:t>
            </a:r>
            <a:r>
              <a:rPr lang="cs-CZ" dirty="0" smtClean="0"/>
              <a:t>') ,</a:t>
            </a:r>
          </a:p>
          <a:p>
            <a:pPr marL="0" indent="0">
              <a:buNone/>
            </a:pPr>
            <a:r>
              <a:rPr lang="cs-CZ" dirty="0" smtClean="0"/>
              <a:t>        CURLOPT_POSTFIELDS =&gt; $</a:t>
            </a:r>
            <a:r>
              <a:rPr lang="cs-CZ" dirty="0" err="1" smtClean="0"/>
              <a:t>json_string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);</a:t>
            </a:r>
          </a:p>
          <a:p>
            <a:pPr marL="0" indent="0">
              <a:buNone/>
            </a:pPr>
            <a:r>
              <a:rPr lang="cs-CZ" dirty="0" smtClean="0"/>
              <a:t>curl_setopt_array( $ch, $options ); </a:t>
            </a:r>
            <a:endParaRPr lang="en-US" smtClean="0"/>
          </a:p>
          <a:p>
            <a:pPr marL="0" indent="0">
              <a:buNone/>
            </a:pPr>
            <a:r>
              <a:rPr lang="cs-CZ" smtClean="0"/>
              <a:t>$</a:t>
            </a:r>
            <a:r>
              <a:rPr lang="cs-CZ" dirty="0" smtClean="0"/>
              <a:t>result =  curl_exec($ch); </a:t>
            </a:r>
            <a:endParaRPr lang="en-US" dirty="0" smtClean="0"/>
          </a:p>
          <a:p>
            <a:pPr marL="0" indent="0">
              <a:buNone/>
            </a:pPr>
            <a:r>
              <a:rPr lang="cs-CZ" dirty="0" smtClean="0"/>
              <a:t>$</a:t>
            </a:r>
            <a:r>
              <a:rPr lang="cs-CZ" dirty="0" smtClean="0"/>
              <a:t>decode = json_decode($result, true);</a:t>
            </a:r>
          </a:p>
          <a:p>
            <a:pPr marL="0" indent="0">
              <a:buNone/>
            </a:pPr>
            <a:r>
              <a:rPr lang="cs-CZ" dirty="0" err="1" smtClean="0"/>
              <a:t>foreach</a:t>
            </a:r>
            <a:r>
              <a:rPr lang="cs-CZ" dirty="0" smtClean="0"/>
              <a:t>($</a:t>
            </a:r>
            <a:r>
              <a:rPr lang="cs-CZ" dirty="0" err="1" smtClean="0"/>
              <a:t>decode</a:t>
            </a:r>
            <a:r>
              <a:rPr lang="cs-CZ" dirty="0" smtClean="0"/>
              <a:t>['</a:t>
            </a:r>
            <a:r>
              <a:rPr lang="cs-CZ" dirty="0" err="1" smtClean="0"/>
              <a:t>program_studi</a:t>
            </a:r>
            <a:r>
              <a:rPr lang="cs-CZ" dirty="0" smtClean="0"/>
              <a:t>'] as $</a:t>
            </a:r>
            <a:r>
              <a:rPr lang="cs-CZ" dirty="0" err="1" smtClean="0"/>
              <a:t>row</a:t>
            </a:r>
            <a:r>
              <a:rPr lang="cs-CZ" dirty="0" smtClean="0"/>
              <a:t>){</a:t>
            </a:r>
          </a:p>
          <a:p>
            <a:pPr marL="0" indent="0">
              <a:buNone/>
            </a:pPr>
            <a:r>
              <a:rPr lang="cs-CZ" dirty="0" smtClean="0"/>
              <a:t>        echo "&lt;div id='</a:t>
            </a:r>
            <a:r>
              <a:rPr lang="cs-CZ" dirty="0" err="1" smtClean="0"/>
              <a:t>content</a:t>
            </a:r>
            <a:r>
              <a:rPr lang="cs-CZ" dirty="0" smtClean="0"/>
              <a:t>'&gt;";</a:t>
            </a:r>
          </a:p>
          <a:p>
            <a:pPr marL="0" indent="0">
              <a:buNone/>
            </a:pPr>
            <a:r>
              <a:rPr lang="cs-CZ" dirty="0" smtClean="0"/>
              <a:t>        echo "&lt;p id='</a:t>
            </a:r>
            <a:r>
              <a:rPr lang="cs-CZ" dirty="0" err="1" smtClean="0"/>
              <a:t>judul</a:t>
            </a:r>
            <a:r>
              <a:rPr lang="cs-CZ" dirty="0" smtClean="0"/>
              <a:t>'&gt;".$</a:t>
            </a:r>
            <a:r>
              <a:rPr lang="cs-CZ" dirty="0" err="1" smtClean="0"/>
              <a:t>row</a:t>
            </a:r>
            <a:r>
              <a:rPr lang="cs-CZ" dirty="0" smtClean="0"/>
              <a:t>['</a:t>
            </a:r>
            <a:r>
              <a:rPr lang="cs-CZ" dirty="0" err="1" smtClean="0"/>
              <a:t>nama_jurusan</a:t>
            </a:r>
            <a:r>
              <a:rPr lang="cs-CZ" dirty="0" smtClean="0"/>
              <a:t>'] ."&lt;/p&gt;";</a:t>
            </a:r>
          </a:p>
          <a:p>
            <a:pPr marL="0" indent="0">
              <a:buNone/>
            </a:pPr>
            <a:r>
              <a:rPr lang="cs-CZ" dirty="0" smtClean="0"/>
              <a:t>        echo "&lt;p id='</a:t>
            </a:r>
            <a:r>
              <a:rPr lang="cs-CZ" dirty="0" err="1" smtClean="0"/>
              <a:t>isi</a:t>
            </a:r>
            <a:r>
              <a:rPr lang="cs-CZ" dirty="0" smtClean="0"/>
              <a:t>'&gt;".$</a:t>
            </a:r>
            <a:r>
              <a:rPr lang="cs-CZ" dirty="0" err="1" smtClean="0"/>
              <a:t>row</a:t>
            </a:r>
            <a:r>
              <a:rPr lang="cs-CZ" dirty="0" smtClean="0"/>
              <a:t>['</a:t>
            </a:r>
            <a:r>
              <a:rPr lang="cs-CZ" dirty="0" err="1" smtClean="0"/>
              <a:t>fakultas</a:t>
            </a:r>
            <a:r>
              <a:rPr lang="cs-CZ" dirty="0" smtClean="0"/>
              <a:t>'] ."&lt;/p&gt;";</a:t>
            </a:r>
          </a:p>
          <a:p>
            <a:pPr marL="0" indent="0">
              <a:buNone/>
            </a:pPr>
            <a:r>
              <a:rPr lang="cs-CZ" dirty="0" smtClean="0"/>
              <a:t>        echo "&lt;p id='</a:t>
            </a:r>
            <a:r>
              <a:rPr lang="cs-CZ" dirty="0" err="1" smtClean="0"/>
              <a:t>tanggal</a:t>
            </a:r>
            <a:r>
              <a:rPr lang="cs-CZ" dirty="0" smtClean="0"/>
              <a:t>'&gt;".$</a:t>
            </a:r>
            <a:r>
              <a:rPr lang="cs-CZ" dirty="0" err="1" smtClean="0"/>
              <a:t>row</a:t>
            </a:r>
            <a:r>
              <a:rPr lang="cs-CZ" dirty="0" smtClean="0"/>
              <a:t>['</a:t>
            </a:r>
            <a:r>
              <a:rPr lang="cs-CZ" dirty="0" err="1" smtClean="0"/>
              <a:t>email_jurusan</a:t>
            </a:r>
            <a:r>
              <a:rPr lang="cs-CZ" dirty="0" smtClean="0"/>
              <a:t>'] ."&lt;/p&gt;";</a:t>
            </a:r>
          </a:p>
          <a:p>
            <a:pPr marL="0" indent="0">
              <a:buNone/>
            </a:pPr>
            <a:r>
              <a:rPr lang="cs-CZ" dirty="0" smtClean="0"/>
              <a:t>        echo "&lt;div&gt;";</a:t>
            </a:r>
          </a:p>
          <a:p>
            <a:pPr marL="0" indent="0">
              <a:buNone/>
            </a:pPr>
            <a:r>
              <a:rPr lang="cs-CZ" dirty="0" smtClean="0"/>
              <a:t>}</a:t>
            </a:r>
          </a:p>
          <a:p>
            <a:pPr marL="0" indent="0">
              <a:buNone/>
            </a:pPr>
            <a:r>
              <a:rPr lang="cs-CZ" dirty="0" smtClean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6319" y="6100276"/>
            <a:ext cx="4588791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tampil_jurusan.php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1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754"/>
            <a:ext cx="8229600" cy="11430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5" name="Picture 4" descr="Screen Shot 2015-05-29 at 1.39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6" r="69490" b="25146"/>
          <a:stretch/>
        </p:blipFill>
        <p:spPr>
          <a:xfrm>
            <a:off x="2020200" y="1135382"/>
            <a:ext cx="4348330" cy="57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6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269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Manipulasi MySQL ke JSON</vt:lpstr>
      <vt:lpstr>Buat Database json dan table seperti dibawah ini : </vt:lpstr>
      <vt:lpstr>Isi Table jurusan dengan data  dibawah ini : </vt:lpstr>
      <vt:lpstr>PowerPoint Presentation</vt:lpstr>
      <vt:lpstr>Hasil</vt:lpstr>
      <vt:lpstr>PowerPoint Presentation</vt:lpstr>
      <vt:lpstr>Hasil</vt:lpstr>
    </vt:vector>
  </TitlesOfParts>
  <Company>zackycoy@gmail.com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Manipulasi MySQL ke JSON</dc:title>
  <dc:creator>Zakki Abdillah</dc:creator>
  <cp:lastModifiedBy>Q.2.3</cp:lastModifiedBy>
  <cp:revision>10</cp:revision>
  <dcterms:created xsi:type="dcterms:W3CDTF">2015-05-29T03:56:53Z</dcterms:created>
  <dcterms:modified xsi:type="dcterms:W3CDTF">2015-05-29T07:46:25Z</dcterms:modified>
</cp:coreProperties>
</file>