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84" r:id="rId4"/>
    <p:sldId id="259" r:id="rId5"/>
    <p:sldId id="260" r:id="rId6"/>
    <p:sldId id="274" r:id="rId7"/>
    <p:sldId id="275" r:id="rId8"/>
    <p:sldId id="280" r:id="rId9"/>
    <p:sldId id="281" r:id="rId10"/>
    <p:sldId id="261" r:id="rId11"/>
    <p:sldId id="282" r:id="rId12"/>
    <p:sldId id="262" r:id="rId13"/>
    <p:sldId id="263" r:id="rId14"/>
    <p:sldId id="265" r:id="rId15"/>
    <p:sldId id="267" r:id="rId16"/>
    <p:sldId id="283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08BD1-157B-41A7-83AF-65494892BBCB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4BFFB9E-C054-416B-95C4-856C3B8E4379}">
      <dgm:prSet phldrT="[Text]"/>
      <dgm:spPr/>
      <dgm:t>
        <a:bodyPr/>
        <a:lstStyle/>
        <a:p>
          <a:r>
            <a:rPr lang="id-ID" dirty="0" smtClean="0"/>
            <a:t>Database</a:t>
          </a:r>
          <a:endParaRPr lang="id-ID" dirty="0"/>
        </a:p>
      </dgm:t>
    </dgm:pt>
    <dgm:pt modelId="{EE5969F8-5AC0-40AC-B39F-7411E79C1CA6}" type="parTrans" cxnId="{6DAEA2C8-E2D0-461C-9265-B59564028970}">
      <dgm:prSet/>
      <dgm:spPr/>
      <dgm:t>
        <a:bodyPr/>
        <a:lstStyle/>
        <a:p>
          <a:endParaRPr lang="id-ID"/>
        </a:p>
      </dgm:t>
    </dgm:pt>
    <dgm:pt modelId="{AE380A46-FD6A-4BDF-8535-72B45A088C4F}" type="sibTrans" cxnId="{6DAEA2C8-E2D0-461C-9265-B59564028970}">
      <dgm:prSet/>
      <dgm:spPr/>
      <dgm:t>
        <a:bodyPr/>
        <a:lstStyle/>
        <a:p>
          <a:endParaRPr lang="id-ID"/>
        </a:p>
      </dgm:t>
    </dgm:pt>
    <dgm:pt modelId="{244DB082-665D-4D3F-9C53-51B9E6101FED}">
      <dgm:prSet phldrT="[Text]"/>
      <dgm:spPr/>
      <dgm:t>
        <a:bodyPr/>
        <a:lstStyle/>
        <a:p>
          <a:r>
            <a:rPr lang="id-ID" dirty="0" smtClean="0"/>
            <a:t>Database Server</a:t>
          </a:r>
          <a:endParaRPr lang="id-ID" dirty="0"/>
        </a:p>
      </dgm:t>
    </dgm:pt>
    <dgm:pt modelId="{9C65D2C7-9134-4F3B-A991-CDBA2D1A4633}" type="parTrans" cxnId="{FDECBC7D-A47F-4B7E-9490-7E803688B22D}">
      <dgm:prSet/>
      <dgm:spPr/>
      <dgm:t>
        <a:bodyPr/>
        <a:lstStyle/>
        <a:p>
          <a:endParaRPr lang="id-ID"/>
        </a:p>
      </dgm:t>
    </dgm:pt>
    <dgm:pt modelId="{A4C6F931-D73C-43C8-AF2C-9CBDF7DEEB32}" type="sibTrans" cxnId="{FDECBC7D-A47F-4B7E-9490-7E803688B22D}">
      <dgm:prSet/>
      <dgm:spPr/>
      <dgm:t>
        <a:bodyPr/>
        <a:lstStyle/>
        <a:p>
          <a:endParaRPr lang="id-ID"/>
        </a:p>
      </dgm:t>
    </dgm:pt>
    <dgm:pt modelId="{C5FC5F38-C160-442A-87ED-EAA923848627}">
      <dgm:prSet phldrT="[Text]"/>
      <dgm:spPr/>
      <dgm:t>
        <a:bodyPr/>
        <a:lstStyle/>
        <a:p>
          <a:r>
            <a:rPr lang="id-ID" dirty="0" smtClean="0"/>
            <a:t>Aplication Server</a:t>
          </a:r>
          <a:endParaRPr lang="id-ID" dirty="0"/>
        </a:p>
      </dgm:t>
    </dgm:pt>
    <dgm:pt modelId="{FBF66CA2-FDB1-447E-8AC9-EA5F6A6EE25B}" type="parTrans" cxnId="{35A1AFC1-8BF7-4833-B97D-4F57C6EEEC63}">
      <dgm:prSet/>
      <dgm:spPr/>
      <dgm:t>
        <a:bodyPr/>
        <a:lstStyle/>
        <a:p>
          <a:endParaRPr lang="id-ID"/>
        </a:p>
      </dgm:t>
    </dgm:pt>
    <dgm:pt modelId="{6D7D21C1-9E6A-4F3B-89B6-9CA8A8A778AB}" type="sibTrans" cxnId="{35A1AFC1-8BF7-4833-B97D-4F57C6EEEC63}">
      <dgm:prSet/>
      <dgm:spPr/>
      <dgm:t>
        <a:bodyPr/>
        <a:lstStyle/>
        <a:p>
          <a:endParaRPr lang="id-ID"/>
        </a:p>
      </dgm:t>
    </dgm:pt>
    <dgm:pt modelId="{04961484-CFC3-403D-B855-305D260DD88D}">
      <dgm:prSet phldrT="[Text]"/>
      <dgm:spPr/>
      <dgm:t>
        <a:bodyPr/>
        <a:lstStyle/>
        <a:p>
          <a:r>
            <a:rPr lang="id-ID" dirty="0" smtClean="0"/>
            <a:t>Web Server</a:t>
          </a:r>
          <a:endParaRPr lang="id-ID" dirty="0"/>
        </a:p>
      </dgm:t>
    </dgm:pt>
    <dgm:pt modelId="{F5FFDCB4-352C-401C-B52A-D9378387A65D}" type="parTrans" cxnId="{493830CC-3F6F-4D3C-AD9A-4EE6FA9781C0}">
      <dgm:prSet/>
      <dgm:spPr/>
      <dgm:t>
        <a:bodyPr/>
        <a:lstStyle/>
        <a:p>
          <a:endParaRPr lang="id-ID"/>
        </a:p>
      </dgm:t>
    </dgm:pt>
    <dgm:pt modelId="{06CA7A81-E1E3-4BFC-9164-9D2599FC7ABD}" type="sibTrans" cxnId="{493830CC-3F6F-4D3C-AD9A-4EE6FA9781C0}">
      <dgm:prSet/>
      <dgm:spPr/>
      <dgm:t>
        <a:bodyPr/>
        <a:lstStyle/>
        <a:p>
          <a:endParaRPr lang="id-ID"/>
        </a:p>
      </dgm:t>
    </dgm:pt>
    <dgm:pt modelId="{BF67F444-7252-4118-A638-AA3754BA41E1}">
      <dgm:prSet phldrT="[Text]"/>
      <dgm:spPr/>
      <dgm:t>
        <a:bodyPr/>
        <a:lstStyle/>
        <a:p>
          <a:r>
            <a:rPr lang="id-ID" dirty="0" smtClean="0"/>
            <a:t>Web Browser</a:t>
          </a:r>
          <a:endParaRPr lang="id-ID" dirty="0"/>
        </a:p>
      </dgm:t>
    </dgm:pt>
    <dgm:pt modelId="{A82648A0-5ED6-4F77-A519-2A071C08F222}" type="parTrans" cxnId="{DC78C2C3-299F-4AC8-8FAB-5F3B065F7767}">
      <dgm:prSet/>
      <dgm:spPr/>
      <dgm:t>
        <a:bodyPr/>
        <a:lstStyle/>
        <a:p>
          <a:endParaRPr lang="id-ID"/>
        </a:p>
      </dgm:t>
    </dgm:pt>
    <dgm:pt modelId="{91E53C54-F0A1-468C-AF14-1BF92E72113F}" type="sibTrans" cxnId="{DC78C2C3-299F-4AC8-8FAB-5F3B065F7767}">
      <dgm:prSet/>
      <dgm:spPr/>
      <dgm:t>
        <a:bodyPr/>
        <a:lstStyle/>
        <a:p>
          <a:endParaRPr lang="id-ID"/>
        </a:p>
      </dgm:t>
    </dgm:pt>
    <dgm:pt modelId="{0419FDCD-126E-45D5-AADB-6183742854EB}" type="pres">
      <dgm:prSet presAssocID="{1FB08BD1-157B-41A7-83AF-65494892BBC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7FB6C2B-6504-423C-9A4F-7B8B7BC7D531}" type="pres">
      <dgm:prSet presAssocID="{BF67F444-7252-4118-A638-AA3754BA41E1}" presName="Accent5" presStyleCnt="0"/>
      <dgm:spPr/>
    </dgm:pt>
    <dgm:pt modelId="{5EB14A45-5C6F-4031-9F4A-5B41355C54A0}" type="pres">
      <dgm:prSet presAssocID="{BF67F444-7252-4118-A638-AA3754BA41E1}" presName="Accent" presStyleLbl="node1" presStyleIdx="0" presStyleCnt="5"/>
      <dgm:spPr/>
    </dgm:pt>
    <dgm:pt modelId="{E113AD31-D7C2-412D-A4F7-BC3A3031827E}" type="pres">
      <dgm:prSet presAssocID="{BF67F444-7252-4118-A638-AA3754BA41E1}" presName="ParentBackground5" presStyleCnt="0"/>
      <dgm:spPr/>
    </dgm:pt>
    <dgm:pt modelId="{34DC5642-22A9-47FE-8F74-2C3966181A71}" type="pres">
      <dgm:prSet presAssocID="{BF67F444-7252-4118-A638-AA3754BA41E1}" presName="ParentBackground" presStyleLbl="fgAcc1" presStyleIdx="0" presStyleCnt="5"/>
      <dgm:spPr/>
    </dgm:pt>
    <dgm:pt modelId="{3D6AD0EC-658B-44F2-914C-AAEAECDE79BC}" type="pres">
      <dgm:prSet presAssocID="{BF67F444-7252-4118-A638-AA3754BA41E1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3898F1A-A35A-4D08-9251-E437B4622C33}" type="pres">
      <dgm:prSet presAssocID="{04961484-CFC3-403D-B855-305D260DD88D}" presName="Accent4" presStyleCnt="0"/>
      <dgm:spPr/>
    </dgm:pt>
    <dgm:pt modelId="{E1A445CB-518A-4BA3-B30D-505C66D89361}" type="pres">
      <dgm:prSet presAssocID="{04961484-CFC3-403D-B855-305D260DD88D}" presName="Accent" presStyleLbl="node1" presStyleIdx="1" presStyleCnt="5"/>
      <dgm:spPr/>
    </dgm:pt>
    <dgm:pt modelId="{3C0F15EF-F8EC-4ABA-A802-263E2D147E60}" type="pres">
      <dgm:prSet presAssocID="{04961484-CFC3-403D-B855-305D260DD88D}" presName="ParentBackground4" presStyleCnt="0"/>
      <dgm:spPr/>
    </dgm:pt>
    <dgm:pt modelId="{3DB0ABFE-3552-440C-92CA-B0804235B6F9}" type="pres">
      <dgm:prSet presAssocID="{04961484-CFC3-403D-B855-305D260DD88D}" presName="ParentBackground" presStyleLbl="fgAcc1" presStyleIdx="1" presStyleCnt="5"/>
      <dgm:spPr/>
    </dgm:pt>
    <dgm:pt modelId="{697B688F-99AA-4F08-B1D2-BF5549E20230}" type="pres">
      <dgm:prSet presAssocID="{04961484-CFC3-403D-B855-305D260DD88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D6871A5-D70F-4A44-8994-4DB44582712D}" type="pres">
      <dgm:prSet presAssocID="{C5FC5F38-C160-442A-87ED-EAA923848627}" presName="Accent3" presStyleCnt="0"/>
      <dgm:spPr/>
    </dgm:pt>
    <dgm:pt modelId="{D67762A9-DD09-4822-AD5E-C5CCC5234F8A}" type="pres">
      <dgm:prSet presAssocID="{C5FC5F38-C160-442A-87ED-EAA923848627}" presName="Accent" presStyleLbl="node1" presStyleIdx="2" presStyleCnt="5"/>
      <dgm:spPr/>
    </dgm:pt>
    <dgm:pt modelId="{81A53805-4BA1-4E5A-BCA0-68C28334411D}" type="pres">
      <dgm:prSet presAssocID="{C5FC5F38-C160-442A-87ED-EAA923848627}" presName="ParentBackground3" presStyleCnt="0"/>
      <dgm:spPr/>
    </dgm:pt>
    <dgm:pt modelId="{C97F3BC2-8A10-4FF6-A8C4-56B1B4685EE8}" type="pres">
      <dgm:prSet presAssocID="{C5FC5F38-C160-442A-87ED-EAA923848627}" presName="ParentBackground" presStyleLbl="fgAcc1" presStyleIdx="2" presStyleCnt="5"/>
      <dgm:spPr/>
    </dgm:pt>
    <dgm:pt modelId="{8AABA7BA-2917-41A1-A058-33B273289D49}" type="pres">
      <dgm:prSet presAssocID="{C5FC5F38-C160-442A-87ED-EAA92384862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356B785-5519-4371-826E-DC2BF800C5EF}" type="pres">
      <dgm:prSet presAssocID="{244DB082-665D-4D3F-9C53-51B9E6101FED}" presName="Accent2" presStyleCnt="0"/>
      <dgm:spPr/>
    </dgm:pt>
    <dgm:pt modelId="{7469CE73-7532-4123-A517-6568D253E047}" type="pres">
      <dgm:prSet presAssocID="{244DB082-665D-4D3F-9C53-51B9E6101FED}" presName="Accent" presStyleLbl="node1" presStyleIdx="3" presStyleCnt="5"/>
      <dgm:spPr/>
    </dgm:pt>
    <dgm:pt modelId="{FC3615DB-B8EB-4D6A-9133-BBDD0ADE30AA}" type="pres">
      <dgm:prSet presAssocID="{244DB082-665D-4D3F-9C53-51B9E6101FED}" presName="ParentBackground2" presStyleCnt="0"/>
      <dgm:spPr/>
    </dgm:pt>
    <dgm:pt modelId="{DDFF660C-2B4B-4769-AC04-2136B241932E}" type="pres">
      <dgm:prSet presAssocID="{244DB082-665D-4D3F-9C53-51B9E6101FED}" presName="ParentBackground" presStyleLbl="fgAcc1" presStyleIdx="3" presStyleCnt="5"/>
      <dgm:spPr/>
    </dgm:pt>
    <dgm:pt modelId="{D699BE37-DBD1-4F94-AFEA-48A86CC4964A}" type="pres">
      <dgm:prSet presAssocID="{244DB082-665D-4D3F-9C53-51B9E6101F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B353D14-EDCA-4205-A1BC-F422F379CF85}" type="pres">
      <dgm:prSet presAssocID="{F4BFFB9E-C054-416B-95C4-856C3B8E4379}" presName="Accent1" presStyleCnt="0"/>
      <dgm:spPr/>
    </dgm:pt>
    <dgm:pt modelId="{ADC211BC-DB2A-4414-8EDD-47BC19C9DC2A}" type="pres">
      <dgm:prSet presAssocID="{F4BFFB9E-C054-416B-95C4-856C3B8E4379}" presName="Accent" presStyleLbl="node1" presStyleIdx="4" presStyleCnt="5"/>
      <dgm:spPr/>
    </dgm:pt>
    <dgm:pt modelId="{A4CEC482-05D8-47B8-9D39-112FAB5CA89C}" type="pres">
      <dgm:prSet presAssocID="{F4BFFB9E-C054-416B-95C4-856C3B8E4379}" presName="ParentBackground1" presStyleCnt="0"/>
      <dgm:spPr/>
    </dgm:pt>
    <dgm:pt modelId="{033810EF-078D-48B5-9BBC-77B5E6477317}" type="pres">
      <dgm:prSet presAssocID="{F4BFFB9E-C054-416B-95C4-856C3B8E4379}" presName="ParentBackground" presStyleLbl="fgAcc1" presStyleIdx="4" presStyleCnt="5"/>
      <dgm:spPr/>
      <dgm:t>
        <a:bodyPr/>
        <a:lstStyle/>
        <a:p>
          <a:endParaRPr lang="id-ID"/>
        </a:p>
      </dgm:t>
    </dgm:pt>
    <dgm:pt modelId="{B072F9BD-44BA-4E79-9EDC-20E8A53218F3}" type="pres">
      <dgm:prSet presAssocID="{F4BFFB9E-C054-416B-95C4-856C3B8E437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2E1A023-A0F5-434B-9A65-646176315D0D}" type="presOf" srcId="{BF67F444-7252-4118-A638-AA3754BA41E1}" destId="{3D6AD0EC-658B-44F2-914C-AAEAECDE79BC}" srcOrd="1" destOrd="0" presId="urn:microsoft.com/office/officeart/2011/layout/CircleProcess"/>
    <dgm:cxn modelId="{493830CC-3F6F-4D3C-AD9A-4EE6FA9781C0}" srcId="{1FB08BD1-157B-41A7-83AF-65494892BBCB}" destId="{04961484-CFC3-403D-B855-305D260DD88D}" srcOrd="3" destOrd="0" parTransId="{F5FFDCB4-352C-401C-B52A-D9378387A65D}" sibTransId="{06CA7A81-E1E3-4BFC-9164-9D2599FC7ABD}"/>
    <dgm:cxn modelId="{B177D661-662F-44A9-B24D-D83DB5F2A519}" type="presOf" srcId="{04961484-CFC3-403D-B855-305D260DD88D}" destId="{697B688F-99AA-4F08-B1D2-BF5549E20230}" srcOrd="1" destOrd="0" presId="urn:microsoft.com/office/officeart/2011/layout/CircleProcess"/>
    <dgm:cxn modelId="{90EF051E-F9CA-4EC6-A062-2ED6E067B7FB}" type="presOf" srcId="{244DB082-665D-4D3F-9C53-51B9E6101FED}" destId="{D699BE37-DBD1-4F94-AFEA-48A86CC4964A}" srcOrd="1" destOrd="0" presId="urn:microsoft.com/office/officeart/2011/layout/CircleProcess"/>
    <dgm:cxn modelId="{A21862D4-C822-4F33-A3AF-8075271031BC}" type="presOf" srcId="{04961484-CFC3-403D-B855-305D260DD88D}" destId="{3DB0ABFE-3552-440C-92CA-B0804235B6F9}" srcOrd="0" destOrd="0" presId="urn:microsoft.com/office/officeart/2011/layout/CircleProcess"/>
    <dgm:cxn modelId="{214565C8-3A6A-434C-A961-0D7FD1620892}" type="presOf" srcId="{C5FC5F38-C160-442A-87ED-EAA923848627}" destId="{C97F3BC2-8A10-4FF6-A8C4-56B1B4685EE8}" srcOrd="0" destOrd="0" presId="urn:microsoft.com/office/officeart/2011/layout/CircleProcess"/>
    <dgm:cxn modelId="{6DAEA2C8-E2D0-461C-9265-B59564028970}" srcId="{1FB08BD1-157B-41A7-83AF-65494892BBCB}" destId="{F4BFFB9E-C054-416B-95C4-856C3B8E4379}" srcOrd="0" destOrd="0" parTransId="{EE5969F8-5AC0-40AC-B39F-7411E79C1CA6}" sibTransId="{AE380A46-FD6A-4BDF-8535-72B45A088C4F}"/>
    <dgm:cxn modelId="{FDECBC7D-A47F-4B7E-9490-7E803688B22D}" srcId="{1FB08BD1-157B-41A7-83AF-65494892BBCB}" destId="{244DB082-665D-4D3F-9C53-51B9E6101FED}" srcOrd="1" destOrd="0" parTransId="{9C65D2C7-9134-4F3B-A991-CDBA2D1A4633}" sibTransId="{A4C6F931-D73C-43C8-AF2C-9CBDF7DEEB32}"/>
    <dgm:cxn modelId="{2EE6B418-1D18-48C9-B6B0-86DA6EFB73F9}" type="presOf" srcId="{F4BFFB9E-C054-416B-95C4-856C3B8E4379}" destId="{B072F9BD-44BA-4E79-9EDC-20E8A53218F3}" srcOrd="1" destOrd="0" presId="urn:microsoft.com/office/officeart/2011/layout/CircleProcess"/>
    <dgm:cxn modelId="{DC78C2C3-299F-4AC8-8FAB-5F3B065F7767}" srcId="{1FB08BD1-157B-41A7-83AF-65494892BBCB}" destId="{BF67F444-7252-4118-A638-AA3754BA41E1}" srcOrd="4" destOrd="0" parTransId="{A82648A0-5ED6-4F77-A519-2A071C08F222}" sibTransId="{91E53C54-F0A1-468C-AF14-1BF92E72113F}"/>
    <dgm:cxn modelId="{3D86781C-3F2E-4C0E-AEB7-68B59586691E}" type="presOf" srcId="{BF67F444-7252-4118-A638-AA3754BA41E1}" destId="{34DC5642-22A9-47FE-8F74-2C3966181A71}" srcOrd="0" destOrd="0" presId="urn:microsoft.com/office/officeart/2011/layout/CircleProcess"/>
    <dgm:cxn modelId="{57D05071-094A-4806-A194-EDFEBDD2B8CA}" type="presOf" srcId="{F4BFFB9E-C054-416B-95C4-856C3B8E4379}" destId="{033810EF-078D-48B5-9BBC-77B5E6477317}" srcOrd="0" destOrd="0" presId="urn:microsoft.com/office/officeart/2011/layout/CircleProcess"/>
    <dgm:cxn modelId="{75CD29E0-DD99-4FEC-9347-F3FEE1AF7934}" type="presOf" srcId="{244DB082-665D-4D3F-9C53-51B9E6101FED}" destId="{DDFF660C-2B4B-4769-AC04-2136B241932E}" srcOrd="0" destOrd="0" presId="urn:microsoft.com/office/officeart/2011/layout/CircleProcess"/>
    <dgm:cxn modelId="{3B0AC10A-E3BB-471A-9C4B-19D64A41076E}" type="presOf" srcId="{1FB08BD1-157B-41A7-83AF-65494892BBCB}" destId="{0419FDCD-126E-45D5-AADB-6183742854EB}" srcOrd="0" destOrd="0" presId="urn:microsoft.com/office/officeart/2011/layout/CircleProcess"/>
    <dgm:cxn modelId="{35A1AFC1-8BF7-4833-B97D-4F57C6EEEC63}" srcId="{1FB08BD1-157B-41A7-83AF-65494892BBCB}" destId="{C5FC5F38-C160-442A-87ED-EAA923848627}" srcOrd="2" destOrd="0" parTransId="{FBF66CA2-FDB1-447E-8AC9-EA5F6A6EE25B}" sibTransId="{6D7D21C1-9E6A-4F3B-89B6-9CA8A8A778AB}"/>
    <dgm:cxn modelId="{A8565877-C148-457D-A498-6C521AADB8EE}" type="presOf" srcId="{C5FC5F38-C160-442A-87ED-EAA923848627}" destId="{8AABA7BA-2917-41A1-A058-33B273289D49}" srcOrd="1" destOrd="0" presId="urn:microsoft.com/office/officeart/2011/layout/CircleProcess"/>
    <dgm:cxn modelId="{27135611-2D0F-427D-A44E-7B6BC9015200}" type="presParOf" srcId="{0419FDCD-126E-45D5-AADB-6183742854EB}" destId="{E7FB6C2B-6504-423C-9A4F-7B8B7BC7D531}" srcOrd="0" destOrd="0" presId="urn:microsoft.com/office/officeart/2011/layout/CircleProcess"/>
    <dgm:cxn modelId="{1C83F000-5DA2-492C-A90F-8D2F2ADDC0AB}" type="presParOf" srcId="{E7FB6C2B-6504-423C-9A4F-7B8B7BC7D531}" destId="{5EB14A45-5C6F-4031-9F4A-5B41355C54A0}" srcOrd="0" destOrd="0" presId="urn:microsoft.com/office/officeart/2011/layout/CircleProcess"/>
    <dgm:cxn modelId="{9461C826-98B7-4625-B4CA-4AE5D6AA6D45}" type="presParOf" srcId="{0419FDCD-126E-45D5-AADB-6183742854EB}" destId="{E113AD31-D7C2-412D-A4F7-BC3A3031827E}" srcOrd="1" destOrd="0" presId="urn:microsoft.com/office/officeart/2011/layout/CircleProcess"/>
    <dgm:cxn modelId="{D9088450-CD78-4A6F-A1B0-7C95AC52E13D}" type="presParOf" srcId="{E113AD31-D7C2-412D-A4F7-BC3A3031827E}" destId="{34DC5642-22A9-47FE-8F74-2C3966181A71}" srcOrd="0" destOrd="0" presId="urn:microsoft.com/office/officeart/2011/layout/CircleProcess"/>
    <dgm:cxn modelId="{5CC6EAE6-2F65-4C4E-9FC2-CDBD51503D56}" type="presParOf" srcId="{0419FDCD-126E-45D5-AADB-6183742854EB}" destId="{3D6AD0EC-658B-44F2-914C-AAEAECDE79BC}" srcOrd="2" destOrd="0" presId="urn:microsoft.com/office/officeart/2011/layout/CircleProcess"/>
    <dgm:cxn modelId="{67BC937C-CF75-4F86-881C-995409104CBF}" type="presParOf" srcId="{0419FDCD-126E-45D5-AADB-6183742854EB}" destId="{73898F1A-A35A-4D08-9251-E437B4622C33}" srcOrd="3" destOrd="0" presId="urn:microsoft.com/office/officeart/2011/layout/CircleProcess"/>
    <dgm:cxn modelId="{DF556CA3-0CD4-4D31-9899-6CC036DA7BF2}" type="presParOf" srcId="{73898F1A-A35A-4D08-9251-E437B4622C33}" destId="{E1A445CB-518A-4BA3-B30D-505C66D89361}" srcOrd="0" destOrd="0" presId="urn:microsoft.com/office/officeart/2011/layout/CircleProcess"/>
    <dgm:cxn modelId="{4E8532BD-0F78-48B3-A17D-887336474B46}" type="presParOf" srcId="{0419FDCD-126E-45D5-AADB-6183742854EB}" destId="{3C0F15EF-F8EC-4ABA-A802-263E2D147E60}" srcOrd="4" destOrd="0" presId="urn:microsoft.com/office/officeart/2011/layout/CircleProcess"/>
    <dgm:cxn modelId="{2F169794-3DCF-4781-93D5-674470A35BE2}" type="presParOf" srcId="{3C0F15EF-F8EC-4ABA-A802-263E2D147E60}" destId="{3DB0ABFE-3552-440C-92CA-B0804235B6F9}" srcOrd="0" destOrd="0" presId="urn:microsoft.com/office/officeart/2011/layout/CircleProcess"/>
    <dgm:cxn modelId="{6CBF5F16-CA01-40DD-B197-4868EB11DAD9}" type="presParOf" srcId="{0419FDCD-126E-45D5-AADB-6183742854EB}" destId="{697B688F-99AA-4F08-B1D2-BF5549E20230}" srcOrd="5" destOrd="0" presId="urn:microsoft.com/office/officeart/2011/layout/CircleProcess"/>
    <dgm:cxn modelId="{D7FF537E-F0EB-4208-8675-9794E72DF74C}" type="presParOf" srcId="{0419FDCD-126E-45D5-AADB-6183742854EB}" destId="{3D6871A5-D70F-4A44-8994-4DB44582712D}" srcOrd="6" destOrd="0" presId="urn:microsoft.com/office/officeart/2011/layout/CircleProcess"/>
    <dgm:cxn modelId="{21AC01E4-1EE6-4D0D-8B59-49E8338AAEEC}" type="presParOf" srcId="{3D6871A5-D70F-4A44-8994-4DB44582712D}" destId="{D67762A9-DD09-4822-AD5E-C5CCC5234F8A}" srcOrd="0" destOrd="0" presId="urn:microsoft.com/office/officeart/2011/layout/CircleProcess"/>
    <dgm:cxn modelId="{67FA1B82-0984-4E51-8A58-47B28424900B}" type="presParOf" srcId="{0419FDCD-126E-45D5-AADB-6183742854EB}" destId="{81A53805-4BA1-4E5A-BCA0-68C28334411D}" srcOrd="7" destOrd="0" presId="urn:microsoft.com/office/officeart/2011/layout/CircleProcess"/>
    <dgm:cxn modelId="{3F6A6ADC-566C-4122-8F92-6F03111D5DDC}" type="presParOf" srcId="{81A53805-4BA1-4E5A-BCA0-68C28334411D}" destId="{C97F3BC2-8A10-4FF6-A8C4-56B1B4685EE8}" srcOrd="0" destOrd="0" presId="urn:microsoft.com/office/officeart/2011/layout/CircleProcess"/>
    <dgm:cxn modelId="{F18D75E1-E720-4670-A1A7-3BC8329E0F03}" type="presParOf" srcId="{0419FDCD-126E-45D5-AADB-6183742854EB}" destId="{8AABA7BA-2917-41A1-A058-33B273289D49}" srcOrd="8" destOrd="0" presId="urn:microsoft.com/office/officeart/2011/layout/CircleProcess"/>
    <dgm:cxn modelId="{78A49734-7474-4177-A6D5-2685285E993A}" type="presParOf" srcId="{0419FDCD-126E-45D5-AADB-6183742854EB}" destId="{9356B785-5519-4371-826E-DC2BF800C5EF}" srcOrd="9" destOrd="0" presId="urn:microsoft.com/office/officeart/2011/layout/CircleProcess"/>
    <dgm:cxn modelId="{8D65326D-89C5-4A3B-99D5-33DAA9D1AD46}" type="presParOf" srcId="{9356B785-5519-4371-826E-DC2BF800C5EF}" destId="{7469CE73-7532-4123-A517-6568D253E047}" srcOrd="0" destOrd="0" presId="urn:microsoft.com/office/officeart/2011/layout/CircleProcess"/>
    <dgm:cxn modelId="{0CD51119-BD7D-4C7F-B063-9CF8300E8CB4}" type="presParOf" srcId="{0419FDCD-126E-45D5-AADB-6183742854EB}" destId="{FC3615DB-B8EB-4D6A-9133-BBDD0ADE30AA}" srcOrd="10" destOrd="0" presId="urn:microsoft.com/office/officeart/2011/layout/CircleProcess"/>
    <dgm:cxn modelId="{3649282F-D234-4DE4-B77D-2EC85CF71FF5}" type="presParOf" srcId="{FC3615DB-B8EB-4D6A-9133-BBDD0ADE30AA}" destId="{DDFF660C-2B4B-4769-AC04-2136B241932E}" srcOrd="0" destOrd="0" presId="urn:microsoft.com/office/officeart/2011/layout/CircleProcess"/>
    <dgm:cxn modelId="{62BC66D4-1391-4D45-AF31-8970CF3ECB60}" type="presParOf" srcId="{0419FDCD-126E-45D5-AADB-6183742854EB}" destId="{D699BE37-DBD1-4F94-AFEA-48A86CC4964A}" srcOrd="11" destOrd="0" presId="urn:microsoft.com/office/officeart/2011/layout/CircleProcess"/>
    <dgm:cxn modelId="{34682A08-85C3-4700-873E-BE79826A3ED5}" type="presParOf" srcId="{0419FDCD-126E-45D5-AADB-6183742854EB}" destId="{6B353D14-EDCA-4205-A1BC-F422F379CF85}" srcOrd="12" destOrd="0" presId="urn:microsoft.com/office/officeart/2011/layout/CircleProcess"/>
    <dgm:cxn modelId="{EE2C6B62-FED0-4210-B6C1-6D26E4CE802E}" type="presParOf" srcId="{6B353D14-EDCA-4205-A1BC-F422F379CF85}" destId="{ADC211BC-DB2A-4414-8EDD-47BC19C9DC2A}" srcOrd="0" destOrd="0" presId="urn:microsoft.com/office/officeart/2011/layout/CircleProcess"/>
    <dgm:cxn modelId="{7D0F202D-8B7A-48D4-953D-BB790DD7D7B1}" type="presParOf" srcId="{0419FDCD-126E-45D5-AADB-6183742854EB}" destId="{A4CEC482-05D8-47B8-9D39-112FAB5CA89C}" srcOrd="13" destOrd="0" presId="urn:microsoft.com/office/officeart/2011/layout/CircleProcess"/>
    <dgm:cxn modelId="{A37E044F-7E1A-4E7F-8538-AA2587BE1FDD}" type="presParOf" srcId="{A4CEC482-05D8-47B8-9D39-112FAB5CA89C}" destId="{033810EF-078D-48B5-9BBC-77B5E6477317}" srcOrd="0" destOrd="0" presId="urn:microsoft.com/office/officeart/2011/layout/CircleProcess"/>
    <dgm:cxn modelId="{7EAE8323-EF5A-467E-AE44-9B6D24995E3F}" type="presParOf" srcId="{0419FDCD-126E-45D5-AADB-6183742854EB}" destId="{B072F9BD-44BA-4E79-9EDC-20E8A53218F3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BC9B8-9346-4DBA-A150-7ACBE735BA4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266019E-5F42-4D44-B012-7CD7C8ADFD9C}">
      <dgm:prSet phldrT="[Text]"/>
      <dgm:spPr/>
      <dgm:t>
        <a:bodyPr/>
        <a:lstStyle/>
        <a:p>
          <a:r>
            <a:rPr lang="id-ID" dirty="0" smtClean="0"/>
            <a:t>Definisi masalah</a:t>
          </a:r>
          <a:endParaRPr lang="id-ID" dirty="0"/>
        </a:p>
      </dgm:t>
    </dgm:pt>
    <dgm:pt modelId="{F6B8E82A-1D6E-4C5E-8E84-26DABAFD5DA9}" type="parTrans" cxnId="{39DD50E7-05D2-4E0E-A3C8-20F4C3EEFF36}">
      <dgm:prSet/>
      <dgm:spPr/>
      <dgm:t>
        <a:bodyPr/>
        <a:lstStyle/>
        <a:p>
          <a:endParaRPr lang="id-ID"/>
        </a:p>
      </dgm:t>
    </dgm:pt>
    <dgm:pt modelId="{D4B8D188-69CA-41A1-AA28-4627A1508CB8}" type="sibTrans" cxnId="{39DD50E7-05D2-4E0E-A3C8-20F4C3EEFF36}">
      <dgm:prSet/>
      <dgm:spPr/>
      <dgm:t>
        <a:bodyPr/>
        <a:lstStyle/>
        <a:p>
          <a:endParaRPr lang="id-ID"/>
        </a:p>
      </dgm:t>
    </dgm:pt>
    <dgm:pt modelId="{EDA82632-F602-459D-87E1-E367AC9B9856}">
      <dgm:prSet phldrT="[Text]"/>
      <dgm:spPr/>
      <dgm:t>
        <a:bodyPr/>
        <a:lstStyle/>
        <a:p>
          <a:r>
            <a:rPr lang="id-ID" dirty="0" smtClean="0"/>
            <a:t>Analisis kebutuhan</a:t>
          </a:r>
          <a:endParaRPr lang="id-ID" dirty="0"/>
        </a:p>
      </dgm:t>
    </dgm:pt>
    <dgm:pt modelId="{814D48DA-E72C-4E97-BBC5-74D422FD3F62}" type="parTrans" cxnId="{ABE4362D-E836-4E36-857D-62D8AAD3D3CF}">
      <dgm:prSet/>
      <dgm:spPr/>
      <dgm:t>
        <a:bodyPr/>
        <a:lstStyle/>
        <a:p>
          <a:endParaRPr lang="id-ID"/>
        </a:p>
      </dgm:t>
    </dgm:pt>
    <dgm:pt modelId="{0CCB4130-8AB3-460E-B91D-335D428CE262}" type="sibTrans" cxnId="{ABE4362D-E836-4E36-857D-62D8AAD3D3CF}">
      <dgm:prSet/>
      <dgm:spPr/>
      <dgm:t>
        <a:bodyPr/>
        <a:lstStyle/>
        <a:p>
          <a:endParaRPr lang="id-ID"/>
        </a:p>
      </dgm:t>
    </dgm:pt>
    <dgm:pt modelId="{1607EA7B-879A-45AE-9B92-F9547D315E93}">
      <dgm:prSet phldrT="[Text]"/>
      <dgm:spPr/>
      <dgm:t>
        <a:bodyPr/>
        <a:lstStyle/>
        <a:p>
          <a:r>
            <a:rPr lang="id-ID" dirty="0" smtClean="0"/>
            <a:t>Merancang prototype</a:t>
          </a:r>
          <a:endParaRPr lang="id-ID" dirty="0"/>
        </a:p>
      </dgm:t>
    </dgm:pt>
    <dgm:pt modelId="{8F58174D-F2FF-4400-BDF7-B45AFBCD680D}" type="parTrans" cxnId="{3228B68D-DBD2-4559-AC8E-F2950F6649B6}">
      <dgm:prSet/>
      <dgm:spPr/>
      <dgm:t>
        <a:bodyPr/>
        <a:lstStyle/>
        <a:p>
          <a:endParaRPr lang="id-ID"/>
        </a:p>
      </dgm:t>
    </dgm:pt>
    <dgm:pt modelId="{D1133A8C-0138-431B-81DE-F382A84953B5}" type="sibTrans" cxnId="{3228B68D-DBD2-4559-AC8E-F2950F6649B6}">
      <dgm:prSet/>
      <dgm:spPr/>
      <dgm:t>
        <a:bodyPr/>
        <a:lstStyle/>
        <a:p>
          <a:endParaRPr lang="id-ID"/>
        </a:p>
      </dgm:t>
    </dgm:pt>
    <dgm:pt modelId="{784C6B84-3379-4161-A117-D024E153C940}">
      <dgm:prSet phldrT="[Text]"/>
      <dgm:spPr/>
      <dgm:t>
        <a:bodyPr/>
        <a:lstStyle/>
        <a:p>
          <a:r>
            <a:rPr lang="id-ID" dirty="0" smtClean="0"/>
            <a:t>Implementasi</a:t>
          </a:r>
          <a:endParaRPr lang="id-ID" dirty="0"/>
        </a:p>
      </dgm:t>
    </dgm:pt>
    <dgm:pt modelId="{53619CCB-FDF7-4B68-AE5A-D612BB7C5FBB}" type="parTrans" cxnId="{C3AFF358-2281-492F-A8AD-94B1B955014E}">
      <dgm:prSet/>
      <dgm:spPr/>
      <dgm:t>
        <a:bodyPr/>
        <a:lstStyle/>
        <a:p>
          <a:endParaRPr lang="id-ID"/>
        </a:p>
      </dgm:t>
    </dgm:pt>
    <dgm:pt modelId="{2359A1BB-5DFC-4416-9583-54F9A5F56AC0}" type="sibTrans" cxnId="{C3AFF358-2281-492F-A8AD-94B1B955014E}">
      <dgm:prSet/>
      <dgm:spPr/>
      <dgm:t>
        <a:bodyPr/>
        <a:lstStyle/>
        <a:p>
          <a:endParaRPr lang="id-ID"/>
        </a:p>
      </dgm:t>
    </dgm:pt>
    <dgm:pt modelId="{52DDCA12-DBBF-494A-8BE6-B42F65507267}">
      <dgm:prSet phldrT="[Text]"/>
      <dgm:spPr/>
      <dgm:t>
        <a:bodyPr/>
        <a:lstStyle/>
        <a:p>
          <a:r>
            <a:rPr lang="id-ID" dirty="0" smtClean="0"/>
            <a:t>Pemeliharaan</a:t>
          </a:r>
          <a:endParaRPr lang="id-ID" dirty="0"/>
        </a:p>
      </dgm:t>
    </dgm:pt>
    <dgm:pt modelId="{6557095F-CEB4-464F-9890-B39CB2EA8A26}" type="parTrans" cxnId="{5AD37E02-149F-497A-A7CB-89EDC2ADAFD7}">
      <dgm:prSet/>
      <dgm:spPr/>
      <dgm:t>
        <a:bodyPr/>
        <a:lstStyle/>
        <a:p>
          <a:endParaRPr lang="id-ID"/>
        </a:p>
      </dgm:t>
    </dgm:pt>
    <dgm:pt modelId="{A7C76314-A010-42A8-8A39-96D7A29B037C}" type="sibTrans" cxnId="{5AD37E02-149F-497A-A7CB-89EDC2ADAFD7}">
      <dgm:prSet/>
      <dgm:spPr/>
      <dgm:t>
        <a:bodyPr/>
        <a:lstStyle/>
        <a:p>
          <a:endParaRPr lang="id-ID"/>
        </a:p>
      </dgm:t>
    </dgm:pt>
    <dgm:pt modelId="{F3161ECA-29B1-4636-B5BE-606E5A397973}" type="pres">
      <dgm:prSet presAssocID="{B4DBC9B8-9346-4DBA-A150-7ACBE735BA4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F140DAA-D7A3-4037-8B1D-CF8AD9A6A56B}" type="pres">
      <dgm:prSet presAssocID="{1266019E-5F42-4D44-B012-7CD7C8ADFD9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045A736-E679-4DE3-B49E-C75A4FD22D99}" type="pres">
      <dgm:prSet presAssocID="{D4B8D188-69CA-41A1-AA28-4627A1508CB8}" presName="parSpace" presStyleCnt="0"/>
      <dgm:spPr/>
    </dgm:pt>
    <dgm:pt modelId="{8B550ACA-5AA3-4E69-A46A-902B7D9510A3}" type="pres">
      <dgm:prSet presAssocID="{EDA82632-F602-459D-87E1-E367AC9B9856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202D660-AF0B-4C1D-A24B-CDABD0238900}" type="pres">
      <dgm:prSet presAssocID="{0CCB4130-8AB3-460E-B91D-335D428CE262}" presName="parSpace" presStyleCnt="0"/>
      <dgm:spPr/>
    </dgm:pt>
    <dgm:pt modelId="{96C22A04-B8FB-4A18-A429-87778C239145}" type="pres">
      <dgm:prSet presAssocID="{1607EA7B-879A-45AE-9B92-F9547D315E93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C2B3961-3555-4932-9CF2-D3E060A7F826}" type="pres">
      <dgm:prSet presAssocID="{D1133A8C-0138-431B-81DE-F382A84953B5}" presName="parSpace" presStyleCnt="0"/>
      <dgm:spPr/>
    </dgm:pt>
    <dgm:pt modelId="{E52D8A02-0032-4ABD-8CD3-D05A937CB487}" type="pres">
      <dgm:prSet presAssocID="{784C6B84-3379-4161-A117-D024E153C940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D6E0758-FCC1-43DA-B139-0741BB38EEBD}" type="pres">
      <dgm:prSet presAssocID="{2359A1BB-5DFC-4416-9583-54F9A5F56AC0}" presName="parSpace" presStyleCnt="0"/>
      <dgm:spPr/>
    </dgm:pt>
    <dgm:pt modelId="{3F4C5788-2327-474D-82E2-0578D97DA7BB}" type="pres">
      <dgm:prSet presAssocID="{52DDCA12-DBBF-494A-8BE6-B42F65507267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3489679-5C74-4A40-A8D2-8AADE13A4FF9}" type="presOf" srcId="{1266019E-5F42-4D44-B012-7CD7C8ADFD9C}" destId="{AF140DAA-D7A3-4037-8B1D-CF8AD9A6A56B}" srcOrd="0" destOrd="0" presId="urn:microsoft.com/office/officeart/2005/8/layout/hChevron3"/>
    <dgm:cxn modelId="{5AD37E02-149F-497A-A7CB-89EDC2ADAFD7}" srcId="{B4DBC9B8-9346-4DBA-A150-7ACBE735BA44}" destId="{52DDCA12-DBBF-494A-8BE6-B42F65507267}" srcOrd="4" destOrd="0" parTransId="{6557095F-CEB4-464F-9890-B39CB2EA8A26}" sibTransId="{A7C76314-A010-42A8-8A39-96D7A29B037C}"/>
    <dgm:cxn modelId="{2FFB4D2E-C719-4BB6-836B-522FDEB1270D}" type="presOf" srcId="{784C6B84-3379-4161-A117-D024E153C940}" destId="{E52D8A02-0032-4ABD-8CD3-D05A937CB487}" srcOrd="0" destOrd="0" presId="urn:microsoft.com/office/officeart/2005/8/layout/hChevron3"/>
    <dgm:cxn modelId="{02E76676-5AF0-4DEF-A065-9ED8315B715B}" type="presOf" srcId="{1607EA7B-879A-45AE-9B92-F9547D315E93}" destId="{96C22A04-B8FB-4A18-A429-87778C239145}" srcOrd="0" destOrd="0" presId="urn:microsoft.com/office/officeart/2005/8/layout/hChevron3"/>
    <dgm:cxn modelId="{3228B68D-DBD2-4559-AC8E-F2950F6649B6}" srcId="{B4DBC9B8-9346-4DBA-A150-7ACBE735BA44}" destId="{1607EA7B-879A-45AE-9B92-F9547D315E93}" srcOrd="2" destOrd="0" parTransId="{8F58174D-F2FF-4400-BDF7-B45AFBCD680D}" sibTransId="{D1133A8C-0138-431B-81DE-F382A84953B5}"/>
    <dgm:cxn modelId="{CA535D17-1AC0-47DC-81BB-17C73AB99D02}" type="presOf" srcId="{EDA82632-F602-459D-87E1-E367AC9B9856}" destId="{8B550ACA-5AA3-4E69-A46A-902B7D9510A3}" srcOrd="0" destOrd="0" presId="urn:microsoft.com/office/officeart/2005/8/layout/hChevron3"/>
    <dgm:cxn modelId="{39DD50E7-05D2-4E0E-A3C8-20F4C3EEFF36}" srcId="{B4DBC9B8-9346-4DBA-A150-7ACBE735BA44}" destId="{1266019E-5F42-4D44-B012-7CD7C8ADFD9C}" srcOrd="0" destOrd="0" parTransId="{F6B8E82A-1D6E-4C5E-8E84-26DABAFD5DA9}" sibTransId="{D4B8D188-69CA-41A1-AA28-4627A1508CB8}"/>
    <dgm:cxn modelId="{C3AFF358-2281-492F-A8AD-94B1B955014E}" srcId="{B4DBC9B8-9346-4DBA-A150-7ACBE735BA44}" destId="{784C6B84-3379-4161-A117-D024E153C940}" srcOrd="3" destOrd="0" parTransId="{53619CCB-FDF7-4B68-AE5A-D612BB7C5FBB}" sibTransId="{2359A1BB-5DFC-4416-9583-54F9A5F56AC0}"/>
    <dgm:cxn modelId="{BCE014D3-4131-4B23-AB4D-F33BA2D051F3}" type="presOf" srcId="{52DDCA12-DBBF-494A-8BE6-B42F65507267}" destId="{3F4C5788-2327-474D-82E2-0578D97DA7BB}" srcOrd="0" destOrd="0" presId="urn:microsoft.com/office/officeart/2005/8/layout/hChevron3"/>
    <dgm:cxn modelId="{ABE4362D-E836-4E36-857D-62D8AAD3D3CF}" srcId="{B4DBC9B8-9346-4DBA-A150-7ACBE735BA44}" destId="{EDA82632-F602-459D-87E1-E367AC9B9856}" srcOrd="1" destOrd="0" parTransId="{814D48DA-E72C-4E97-BBC5-74D422FD3F62}" sibTransId="{0CCB4130-8AB3-460E-B91D-335D428CE262}"/>
    <dgm:cxn modelId="{AE947F6A-95C5-4EC7-AA22-52DEABB97EE2}" type="presOf" srcId="{B4DBC9B8-9346-4DBA-A150-7ACBE735BA44}" destId="{F3161ECA-29B1-4636-B5BE-606E5A397973}" srcOrd="0" destOrd="0" presId="urn:microsoft.com/office/officeart/2005/8/layout/hChevron3"/>
    <dgm:cxn modelId="{99F4091B-5445-477A-A46C-81C1CFA93975}" type="presParOf" srcId="{F3161ECA-29B1-4636-B5BE-606E5A397973}" destId="{AF140DAA-D7A3-4037-8B1D-CF8AD9A6A56B}" srcOrd="0" destOrd="0" presId="urn:microsoft.com/office/officeart/2005/8/layout/hChevron3"/>
    <dgm:cxn modelId="{A6DB2D64-8B70-460D-8CBF-38937E486EB9}" type="presParOf" srcId="{F3161ECA-29B1-4636-B5BE-606E5A397973}" destId="{0045A736-E679-4DE3-B49E-C75A4FD22D99}" srcOrd="1" destOrd="0" presId="urn:microsoft.com/office/officeart/2005/8/layout/hChevron3"/>
    <dgm:cxn modelId="{BDFFEE60-7E74-48CE-82DE-417C9C55F7B0}" type="presParOf" srcId="{F3161ECA-29B1-4636-B5BE-606E5A397973}" destId="{8B550ACA-5AA3-4E69-A46A-902B7D9510A3}" srcOrd="2" destOrd="0" presId="urn:microsoft.com/office/officeart/2005/8/layout/hChevron3"/>
    <dgm:cxn modelId="{D3BDC483-3E75-41DD-897A-46C4DAFC60E8}" type="presParOf" srcId="{F3161ECA-29B1-4636-B5BE-606E5A397973}" destId="{F202D660-AF0B-4C1D-A24B-CDABD0238900}" srcOrd="3" destOrd="0" presId="urn:microsoft.com/office/officeart/2005/8/layout/hChevron3"/>
    <dgm:cxn modelId="{6F9D5F8B-F2C6-4AA6-B73F-0711FE923305}" type="presParOf" srcId="{F3161ECA-29B1-4636-B5BE-606E5A397973}" destId="{96C22A04-B8FB-4A18-A429-87778C239145}" srcOrd="4" destOrd="0" presId="urn:microsoft.com/office/officeart/2005/8/layout/hChevron3"/>
    <dgm:cxn modelId="{161A5E18-BE79-4FE6-B8F6-B304D915A43C}" type="presParOf" srcId="{F3161ECA-29B1-4636-B5BE-606E5A397973}" destId="{CC2B3961-3555-4932-9CF2-D3E060A7F826}" srcOrd="5" destOrd="0" presId="urn:microsoft.com/office/officeart/2005/8/layout/hChevron3"/>
    <dgm:cxn modelId="{4501ABBB-C968-489A-A371-B6972D2C8974}" type="presParOf" srcId="{F3161ECA-29B1-4636-B5BE-606E5A397973}" destId="{E52D8A02-0032-4ABD-8CD3-D05A937CB487}" srcOrd="6" destOrd="0" presId="urn:microsoft.com/office/officeart/2005/8/layout/hChevron3"/>
    <dgm:cxn modelId="{249D2EB9-5E6F-48B8-B47C-009BA5618F5C}" type="presParOf" srcId="{F3161ECA-29B1-4636-B5BE-606E5A397973}" destId="{3D6E0758-FCC1-43DA-B139-0741BB38EEBD}" srcOrd="7" destOrd="0" presId="urn:microsoft.com/office/officeart/2005/8/layout/hChevron3"/>
    <dgm:cxn modelId="{3C04CC16-D517-475C-A741-59696075363B}" type="presParOf" srcId="{F3161ECA-29B1-4636-B5BE-606E5A397973}" destId="{3F4C5788-2327-474D-82E2-0578D97DA7BB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C23721-E8B9-4874-B7A3-6BADD3E8B3D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A985A7C-89A5-47CD-9005-626BB84438B5}">
      <dgm:prSet phldrT="[Text]"/>
      <dgm:spPr/>
      <dgm:t>
        <a:bodyPr/>
        <a:lstStyle/>
        <a:p>
          <a:r>
            <a:rPr lang="id-ID" dirty="0" smtClean="0"/>
            <a:t>Spesifikasi Kebutuhan</a:t>
          </a:r>
          <a:endParaRPr lang="id-ID" dirty="0"/>
        </a:p>
      </dgm:t>
    </dgm:pt>
    <dgm:pt modelId="{53FD6B62-06A9-4AA6-8A1A-C87F001083C1}" type="parTrans" cxnId="{FF2D883C-D41D-4C55-85F6-5A7317CD5716}">
      <dgm:prSet/>
      <dgm:spPr/>
      <dgm:t>
        <a:bodyPr/>
        <a:lstStyle/>
        <a:p>
          <a:endParaRPr lang="id-ID"/>
        </a:p>
      </dgm:t>
    </dgm:pt>
    <dgm:pt modelId="{73C3A4D3-D71B-451F-AFF1-749AAFCBE5E8}" type="sibTrans" cxnId="{FF2D883C-D41D-4C55-85F6-5A7317CD5716}">
      <dgm:prSet/>
      <dgm:spPr/>
      <dgm:t>
        <a:bodyPr/>
        <a:lstStyle/>
        <a:p>
          <a:endParaRPr lang="id-ID"/>
        </a:p>
      </dgm:t>
    </dgm:pt>
    <dgm:pt modelId="{CFABAB6F-CFDD-491E-92D5-288975433D13}">
      <dgm:prSet phldrT="[Text]"/>
      <dgm:spPr/>
      <dgm:t>
        <a:bodyPr/>
        <a:lstStyle/>
        <a:p>
          <a:r>
            <a:rPr lang="id-ID" dirty="0" smtClean="0"/>
            <a:t>Data Desain</a:t>
          </a:r>
          <a:endParaRPr lang="id-ID" dirty="0"/>
        </a:p>
      </dgm:t>
    </dgm:pt>
    <dgm:pt modelId="{82AB6895-F4F9-4E4C-8C27-0BA9E460C256}" type="parTrans" cxnId="{9934AE93-4DE2-45C1-BDCB-1387A3DE03E6}">
      <dgm:prSet/>
      <dgm:spPr/>
      <dgm:t>
        <a:bodyPr/>
        <a:lstStyle/>
        <a:p>
          <a:endParaRPr lang="id-ID"/>
        </a:p>
      </dgm:t>
    </dgm:pt>
    <dgm:pt modelId="{BE766F01-8352-4593-B93F-74E09CA3E3A1}" type="sibTrans" cxnId="{9934AE93-4DE2-45C1-BDCB-1387A3DE03E6}">
      <dgm:prSet/>
      <dgm:spPr/>
      <dgm:t>
        <a:bodyPr/>
        <a:lstStyle/>
        <a:p>
          <a:endParaRPr lang="id-ID"/>
        </a:p>
      </dgm:t>
    </dgm:pt>
    <dgm:pt modelId="{8AF3F567-1E56-4357-AEEB-1A6597F2AE33}">
      <dgm:prSet phldrT="[Text]"/>
      <dgm:spPr/>
      <dgm:t>
        <a:bodyPr/>
        <a:lstStyle/>
        <a:p>
          <a:r>
            <a:rPr lang="id-ID" dirty="0" smtClean="0"/>
            <a:t>Desain Hiperteks</a:t>
          </a:r>
          <a:endParaRPr lang="id-ID" dirty="0"/>
        </a:p>
      </dgm:t>
    </dgm:pt>
    <dgm:pt modelId="{EDCC24DA-568C-4B92-8703-8A4178646E56}" type="parTrans" cxnId="{871046FD-8378-42B3-B9F4-3FF2EEC01D0B}">
      <dgm:prSet/>
      <dgm:spPr/>
      <dgm:t>
        <a:bodyPr/>
        <a:lstStyle/>
        <a:p>
          <a:endParaRPr lang="id-ID"/>
        </a:p>
      </dgm:t>
    </dgm:pt>
    <dgm:pt modelId="{076CE340-4E86-4429-AC55-B2B3222223E3}" type="sibTrans" cxnId="{871046FD-8378-42B3-B9F4-3FF2EEC01D0B}">
      <dgm:prSet/>
      <dgm:spPr/>
      <dgm:t>
        <a:bodyPr/>
        <a:lstStyle/>
        <a:p>
          <a:endParaRPr lang="id-ID"/>
        </a:p>
      </dgm:t>
    </dgm:pt>
    <dgm:pt modelId="{E0BBBCFB-9F87-49A1-BADF-7E234CD5763F}">
      <dgm:prSet phldrT="[Text]"/>
      <dgm:spPr/>
      <dgm:t>
        <a:bodyPr/>
        <a:lstStyle/>
        <a:p>
          <a:r>
            <a:rPr lang="id-ID" dirty="0" smtClean="0"/>
            <a:t>Desain Arsitektur</a:t>
          </a:r>
          <a:endParaRPr lang="id-ID" dirty="0"/>
        </a:p>
      </dgm:t>
    </dgm:pt>
    <dgm:pt modelId="{F6631653-D492-488D-9CDE-2434131EE4AE}" type="parTrans" cxnId="{F0C0D72C-27E7-4C65-8964-C728072ED6B8}">
      <dgm:prSet/>
      <dgm:spPr/>
      <dgm:t>
        <a:bodyPr/>
        <a:lstStyle/>
        <a:p>
          <a:endParaRPr lang="id-ID"/>
        </a:p>
      </dgm:t>
    </dgm:pt>
    <dgm:pt modelId="{A7B4DCA8-2DA5-4085-958D-0250B53CE4C1}" type="sibTrans" cxnId="{F0C0D72C-27E7-4C65-8964-C728072ED6B8}">
      <dgm:prSet/>
      <dgm:spPr/>
      <dgm:t>
        <a:bodyPr/>
        <a:lstStyle/>
        <a:p>
          <a:endParaRPr lang="id-ID"/>
        </a:p>
      </dgm:t>
    </dgm:pt>
    <dgm:pt modelId="{5106F615-E2E3-4862-9EBA-F519AA68EE76}">
      <dgm:prSet phldrT="[Text]"/>
      <dgm:spPr/>
      <dgm:t>
        <a:bodyPr/>
        <a:lstStyle/>
        <a:p>
          <a:r>
            <a:rPr lang="id-ID" dirty="0" smtClean="0"/>
            <a:t>Implementasi</a:t>
          </a:r>
          <a:endParaRPr lang="id-ID" dirty="0"/>
        </a:p>
      </dgm:t>
    </dgm:pt>
    <dgm:pt modelId="{F31BAB64-6967-4FFA-B650-C3C4F3A6FA2E}" type="parTrans" cxnId="{B03898DF-A0EC-4570-988F-2FF0F5CA2244}">
      <dgm:prSet/>
      <dgm:spPr/>
      <dgm:t>
        <a:bodyPr/>
        <a:lstStyle/>
        <a:p>
          <a:endParaRPr lang="id-ID"/>
        </a:p>
      </dgm:t>
    </dgm:pt>
    <dgm:pt modelId="{A7B3B691-2416-423E-99B6-605B7BE002AC}" type="sibTrans" cxnId="{B03898DF-A0EC-4570-988F-2FF0F5CA2244}">
      <dgm:prSet/>
      <dgm:spPr/>
      <dgm:t>
        <a:bodyPr/>
        <a:lstStyle/>
        <a:p>
          <a:endParaRPr lang="id-ID"/>
        </a:p>
      </dgm:t>
    </dgm:pt>
    <dgm:pt modelId="{24566D13-D3B9-40F4-82FD-36F239E720A8}" type="pres">
      <dgm:prSet presAssocID="{0AC23721-E8B9-4874-B7A3-6BADD3E8B3D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id-ID"/>
        </a:p>
      </dgm:t>
    </dgm:pt>
    <dgm:pt modelId="{E30C986C-963D-4564-ADBF-441A2F6BFC19}" type="pres">
      <dgm:prSet presAssocID="{DA985A7C-89A5-47CD-9005-626BB84438B5}" presName="composite" presStyleCnt="0"/>
      <dgm:spPr/>
    </dgm:pt>
    <dgm:pt modelId="{8F9B11A6-BD9D-4697-94C3-6910CDB475B6}" type="pres">
      <dgm:prSet presAssocID="{DA985A7C-89A5-47CD-9005-626BB84438B5}" presName="bentUpArrow1" presStyleLbl="alignImgPlace1" presStyleIdx="0" presStyleCnt="4"/>
      <dgm:spPr/>
    </dgm:pt>
    <dgm:pt modelId="{322DD109-13A9-42B9-B3AA-2462C00069A0}" type="pres">
      <dgm:prSet presAssocID="{DA985A7C-89A5-47CD-9005-626BB84438B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9CAED0-800D-47D6-B7AA-72DF5392C2B3}" type="pres">
      <dgm:prSet presAssocID="{DA985A7C-89A5-47CD-9005-626BB84438B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D019C3B-04F2-4CA0-9DB2-7E480C10BBD5}" type="pres">
      <dgm:prSet presAssocID="{73C3A4D3-D71B-451F-AFF1-749AAFCBE5E8}" presName="sibTrans" presStyleCnt="0"/>
      <dgm:spPr/>
    </dgm:pt>
    <dgm:pt modelId="{4562067B-BCA8-48B8-9477-37E511A7AA00}" type="pres">
      <dgm:prSet presAssocID="{CFABAB6F-CFDD-491E-92D5-288975433D13}" presName="composite" presStyleCnt="0"/>
      <dgm:spPr/>
    </dgm:pt>
    <dgm:pt modelId="{600B6DEA-547A-430F-967B-AA24F0914E7C}" type="pres">
      <dgm:prSet presAssocID="{CFABAB6F-CFDD-491E-92D5-288975433D13}" presName="bentUpArrow1" presStyleLbl="alignImgPlace1" presStyleIdx="1" presStyleCnt="4"/>
      <dgm:spPr/>
    </dgm:pt>
    <dgm:pt modelId="{59DE28ED-F84C-487D-9DFB-3AFFAF8B0BF1}" type="pres">
      <dgm:prSet presAssocID="{CFABAB6F-CFDD-491E-92D5-288975433D13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0DDE7AF-9E09-4059-80D4-421E96D81477}" type="pres">
      <dgm:prSet presAssocID="{CFABAB6F-CFDD-491E-92D5-288975433D1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0EE38C3-8C93-472F-9879-55473F1FEA64}" type="pres">
      <dgm:prSet presAssocID="{BE766F01-8352-4593-B93F-74E09CA3E3A1}" presName="sibTrans" presStyleCnt="0"/>
      <dgm:spPr/>
    </dgm:pt>
    <dgm:pt modelId="{2F710102-CC74-4C92-9C69-76BE9E44B83F}" type="pres">
      <dgm:prSet presAssocID="{8AF3F567-1E56-4357-AEEB-1A6597F2AE33}" presName="composite" presStyleCnt="0"/>
      <dgm:spPr/>
    </dgm:pt>
    <dgm:pt modelId="{F50D3CD7-D84D-4927-8EC1-F65A3EE682EC}" type="pres">
      <dgm:prSet presAssocID="{8AF3F567-1E56-4357-AEEB-1A6597F2AE33}" presName="bentUpArrow1" presStyleLbl="alignImgPlace1" presStyleIdx="2" presStyleCnt="4"/>
      <dgm:spPr/>
    </dgm:pt>
    <dgm:pt modelId="{6DC733AE-99BA-42AE-8605-9E7B222FD8E1}" type="pres">
      <dgm:prSet presAssocID="{8AF3F567-1E56-4357-AEEB-1A6597F2AE3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312F42-E365-41B5-9B2C-607B7C436309}" type="pres">
      <dgm:prSet presAssocID="{8AF3F567-1E56-4357-AEEB-1A6597F2AE3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05642BE-CA7B-46D8-83C8-CAD47CD02429}" type="pres">
      <dgm:prSet presAssocID="{076CE340-4E86-4429-AC55-B2B3222223E3}" presName="sibTrans" presStyleCnt="0"/>
      <dgm:spPr/>
    </dgm:pt>
    <dgm:pt modelId="{CF79BB10-F353-4DCE-9CB0-C34DDADA2E21}" type="pres">
      <dgm:prSet presAssocID="{E0BBBCFB-9F87-49A1-BADF-7E234CD5763F}" presName="composite" presStyleCnt="0"/>
      <dgm:spPr/>
    </dgm:pt>
    <dgm:pt modelId="{AFC758BE-A9C8-4D73-9555-2F452C4CA8C8}" type="pres">
      <dgm:prSet presAssocID="{E0BBBCFB-9F87-49A1-BADF-7E234CD5763F}" presName="bentUpArrow1" presStyleLbl="alignImgPlace1" presStyleIdx="3" presStyleCnt="4"/>
      <dgm:spPr/>
    </dgm:pt>
    <dgm:pt modelId="{5B02244D-AD53-4C95-BB2D-1AB4604F454D}" type="pres">
      <dgm:prSet presAssocID="{E0BBBCFB-9F87-49A1-BADF-7E234CD5763F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29262A4-BF1E-435E-A214-30F2F3D462B6}" type="pres">
      <dgm:prSet presAssocID="{E0BBBCFB-9F87-49A1-BADF-7E234CD5763F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7EFBBCD-87D8-4913-8B66-AACAB810D9B3}" type="pres">
      <dgm:prSet presAssocID="{A7B4DCA8-2DA5-4085-958D-0250B53CE4C1}" presName="sibTrans" presStyleCnt="0"/>
      <dgm:spPr/>
    </dgm:pt>
    <dgm:pt modelId="{687BFC18-A9A9-4770-A401-06B0F1789625}" type="pres">
      <dgm:prSet presAssocID="{5106F615-E2E3-4862-9EBA-F519AA68EE76}" presName="composite" presStyleCnt="0"/>
      <dgm:spPr/>
    </dgm:pt>
    <dgm:pt modelId="{A6D43369-1E48-4819-ABCA-8DFF450B05BC}" type="pres">
      <dgm:prSet presAssocID="{5106F615-E2E3-4862-9EBA-F519AA68EE76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71046FD-8378-42B3-B9F4-3FF2EEC01D0B}" srcId="{0AC23721-E8B9-4874-B7A3-6BADD3E8B3D5}" destId="{8AF3F567-1E56-4357-AEEB-1A6597F2AE33}" srcOrd="2" destOrd="0" parTransId="{EDCC24DA-568C-4B92-8703-8A4178646E56}" sibTransId="{076CE340-4E86-4429-AC55-B2B3222223E3}"/>
    <dgm:cxn modelId="{6C8C7F04-991D-4014-A5FF-F2A6B2534416}" type="presOf" srcId="{8AF3F567-1E56-4357-AEEB-1A6597F2AE33}" destId="{6DC733AE-99BA-42AE-8605-9E7B222FD8E1}" srcOrd="0" destOrd="0" presId="urn:microsoft.com/office/officeart/2005/8/layout/StepDownProcess"/>
    <dgm:cxn modelId="{F0C0D72C-27E7-4C65-8964-C728072ED6B8}" srcId="{0AC23721-E8B9-4874-B7A3-6BADD3E8B3D5}" destId="{E0BBBCFB-9F87-49A1-BADF-7E234CD5763F}" srcOrd="3" destOrd="0" parTransId="{F6631653-D492-488D-9CDE-2434131EE4AE}" sibTransId="{A7B4DCA8-2DA5-4085-958D-0250B53CE4C1}"/>
    <dgm:cxn modelId="{940F5F7C-3B97-4D53-A81A-1E3F8C21BE20}" type="presOf" srcId="{5106F615-E2E3-4862-9EBA-F519AA68EE76}" destId="{A6D43369-1E48-4819-ABCA-8DFF450B05BC}" srcOrd="0" destOrd="0" presId="urn:microsoft.com/office/officeart/2005/8/layout/StepDownProcess"/>
    <dgm:cxn modelId="{EDE916A9-A649-4D04-B4B2-CD61B17A4331}" type="presOf" srcId="{E0BBBCFB-9F87-49A1-BADF-7E234CD5763F}" destId="{5B02244D-AD53-4C95-BB2D-1AB4604F454D}" srcOrd="0" destOrd="0" presId="urn:microsoft.com/office/officeart/2005/8/layout/StepDownProcess"/>
    <dgm:cxn modelId="{A0DC6B22-796E-4E32-A96F-0FCE5B60CC30}" type="presOf" srcId="{0AC23721-E8B9-4874-B7A3-6BADD3E8B3D5}" destId="{24566D13-D3B9-40F4-82FD-36F239E720A8}" srcOrd="0" destOrd="0" presId="urn:microsoft.com/office/officeart/2005/8/layout/StepDownProcess"/>
    <dgm:cxn modelId="{B03898DF-A0EC-4570-988F-2FF0F5CA2244}" srcId="{0AC23721-E8B9-4874-B7A3-6BADD3E8B3D5}" destId="{5106F615-E2E3-4862-9EBA-F519AA68EE76}" srcOrd="4" destOrd="0" parTransId="{F31BAB64-6967-4FFA-B650-C3C4F3A6FA2E}" sibTransId="{A7B3B691-2416-423E-99B6-605B7BE002AC}"/>
    <dgm:cxn modelId="{9934AE93-4DE2-45C1-BDCB-1387A3DE03E6}" srcId="{0AC23721-E8B9-4874-B7A3-6BADD3E8B3D5}" destId="{CFABAB6F-CFDD-491E-92D5-288975433D13}" srcOrd="1" destOrd="0" parTransId="{82AB6895-F4F9-4E4C-8C27-0BA9E460C256}" sibTransId="{BE766F01-8352-4593-B93F-74E09CA3E3A1}"/>
    <dgm:cxn modelId="{9E52A58C-DCE0-41CC-BCF9-94734E1294B6}" type="presOf" srcId="{CFABAB6F-CFDD-491E-92D5-288975433D13}" destId="{59DE28ED-F84C-487D-9DFB-3AFFAF8B0BF1}" srcOrd="0" destOrd="0" presId="urn:microsoft.com/office/officeart/2005/8/layout/StepDownProcess"/>
    <dgm:cxn modelId="{FF2D883C-D41D-4C55-85F6-5A7317CD5716}" srcId="{0AC23721-E8B9-4874-B7A3-6BADD3E8B3D5}" destId="{DA985A7C-89A5-47CD-9005-626BB84438B5}" srcOrd="0" destOrd="0" parTransId="{53FD6B62-06A9-4AA6-8A1A-C87F001083C1}" sibTransId="{73C3A4D3-D71B-451F-AFF1-749AAFCBE5E8}"/>
    <dgm:cxn modelId="{54BADB12-7723-465F-A48A-E36C12FCFEEB}" type="presOf" srcId="{DA985A7C-89A5-47CD-9005-626BB84438B5}" destId="{322DD109-13A9-42B9-B3AA-2462C00069A0}" srcOrd="0" destOrd="0" presId="urn:microsoft.com/office/officeart/2005/8/layout/StepDownProcess"/>
    <dgm:cxn modelId="{FB5CBABC-9B31-44B8-AABF-5AD83DB41EFC}" type="presParOf" srcId="{24566D13-D3B9-40F4-82FD-36F239E720A8}" destId="{E30C986C-963D-4564-ADBF-441A2F6BFC19}" srcOrd="0" destOrd="0" presId="urn:microsoft.com/office/officeart/2005/8/layout/StepDownProcess"/>
    <dgm:cxn modelId="{F3B36226-C7E1-43AD-947F-F8669751C930}" type="presParOf" srcId="{E30C986C-963D-4564-ADBF-441A2F6BFC19}" destId="{8F9B11A6-BD9D-4697-94C3-6910CDB475B6}" srcOrd="0" destOrd="0" presId="urn:microsoft.com/office/officeart/2005/8/layout/StepDownProcess"/>
    <dgm:cxn modelId="{04BA0D18-68D1-4F9F-8FC4-43A6F6904008}" type="presParOf" srcId="{E30C986C-963D-4564-ADBF-441A2F6BFC19}" destId="{322DD109-13A9-42B9-B3AA-2462C00069A0}" srcOrd="1" destOrd="0" presId="urn:microsoft.com/office/officeart/2005/8/layout/StepDownProcess"/>
    <dgm:cxn modelId="{E0C34ED0-0775-424B-8849-44C1020478DA}" type="presParOf" srcId="{E30C986C-963D-4564-ADBF-441A2F6BFC19}" destId="{3A9CAED0-800D-47D6-B7AA-72DF5392C2B3}" srcOrd="2" destOrd="0" presId="urn:microsoft.com/office/officeart/2005/8/layout/StepDownProcess"/>
    <dgm:cxn modelId="{D0DB9064-C8C9-4DF0-8ABE-56C8ABF7E318}" type="presParOf" srcId="{24566D13-D3B9-40F4-82FD-36F239E720A8}" destId="{4D019C3B-04F2-4CA0-9DB2-7E480C10BBD5}" srcOrd="1" destOrd="0" presId="urn:microsoft.com/office/officeart/2005/8/layout/StepDownProcess"/>
    <dgm:cxn modelId="{5F02A109-77CE-4C15-8680-D15BDB25518C}" type="presParOf" srcId="{24566D13-D3B9-40F4-82FD-36F239E720A8}" destId="{4562067B-BCA8-48B8-9477-37E511A7AA00}" srcOrd="2" destOrd="0" presId="urn:microsoft.com/office/officeart/2005/8/layout/StepDownProcess"/>
    <dgm:cxn modelId="{2B0D17F9-970A-4C78-A4AD-1E3AAC89151A}" type="presParOf" srcId="{4562067B-BCA8-48B8-9477-37E511A7AA00}" destId="{600B6DEA-547A-430F-967B-AA24F0914E7C}" srcOrd="0" destOrd="0" presId="urn:microsoft.com/office/officeart/2005/8/layout/StepDownProcess"/>
    <dgm:cxn modelId="{0B57B61E-B941-43C8-B8A0-9BA1F2F9E9C0}" type="presParOf" srcId="{4562067B-BCA8-48B8-9477-37E511A7AA00}" destId="{59DE28ED-F84C-487D-9DFB-3AFFAF8B0BF1}" srcOrd="1" destOrd="0" presId="urn:microsoft.com/office/officeart/2005/8/layout/StepDownProcess"/>
    <dgm:cxn modelId="{FA0FEACA-0482-45AC-A0DC-A18F848E0ED8}" type="presParOf" srcId="{4562067B-BCA8-48B8-9477-37E511A7AA00}" destId="{50DDE7AF-9E09-4059-80D4-421E96D81477}" srcOrd="2" destOrd="0" presId="urn:microsoft.com/office/officeart/2005/8/layout/StepDownProcess"/>
    <dgm:cxn modelId="{759F2305-1487-435F-B090-BB4714E25EB5}" type="presParOf" srcId="{24566D13-D3B9-40F4-82FD-36F239E720A8}" destId="{40EE38C3-8C93-472F-9879-55473F1FEA64}" srcOrd="3" destOrd="0" presId="urn:microsoft.com/office/officeart/2005/8/layout/StepDownProcess"/>
    <dgm:cxn modelId="{FC57E9EE-084F-439F-AED8-DA87E312BCC3}" type="presParOf" srcId="{24566D13-D3B9-40F4-82FD-36F239E720A8}" destId="{2F710102-CC74-4C92-9C69-76BE9E44B83F}" srcOrd="4" destOrd="0" presId="urn:microsoft.com/office/officeart/2005/8/layout/StepDownProcess"/>
    <dgm:cxn modelId="{B81B3B43-F376-431C-BCF6-6AB78C55E94C}" type="presParOf" srcId="{2F710102-CC74-4C92-9C69-76BE9E44B83F}" destId="{F50D3CD7-D84D-4927-8EC1-F65A3EE682EC}" srcOrd="0" destOrd="0" presId="urn:microsoft.com/office/officeart/2005/8/layout/StepDownProcess"/>
    <dgm:cxn modelId="{FF6367F1-D99A-41F3-B3C3-4C5AB315B88F}" type="presParOf" srcId="{2F710102-CC74-4C92-9C69-76BE9E44B83F}" destId="{6DC733AE-99BA-42AE-8605-9E7B222FD8E1}" srcOrd="1" destOrd="0" presId="urn:microsoft.com/office/officeart/2005/8/layout/StepDownProcess"/>
    <dgm:cxn modelId="{5279AE3D-A134-4633-8177-25A449BDEADE}" type="presParOf" srcId="{2F710102-CC74-4C92-9C69-76BE9E44B83F}" destId="{7E312F42-E365-41B5-9B2C-607B7C436309}" srcOrd="2" destOrd="0" presId="urn:microsoft.com/office/officeart/2005/8/layout/StepDownProcess"/>
    <dgm:cxn modelId="{CC3E665B-88B5-408B-B7C2-DE66A3C9E1BE}" type="presParOf" srcId="{24566D13-D3B9-40F4-82FD-36F239E720A8}" destId="{105642BE-CA7B-46D8-83C8-CAD47CD02429}" srcOrd="5" destOrd="0" presId="urn:microsoft.com/office/officeart/2005/8/layout/StepDownProcess"/>
    <dgm:cxn modelId="{4266B39B-34BD-4FEE-AA67-F5621BF17663}" type="presParOf" srcId="{24566D13-D3B9-40F4-82FD-36F239E720A8}" destId="{CF79BB10-F353-4DCE-9CB0-C34DDADA2E21}" srcOrd="6" destOrd="0" presId="urn:microsoft.com/office/officeart/2005/8/layout/StepDownProcess"/>
    <dgm:cxn modelId="{A312A3A1-3618-4701-BF56-97DC97F8181B}" type="presParOf" srcId="{CF79BB10-F353-4DCE-9CB0-C34DDADA2E21}" destId="{AFC758BE-A9C8-4D73-9555-2F452C4CA8C8}" srcOrd="0" destOrd="0" presId="urn:microsoft.com/office/officeart/2005/8/layout/StepDownProcess"/>
    <dgm:cxn modelId="{9374740D-9C9B-431E-8F01-B0967639D51F}" type="presParOf" srcId="{CF79BB10-F353-4DCE-9CB0-C34DDADA2E21}" destId="{5B02244D-AD53-4C95-BB2D-1AB4604F454D}" srcOrd="1" destOrd="0" presId="urn:microsoft.com/office/officeart/2005/8/layout/StepDownProcess"/>
    <dgm:cxn modelId="{2CAA990E-A276-4101-AEB1-440DBF2CDEDD}" type="presParOf" srcId="{CF79BB10-F353-4DCE-9CB0-C34DDADA2E21}" destId="{529262A4-BF1E-435E-A214-30F2F3D462B6}" srcOrd="2" destOrd="0" presId="urn:microsoft.com/office/officeart/2005/8/layout/StepDownProcess"/>
    <dgm:cxn modelId="{3248014F-9B9B-4C0C-9C5D-23088870F9C8}" type="presParOf" srcId="{24566D13-D3B9-40F4-82FD-36F239E720A8}" destId="{F7EFBBCD-87D8-4913-8B66-AACAB810D9B3}" srcOrd="7" destOrd="0" presId="urn:microsoft.com/office/officeart/2005/8/layout/StepDownProcess"/>
    <dgm:cxn modelId="{034B5E03-D987-4920-AB97-39B1B3E3CE03}" type="presParOf" srcId="{24566D13-D3B9-40F4-82FD-36F239E720A8}" destId="{687BFC18-A9A9-4770-A401-06B0F1789625}" srcOrd="8" destOrd="0" presId="urn:microsoft.com/office/officeart/2005/8/layout/StepDownProcess"/>
    <dgm:cxn modelId="{6F6CB1D2-F7C1-4D7B-B44C-EAA46A5AFAC9}" type="presParOf" srcId="{687BFC18-A9A9-4770-A401-06B0F1789625}" destId="{A6D43369-1E48-4819-ABCA-8DFF450B05B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9CD30-E93A-4D7F-ACE2-6F06E5670F2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6FE97F9-CA96-457F-97B8-EC3BB971C7C1}">
      <dgm:prSet phldrT="[Text]"/>
      <dgm:spPr/>
      <dgm:t>
        <a:bodyPr/>
        <a:lstStyle/>
        <a:p>
          <a:r>
            <a:rPr lang="id-ID" dirty="0" smtClean="0"/>
            <a:t>Konsep Awal</a:t>
          </a:r>
          <a:endParaRPr lang="id-ID" dirty="0"/>
        </a:p>
      </dgm:t>
    </dgm:pt>
    <dgm:pt modelId="{43925CE2-CD2C-455D-B547-2BD3E9D6E087}" type="parTrans" cxnId="{75229CCE-DA1C-4BEA-8FC1-BC4B7B41F707}">
      <dgm:prSet/>
      <dgm:spPr/>
      <dgm:t>
        <a:bodyPr/>
        <a:lstStyle/>
        <a:p>
          <a:endParaRPr lang="id-ID"/>
        </a:p>
      </dgm:t>
    </dgm:pt>
    <dgm:pt modelId="{76AE2310-6137-4A02-8E71-1E1F48DE87E8}" type="sibTrans" cxnId="{75229CCE-DA1C-4BEA-8FC1-BC4B7B41F707}">
      <dgm:prSet/>
      <dgm:spPr/>
      <dgm:t>
        <a:bodyPr/>
        <a:lstStyle/>
        <a:p>
          <a:endParaRPr lang="id-ID"/>
        </a:p>
      </dgm:t>
    </dgm:pt>
    <dgm:pt modelId="{7A7EBB30-002D-4AC3-B1F1-553C57D0D454}">
      <dgm:prSet phldrT="[Text]"/>
      <dgm:spPr/>
      <dgm:t>
        <a:bodyPr/>
        <a:lstStyle/>
        <a:p>
          <a:r>
            <a:rPr lang="id-ID" dirty="0" smtClean="0"/>
            <a:t>Prototype Awal Desain dan Implementasi</a:t>
          </a:r>
          <a:endParaRPr lang="id-ID" dirty="0"/>
        </a:p>
      </dgm:t>
    </dgm:pt>
    <dgm:pt modelId="{CC816818-225B-4299-8BDB-94D6F3679769}" type="parTrans" cxnId="{57007B2E-D5A9-4E4B-B2AC-C5020BC633E4}">
      <dgm:prSet/>
      <dgm:spPr/>
      <dgm:t>
        <a:bodyPr/>
        <a:lstStyle/>
        <a:p>
          <a:endParaRPr lang="id-ID"/>
        </a:p>
      </dgm:t>
    </dgm:pt>
    <dgm:pt modelId="{E22E48A0-497E-4DE9-8DED-4D74934313AE}" type="sibTrans" cxnId="{57007B2E-D5A9-4E4B-B2AC-C5020BC633E4}">
      <dgm:prSet/>
      <dgm:spPr/>
      <dgm:t>
        <a:bodyPr/>
        <a:lstStyle/>
        <a:p>
          <a:endParaRPr lang="id-ID"/>
        </a:p>
      </dgm:t>
    </dgm:pt>
    <dgm:pt modelId="{850B92A1-5486-4F33-B557-A116AD4A0272}">
      <dgm:prSet phldrT="[Text]"/>
      <dgm:spPr/>
      <dgm:t>
        <a:bodyPr/>
        <a:lstStyle/>
        <a:p>
          <a:r>
            <a:rPr lang="id-ID" dirty="0" smtClean="0"/>
            <a:t>Perbaikan Prototype Sampai dapar diterima</a:t>
          </a:r>
          <a:endParaRPr lang="id-ID" dirty="0"/>
        </a:p>
      </dgm:t>
    </dgm:pt>
    <dgm:pt modelId="{745C191F-AA11-456E-8101-5D711E3C5F63}" type="parTrans" cxnId="{E97977C5-7537-4FC7-B7AD-BB04782A2297}">
      <dgm:prSet/>
      <dgm:spPr/>
      <dgm:t>
        <a:bodyPr/>
        <a:lstStyle/>
        <a:p>
          <a:endParaRPr lang="id-ID"/>
        </a:p>
      </dgm:t>
    </dgm:pt>
    <dgm:pt modelId="{17C6B2A0-CCE7-4771-B4CB-2E6E9B9CDA35}" type="sibTrans" cxnId="{E97977C5-7537-4FC7-B7AD-BB04782A2297}">
      <dgm:prSet/>
      <dgm:spPr/>
      <dgm:t>
        <a:bodyPr/>
        <a:lstStyle/>
        <a:p>
          <a:endParaRPr lang="id-ID"/>
        </a:p>
      </dgm:t>
    </dgm:pt>
    <dgm:pt modelId="{ACE8C1D5-D801-4A41-9503-904150C0F063}">
      <dgm:prSet phldrT="[Text]"/>
      <dgm:spPr/>
      <dgm:t>
        <a:bodyPr/>
        <a:lstStyle/>
        <a:p>
          <a:r>
            <a:rPr lang="id-ID" dirty="0" smtClean="0"/>
            <a:t>Rilis Produk Pemeliharaan dimulai</a:t>
          </a:r>
          <a:endParaRPr lang="id-ID" dirty="0"/>
        </a:p>
      </dgm:t>
    </dgm:pt>
    <dgm:pt modelId="{C058726B-2A9F-43C5-A3FE-04F2A8C39835}" type="parTrans" cxnId="{48E2C5F2-E160-4AFB-B67A-90D4F1F21932}">
      <dgm:prSet/>
      <dgm:spPr/>
      <dgm:t>
        <a:bodyPr/>
        <a:lstStyle/>
        <a:p>
          <a:endParaRPr lang="id-ID"/>
        </a:p>
      </dgm:t>
    </dgm:pt>
    <dgm:pt modelId="{C1B54B18-6547-4C9E-8B48-8523FA0E93F3}" type="sibTrans" cxnId="{48E2C5F2-E160-4AFB-B67A-90D4F1F21932}">
      <dgm:prSet/>
      <dgm:spPr/>
      <dgm:t>
        <a:bodyPr/>
        <a:lstStyle/>
        <a:p>
          <a:endParaRPr lang="id-ID"/>
        </a:p>
      </dgm:t>
    </dgm:pt>
    <dgm:pt modelId="{FC6D4E56-8A75-4F81-AFDA-BA35BD291A42}" type="pres">
      <dgm:prSet presAssocID="{0FF9CD30-E93A-4D7F-ACE2-6F06E5670F26}" presName="CompostProcess" presStyleCnt="0">
        <dgm:presLayoutVars>
          <dgm:dir/>
          <dgm:resizeHandles val="exact"/>
        </dgm:presLayoutVars>
      </dgm:prSet>
      <dgm:spPr/>
    </dgm:pt>
    <dgm:pt modelId="{8A38681F-DB74-48AF-BF96-93B2DF2506BE}" type="pres">
      <dgm:prSet presAssocID="{0FF9CD30-E93A-4D7F-ACE2-6F06E5670F26}" presName="arrow" presStyleLbl="bgShp" presStyleIdx="0" presStyleCnt="1"/>
      <dgm:spPr/>
    </dgm:pt>
    <dgm:pt modelId="{114880E8-B346-4CF7-B1BC-A2FAFCB6ECFD}" type="pres">
      <dgm:prSet presAssocID="{0FF9CD30-E93A-4D7F-ACE2-6F06E5670F26}" presName="linearProcess" presStyleCnt="0"/>
      <dgm:spPr/>
    </dgm:pt>
    <dgm:pt modelId="{3C1AA04D-C994-4859-B090-6F3B3B85414E}" type="pres">
      <dgm:prSet presAssocID="{E6FE97F9-CA96-457F-97B8-EC3BB971C7C1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47CB5F0C-115C-44A5-8B46-4D1B6110E887}" type="pres">
      <dgm:prSet presAssocID="{76AE2310-6137-4A02-8E71-1E1F48DE87E8}" presName="sibTrans" presStyleCnt="0"/>
      <dgm:spPr/>
    </dgm:pt>
    <dgm:pt modelId="{86444920-D6AC-4B36-9918-F57CD6A3B2F6}" type="pres">
      <dgm:prSet presAssocID="{7A7EBB30-002D-4AC3-B1F1-553C57D0D454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DF989B4-F8FA-473A-B115-386F97CF3134}" type="pres">
      <dgm:prSet presAssocID="{E22E48A0-497E-4DE9-8DED-4D74934313AE}" presName="sibTrans" presStyleCnt="0"/>
      <dgm:spPr/>
    </dgm:pt>
    <dgm:pt modelId="{5D4FCEA2-A444-4839-9759-A57B3ABC3BAD}" type="pres">
      <dgm:prSet presAssocID="{850B92A1-5486-4F33-B557-A116AD4A027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B89CD1D-B8BF-4E9E-81DB-D3E44C9A6ED6}" type="pres">
      <dgm:prSet presAssocID="{17C6B2A0-CCE7-4771-B4CB-2E6E9B9CDA35}" presName="sibTrans" presStyleCnt="0"/>
      <dgm:spPr/>
    </dgm:pt>
    <dgm:pt modelId="{3F97D2EA-9DEB-44CE-8B67-FCD691EF106A}" type="pres">
      <dgm:prSet presAssocID="{ACE8C1D5-D801-4A41-9503-904150C0F06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EDCCD70-D474-415C-AAC0-CEEAA21A4585}" type="presOf" srcId="{850B92A1-5486-4F33-B557-A116AD4A0272}" destId="{5D4FCEA2-A444-4839-9759-A57B3ABC3BAD}" srcOrd="0" destOrd="0" presId="urn:microsoft.com/office/officeart/2005/8/layout/hProcess9"/>
    <dgm:cxn modelId="{8AF60053-1A96-4391-94A6-601520863011}" type="presOf" srcId="{E6FE97F9-CA96-457F-97B8-EC3BB971C7C1}" destId="{3C1AA04D-C994-4859-B090-6F3B3B85414E}" srcOrd="0" destOrd="0" presId="urn:microsoft.com/office/officeart/2005/8/layout/hProcess9"/>
    <dgm:cxn modelId="{75229CCE-DA1C-4BEA-8FC1-BC4B7B41F707}" srcId="{0FF9CD30-E93A-4D7F-ACE2-6F06E5670F26}" destId="{E6FE97F9-CA96-457F-97B8-EC3BB971C7C1}" srcOrd="0" destOrd="0" parTransId="{43925CE2-CD2C-455D-B547-2BD3E9D6E087}" sibTransId="{76AE2310-6137-4A02-8E71-1E1F48DE87E8}"/>
    <dgm:cxn modelId="{E97977C5-7537-4FC7-B7AD-BB04782A2297}" srcId="{0FF9CD30-E93A-4D7F-ACE2-6F06E5670F26}" destId="{850B92A1-5486-4F33-B557-A116AD4A0272}" srcOrd="2" destOrd="0" parTransId="{745C191F-AA11-456E-8101-5D711E3C5F63}" sibTransId="{17C6B2A0-CCE7-4771-B4CB-2E6E9B9CDA35}"/>
    <dgm:cxn modelId="{57007B2E-D5A9-4E4B-B2AC-C5020BC633E4}" srcId="{0FF9CD30-E93A-4D7F-ACE2-6F06E5670F26}" destId="{7A7EBB30-002D-4AC3-B1F1-553C57D0D454}" srcOrd="1" destOrd="0" parTransId="{CC816818-225B-4299-8BDB-94D6F3679769}" sibTransId="{E22E48A0-497E-4DE9-8DED-4D74934313AE}"/>
    <dgm:cxn modelId="{8BA2E307-26CE-4837-BA5C-2A781E917FCC}" type="presOf" srcId="{7A7EBB30-002D-4AC3-B1F1-553C57D0D454}" destId="{86444920-D6AC-4B36-9918-F57CD6A3B2F6}" srcOrd="0" destOrd="0" presId="urn:microsoft.com/office/officeart/2005/8/layout/hProcess9"/>
    <dgm:cxn modelId="{48E2C5F2-E160-4AFB-B67A-90D4F1F21932}" srcId="{0FF9CD30-E93A-4D7F-ACE2-6F06E5670F26}" destId="{ACE8C1D5-D801-4A41-9503-904150C0F063}" srcOrd="3" destOrd="0" parTransId="{C058726B-2A9F-43C5-A3FE-04F2A8C39835}" sibTransId="{C1B54B18-6547-4C9E-8B48-8523FA0E93F3}"/>
    <dgm:cxn modelId="{64D093AC-929D-4506-AD78-6EEC22B4FC40}" type="presOf" srcId="{ACE8C1D5-D801-4A41-9503-904150C0F063}" destId="{3F97D2EA-9DEB-44CE-8B67-FCD691EF106A}" srcOrd="0" destOrd="0" presId="urn:microsoft.com/office/officeart/2005/8/layout/hProcess9"/>
    <dgm:cxn modelId="{16F32C8E-1757-40C0-8E6A-F3241832785D}" type="presOf" srcId="{0FF9CD30-E93A-4D7F-ACE2-6F06E5670F26}" destId="{FC6D4E56-8A75-4F81-AFDA-BA35BD291A42}" srcOrd="0" destOrd="0" presId="urn:microsoft.com/office/officeart/2005/8/layout/hProcess9"/>
    <dgm:cxn modelId="{FF79B1FC-79B2-46F0-9D2C-14E9B5F3097E}" type="presParOf" srcId="{FC6D4E56-8A75-4F81-AFDA-BA35BD291A42}" destId="{8A38681F-DB74-48AF-BF96-93B2DF2506BE}" srcOrd="0" destOrd="0" presId="urn:microsoft.com/office/officeart/2005/8/layout/hProcess9"/>
    <dgm:cxn modelId="{C5896AC4-A2BA-4762-BB87-E0649739D7D7}" type="presParOf" srcId="{FC6D4E56-8A75-4F81-AFDA-BA35BD291A42}" destId="{114880E8-B346-4CF7-B1BC-A2FAFCB6ECFD}" srcOrd="1" destOrd="0" presId="urn:microsoft.com/office/officeart/2005/8/layout/hProcess9"/>
    <dgm:cxn modelId="{7C9EF185-0DB0-4856-8691-D64198E484B3}" type="presParOf" srcId="{114880E8-B346-4CF7-B1BC-A2FAFCB6ECFD}" destId="{3C1AA04D-C994-4859-B090-6F3B3B85414E}" srcOrd="0" destOrd="0" presId="urn:microsoft.com/office/officeart/2005/8/layout/hProcess9"/>
    <dgm:cxn modelId="{0FD57B08-A11A-4958-8E2E-7C552F72ECF8}" type="presParOf" srcId="{114880E8-B346-4CF7-B1BC-A2FAFCB6ECFD}" destId="{47CB5F0C-115C-44A5-8B46-4D1B6110E887}" srcOrd="1" destOrd="0" presId="urn:microsoft.com/office/officeart/2005/8/layout/hProcess9"/>
    <dgm:cxn modelId="{5ED2436B-744A-49F2-867C-F64348AC16EC}" type="presParOf" srcId="{114880E8-B346-4CF7-B1BC-A2FAFCB6ECFD}" destId="{86444920-D6AC-4B36-9918-F57CD6A3B2F6}" srcOrd="2" destOrd="0" presId="urn:microsoft.com/office/officeart/2005/8/layout/hProcess9"/>
    <dgm:cxn modelId="{EB325B1F-9E1E-4DAC-B512-B4655C76CA2D}" type="presParOf" srcId="{114880E8-B346-4CF7-B1BC-A2FAFCB6ECFD}" destId="{ADF989B4-F8FA-473A-B115-386F97CF3134}" srcOrd="3" destOrd="0" presId="urn:microsoft.com/office/officeart/2005/8/layout/hProcess9"/>
    <dgm:cxn modelId="{51ADD091-687B-4BA8-B8DF-9A8957C9376B}" type="presParOf" srcId="{114880E8-B346-4CF7-B1BC-A2FAFCB6ECFD}" destId="{5D4FCEA2-A444-4839-9759-A57B3ABC3BAD}" srcOrd="4" destOrd="0" presId="urn:microsoft.com/office/officeart/2005/8/layout/hProcess9"/>
    <dgm:cxn modelId="{686DD2DB-3A95-4941-BD13-E666AD13FE1B}" type="presParOf" srcId="{114880E8-B346-4CF7-B1BC-A2FAFCB6ECFD}" destId="{5B89CD1D-B8BF-4E9E-81DB-D3E44C9A6ED6}" srcOrd="5" destOrd="0" presId="urn:microsoft.com/office/officeart/2005/8/layout/hProcess9"/>
    <dgm:cxn modelId="{FBCD7A4F-FACD-4846-A0E1-D32ED94E712F}" type="presParOf" srcId="{114880E8-B346-4CF7-B1BC-A2FAFCB6ECFD}" destId="{3F97D2EA-9DEB-44CE-8B67-FCD691EF106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14A45-5C6F-4031-9F4A-5B41355C54A0}">
      <dsp:nvSpPr>
        <dsp:cNvPr id="0" name=""/>
        <dsp:cNvSpPr/>
      </dsp:nvSpPr>
      <dsp:spPr>
        <a:xfrm>
          <a:off x="5491397" y="1096381"/>
          <a:ext cx="1252127" cy="12523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C5642-22A9-47FE-8F74-2C3966181A71}">
      <dsp:nvSpPr>
        <dsp:cNvPr id="0" name=""/>
        <dsp:cNvSpPr/>
      </dsp:nvSpPr>
      <dsp:spPr>
        <a:xfrm>
          <a:off x="5532713" y="1138132"/>
          <a:ext cx="1168830" cy="11688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Web Browser</a:t>
          </a:r>
          <a:endParaRPr lang="id-ID" sz="1500" kern="1200" dirty="0"/>
        </a:p>
      </dsp:txBody>
      <dsp:txXfrm>
        <a:off x="5699974" y="1305139"/>
        <a:ext cx="834973" cy="834815"/>
      </dsp:txXfrm>
    </dsp:sp>
    <dsp:sp modelId="{E1A445CB-518A-4BA3-B30D-505C66D89361}">
      <dsp:nvSpPr>
        <dsp:cNvPr id="0" name=""/>
        <dsp:cNvSpPr/>
      </dsp:nvSpPr>
      <dsp:spPr>
        <a:xfrm rot="2700000">
          <a:off x="4196693" y="1096445"/>
          <a:ext cx="1251983" cy="12519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0ABFE-3552-440C-92CA-B0804235B6F9}">
      <dsp:nvSpPr>
        <dsp:cNvPr id="0" name=""/>
        <dsp:cNvSpPr/>
      </dsp:nvSpPr>
      <dsp:spPr>
        <a:xfrm>
          <a:off x="4239269" y="1138132"/>
          <a:ext cx="1168830" cy="11688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Web Server</a:t>
          </a:r>
          <a:endParaRPr lang="id-ID" sz="1500" kern="1200" dirty="0"/>
        </a:p>
      </dsp:txBody>
      <dsp:txXfrm>
        <a:off x="4405864" y="1305139"/>
        <a:ext cx="834973" cy="834815"/>
      </dsp:txXfrm>
    </dsp:sp>
    <dsp:sp modelId="{D67762A9-DD09-4822-AD5E-C5CCC5234F8A}">
      <dsp:nvSpPr>
        <dsp:cNvPr id="0" name=""/>
        <dsp:cNvSpPr/>
      </dsp:nvSpPr>
      <dsp:spPr>
        <a:xfrm rot="2700000">
          <a:off x="2903250" y="1096445"/>
          <a:ext cx="1251983" cy="12519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F3BC2-8A10-4FF6-A8C4-56B1B4685EE8}">
      <dsp:nvSpPr>
        <dsp:cNvPr id="0" name=""/>
        <dsp:cNvSpPr/>
      </dsp:nvSpPr>
      <dsp:spPr>
        <a:xfrm>
          <a:off x="2945159" y="1138132"/>
          <a:ext cx="1168830" cy="11688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Aplication Server</a:t>
          </a:r>
          <a:endParaRPr lang="id-ID" sz="1500" kern="1200" dirty="0"/>
        </a:p>
      </dsp:txBody>
      <dsp:txXfrm>
        <a:off x="3111754" y="1305139"/>
        <a:ext cx="834973" cy="834815"/>
      </dsp:txXfrm>
    </dsp:sp>
    <dsp:sp modelId="{7469CE73-7532-4123-A517-6568D253E047}">
      <dsp:nvSpPr>
        <dsp:cNvPr id="0" name=""/>
        <dsp:cNvSpPr/>
      </dsp:nvSpPr>
      <dsp:spPr>
        <a:xfrm rot="2700000">
          <a:off x="1609140" y="1096445"/>
          <a:ext cx="1251983" cy="12519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F660C-2B4B-4769-AC04-2136B241932E}">
      <dsp:nvSpPr>
        <dsp:cNvPr id="0" name=""/>
        <dsp:cNvSpPr/>
      </dsp:nvSpPr>
      <dsp:spPr>
        <a:xfrm>
          <a:off x="1651050" y="1138132"/>
          <a:ext cx="1168830" cy="11688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Database Server</a:t>
          </a:r>
          <a:endParaRPr lang="id-ID" sz="1500" kern="1200" dirty="0"/>
        </a:p>
      </dsp:txBody>
      <dsp:txXfrm>
        <a:off x="1818311" y="1305139"/>
        <a:ext cx="834973" cy="834815"/>
      </dsp:txXfrm>
    </dsp:sp>
    <dsp:sp modelId="{ADC211BC-DB2A-4414-8EDD-47BC19C9DC2A}">
      <dsp:nvSpPr>
        <dsp:cNvPr id="0" name=""/>
        <dsp:cNvSpPr/>
      </dsp:nvSpPr>
      <dsp:spPr>
        <a:xfrm rot="2700000">
          <a:off x="315030" y="1096445"/>
          <a:ext cx="1251983" cy="125198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810EF-078D-48B5-9BBC-77B5E6477317}">
      <dsp:nvSpPr>
        <dsp:cNvPr id="0" name=""/>
        <dsp:cNvSpPr/>
      </dsp:nvSpPr>
      <dsp:spPr>
        <a:xfrm>
          <a:off x="356940" y="1138132"/>
          <a:ext cx="1168830" cy="116882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Database</a:t>
          </a:r>
          <a:endParaRPr lang="id-ID" sz="1500" kern="1200" dirty="0"/>
        </a:p>
      </dsp:txBody>
      <dsp:txXfrm>
        <a:off x="524201" y="1305139"/>
        <a:ext cx="834973" cy="834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40DAA-D7A3-4037-8B1D-CF8AD9A6A56B}">
      <dsp:nvSpPr>
        <dsp:cNvPr id="0" name=""/>
        <dsp:cNvSpPr/>
      </dsp:nvSpPr>
      <dsp:spPr>
        <a:xfrm>
          <a:off x="1009" y="1352526"/>
          <a:ext cx="1969152" cy="7876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Definisi masalah</a:t>
          </a:r>
          <a:endParaRPr lang="id-ID" sz="1600" kern="1200" dirty="0"/>
        </a:p>
      </dsp:txBody>
      <dsp:txXfrm>
        <a:off x="1009" y="1352526"/>
        <a:ext cx="1772237" cy="787661"/>
      </dsp:txXfrm>
    </dsp:sp>
    <dsp:sp modelId="{8B550ACA-5AA3-4E69-A46A-902B7D9510A3}">
      <dsp:nvSpPr>
        <dsp:cNvPr id="0" name=""/>
        <dsp:cNvSpPr/>
      </dsp:nvSpPr>
      <dsp:spPr>
        <a:xfrm>
          <a:off x="1576332" y="1352526"/>
          <a:ext cx="1969152" cy="78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Analisis kebutuhan</a:t>
          </a:r>
          <a:endParaRPr lang="id-ID" sz="1600" kern="1200" dirty="0"/>
        </a:p>
      </dsp:txBody>
      <dsp:txXfrm>
        <a:off x="1970163" y="1352526"/>
        <a:ext cx="1181491" cy="787661"/>
      </dsp:txXfrm>
    </dsp:sp>
    <dsp:sp modelId="{96C22A04-B8FB-4A18-A429-87778C239145}">
      <dsp:nvSpPr>
        <dsp:cNvPr id="0" name=""/>
        <dsp:cNvSpPr/>
      </dsp:nvSpPr>
      <dsp:spPr>
        <a:xfrm>
          <a:off x="3151654" y="1352526"/>
          <a:ext cx="1969152" cy="78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Merancang prototype</a:t>
          </a:r>
          <a:endParaRPr lang="id-ID" sz="1600" kern="1200" dirty="0"/>
        </a:p>
      </dsp:txBody>
      <dsp:txXfrm>
        <a:off x="3545485" y="1352526"/>
        <a:ext cx="1181491" cy="787661"/>
      </dsp:txXfrm>
    </dsp:sp>
    <dsp:sp modelId="{E52D8A02-0032-4ABD-8CD3-D05A937CB487}">
      <dsp:nvSpPr>
        <dsp:cNvPr id="0" name=""/>
        <dsp:cNvSpPr/>
      </dsp:nvSpPr>
      <dsp:spPr>
        <a:xfrm>
          <a:off x="4726976" y="1352526"/>
          <a:ext cx="1969152" cy="78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Implementasi</a:t>
          </a:r>
          <a:endParaRPr lang="id-ID" sz="1600" kern="1200" dirty="0"/>
        </a:p>
      </dsp:txBody>
      <dsp:txXfrm>
        <a:off x="5120807" y="1352526"/>
        <a:ext cx="1181491" cy="787661"/>
      </dsp:txXfrm>
    </dsp:sp>
    <dsp:sp modelId="{3F4C5788-2327-474D-82E2-0578D97DA7BB}">
      <dsp:nvSpPr>
        <dsp:cNvPr id="0" name=""/>
        <dsp:cNvSpPr/>
      </dsp:nvSpPr>
      <dsp:spPr>
        <a:xfrm>
          <a:off x="6302299" y="1352526"/>
          <a:ext cx="1969152" cy="787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Pemeliharaan</a:t>
          </a:r>
          <a:endParaRPr lang="id-ID" sz="1600" kern="1200" dirty="0"/>
        </a:p>
      </dsp:txBody>
      <dsp:txXfrm>
        <a:off x="6696130" y="1352526"/>
        <a:ext cx="1181491" cy="787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B11A6-BD9D-4697-94C3-6910CDB475B6}">
      <dsp:nvSpPr>
        <dsp:cNvPr id="0" name=""/>
        <dsp:cNvSpPr/>
      </dsp:nvSpPr>
      <dsp:spPr>
        <a:xfrm rot="5400000">
          <a:off x="2120499" y="823317"/>
          <a:ext cx="716521" cy="8157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DD109-13A9-42B9-B3AA-2462C00069A0}">
      <dsp:nvSpPr>
        <dsp:cNvPr id="0" name=""/>
        <dsp:cNvSpPr/>
      </dsp:nvSpPr>
      <dsp:spPr>
        <a:xfrm>
          <a:off x="1930664" y="29039"/>
          <a:ext cx="1206199" cy="844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Spesifikasi Kebutuhan</a:t>
          </a:r>
          <a:endParaRPr lang="id-ID" sz="1500" kern="1200" dirty="0"/>
        </a:p>
      </dsp:txBody>
      <dsp:txXfrm>
        <a:off x="1971887" y="70262"/>
        <a:ext cx="1123753" cy="761854"/>
      </dsp:txXfrm>
    </dsp:sp>
    <dsp:sp modelId="{3A9CAED0-800D-47D6-B7AA-72DF5392C2B3}">
      <dsp:nvSpPr>
        <dsp:cNvPr id="0" name=""/>
        <dsp:cNvSpPr/>
      </dsp:nvSpPr>
      <dsp:spPr>
        <a:xfrm>
          <a:off x="3136864" y="109563"/>
          <a:ext cx="877274" cy="6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B6DEA-547A-430F-967B-AA24F0914E7C}">
      <dsp:nvSpPr>
        <dsp:cNvPr id="0" name=""/>
        <dsp:cNvSpPr/>
      </dsp:nvSpPr>
      <dsp:spPr>
        <a:xfrm rot="5400000">
          <a:off x="3120567" y="1771745"/>
          <a:ext cx="716521" cy="8157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E28ED-F84C-487D-9DFB-3AFFAF8B0BF1}">
      <dsp:nvSpPr>
        <dsp:cNvPr id="0" name=""/>
        <dsp:cNvSpPr/>
      </dsp:nvSpPr>
      <dsp:spPr>
        <a:xfrm>
          <a:off x="2930732" y="977467"/>
          <a:ext cx="1206199" cy="844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Data Desain</a:t>
          </a:r>
          <a:endParaRPr lang="id-ID" sz="1500" kern="1200" dirty="0"/>
        </a:p>
      </dsp:txBody>
      <dsp:txXfrm>
        <a:off x="2971955" y="1018690"/>
        <a:ext cx="1123753" cy="761854"/>
      </dsp:txXfrm>
    </dsp:sp>
    <dsp:sp modelId="{50DDE7AF-9E09-4059-80D4-421E96D81477}">
      <dsp:nvSpPr>
        <dsp:cNvPr id="0" name=""/>
        <dsp:cNvSpPr/>
      </dsp:nvSpPr>
      <dsp:spPr>
        <a:xfrm>
          <a:off x="4136932" y="1057991"/>
          <a:ext cx="877274" cy="6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D3CD7-D84D-4927-8EC1-F65A3EE682EC}">
      <dsp:nvSpPr>
        <dsp:cNvPr id="0" name=""/>
        <dsp:cNvSpPr/>
      </dsp:nvSpPr>
      <dsp:spPr>
        <a:xfrm rot="5400000">
          <a:off x="4120634" y="2720174"/>
          <a:ext cx="716521" cy="8157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733AE-99BA-42AE-8605-9E7B222FD8E1}">
      <dsp:nvSpPr>
        <dsp:cNvPr id="0" name=""/>
        <dsp:cNvSpPr/>
      </dsp:nvSpPr>
      <dsp:spPr>
        <a:xfrm>
          <a:off x="3930800" y="1925896"/>
          <a:ext cx="1206199" cy="844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Desain Hiperteks</a:t>
          </a:r>
          <a:endParaRPr lang="id-ID" sz="1500" kern="1200" dirty="0"/>
        </a:p>
      </dsp:txBody>
      <dsp:txXfrm>
        <a:off x="3972023" y="1967119"/>
        <a:ext cx="1123753" cy="761854"/>
      </dsp:txXfrm>
    </dsp:sp>
    <dsp:sp modelId="{7E312F42-E365-41B5-9B2C-607B7C436309}">
      <dsp:nvSpPr>
        <dsp:cNvPr id="0" name=""/>
        <dsp:cNvSpPr/>
      </dsp:nvSpPr>
      <dsp:spPr>
        <a:xfrm>
          <a:off x="5136999" y="2006419"/>
          <a:ext cx="877274" cy="6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758BE-A9C8-4D73-9555-2F452C4CA8C8}">
      <dsp:nvSpPr>
        <dsp:cNvPr id="0" name=""/>
        <dsp:cNvSpPr/>
      </dsp:nvSpPr>
      <dsp:spPr>
        <a:xfrm rot="5400000">
          <a:off x="5120702" y="3668602"/>
          <a:ext cx="716521" cy="8157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2244D-AD53-4C95-BB2D-1AB4604F454D}">
      <dsp:nvSpPr>
        <dsp:cNvPr id="0" name=""/>
        <dsp:cNvSpPr/>
      </dsp:nvSpPr>
      <dsp:spPr>
        <a:xfrm>
          <a:off x="4930867" y="2874324"/>
          <a:ext cx="1206199" cy="844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Desain Arsitektur</a:t>
          </a:r>
          <a:endParaRPr lang="id-ID" sz="1500" kern="1200" dirty="0"/>
        </a:p>
      </dsp:txBody>
      <dsp:txXfrm>
        <a:off x="4972090" y="2915547"/>
        <a:ext cx="1123753" cy="761854"/>
      </dsp:txXfrm>
    </dsp:sp>
    <dsp:sp modelId="{529262A4-BF1E-435E-A214-30F2F3D462B6}">
      <dsp:nvSpPr>
        <dsp:cNvPr id="0" name=""/>
        <dsp:cNvSpPr/>
      </dsp:nvSpPr>
      <dsp:spPr>
        <a:xfrm>
          <a:off x="6137067" y="2954847"/>
          <a:ext cx="877274" cy="682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43369-1E48-4819-ABCA-8DFF450B05BC}">
      <dsp:nvSpPr>
        <dsp:cNvPr id="0" name=""/>
        <dsp:cNvSpPr/>
      </dsp:nvSpPr>
      <dsp:spPr>
        <a:xfrm>
          <a:off x="5930935" y="3822752"/>
          <a:ext cx="1206199" cy="84430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500" kern="1200" dirty="0" smtClean="0"/>
            <a:t>Implementasi</a:t>
          </a:r>
          <a:endParaRPr lang="id-ID" sz="1500" kern="1200" dirty="0"/>
        </a:p>
      </dsp:txBody>
      <dsp:txXfrm>
        <a:off x="5972158" y="3863975"/>
        <a:ext cx="1123753" cy="761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8681F-DB74-48AF-BF96-93B2DF2506BE}">
      <dsp:nvSpPr>
        <dsp:cNvPr id="0" name=""/>
        <dsp:cNvSpPr/>
      </dsp:nvSpPr>
      <dsp:spPr>
        <a:xfrm>
          <a:off x="509944" y="0"/>
          <a:ext cx="5779372" cy="3444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AA04D-C994-4859-B090-6F3B3B85414E}">
      <dsp:nvSpPr>
        <dsp:cNvPr id="0" name=""/>
        <dsp:cNvSpPr/>
      </dsp:nvSpPr>
      <dsp:spPr>
        <a:xfrm>
          <a:off x="3402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Konsep Awal</a:t>
          </a:r>
          <a:endParaRPr lang="id-ID" sz="2000" kern="1200" dirty="0"/>
        </a:p>
      </dsp:txBody>
      <dsp:txXfrm>
        <a:off x="70668" y="1100728"/>
        <a:ext cx="1502204" cy="1243418"/>
      </dsp:txXfrm>
    </dsp:sp>
    <dsp:sp modelId="{86444920-D6AC-4B36-9918-F57CD6A3B2F6}">
      <dsp:nvSpPr>
        <dsp:cNvPr id="0" name=""/>
        <dsp:cNvSpPr/>
      </dsp:nvSpPr>
      <dsp:spPr>
        <a:xfrm>
          <a:off x="1721976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Prototype Awal Desain dan Implementasi</a:t>
          </a:r>
          <a:endParaRPr lang="id-ID" sz="2000" kern="1200" dirty="0"/>
        </a:p>
      </dsp:txBody>
      <dsp:txXfrm>
        <a:off x="1789242" y="1100728"/>
        <a:ext cx="1502204" cy="1243418"/>
      </dsp:txXfrm>
    </dsp:sp>
    <dsp:sp modelId="{5D4FCEA2-A444-4839-9759-A57B3ABC3BAD}">
      <dsp:nvSpPr>
        <dsp:cNvPr id="0" name=""/>
        <dsp:cNvSpPr/>
      </dsp:nvSpPr>
      <dsp:spPr>
        <a:xfrm>
          <a:off x="3440549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Perbaikan Prototype Sampai dapar diterima</a:t>
          </a:r>
          <a:endParaRPr lang="id-ID" sz="2000" kern="1200" dirty="0"/>
        </a:p>
      </dsp:txBody>
      <dsp:txXfrm>
        <a:off x="3507815" y="1100728"/>
        <a:ext cx="1502204" cy="1243418"/>
      </dsp:txXfrm>
    </dsp:sp>
    <dsp:sp modelId="{3F97D2EA-9DEB-44CE-8B67-FCD691EF106A}">
      <dsp:nvSpPr>
        <dsp:cNvPr id="0" name=""/>
        <dsp:cNvSpPr/>
      </dsp:nvSpPr>
      <dsp:spPr>
        <a:xfrm>
          <a:off x="5159122" y="1033462"/>
          <a:ext cx="1636736" cy="137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Rilis Produk Pemeliharaan dimulai</a:t>
          </a:r>
          <a:endParaRPr lang="id-ID" sz="2000" kern="1200" dirty="0"/>
        </a:p>
      </dsp:txBody>
      <dsp:txXfrm>
        <a:off x="5226388" y="1100728"/>
        <a:ext cx="1502204" cy="1243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7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1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6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7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43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48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1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5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0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7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2F424-AF0E-4300-8B06-FDCA54CCB44A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E6D3F2-672D-4DB4-B2D9-B9D2DA899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167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METODOLOGI PENGEMBANGAN APLIKASI WEB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Siti Asmiatun, M.Kom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Peranan-Peranan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9107"/>
            <a:ext cx="7772400" cy="44196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Analis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grafis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administrator,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902" y="304800"/>
            <a:ext cx="6798734" cy="1303867"/>
          </a:xfrm>
        </p:spPr>
        <p:txBody>
          <a:bodyPr/>
          <a:lstStyle/>
          <a:p>
            <a:r>
              <a:rPr lang="id-ID" dirty="0" smtClean="0"/>
              <a:t>Siklus Hidup Pengembangan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452312"/>
              </p:ext>
            </p:extLst>
          </p:nvPr>
        </p:nvGraphicFramePr>
        <p:xfrm>
          <a:off x="-609600" y="1552307"/>
          <a:ext cx="9067800" cy="469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70678" y="5486400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Evaluasi dan pengujian</a:t>
            </a:r>
            <a:endParaRPr lang="id-ID" dirty="0"/>
          </a:p>
        </p:txBody>
      </p:sp>
      <p:sp>
        <p:nvSpPr>
          <p:cNvPr id="6" name="Chevron 5"/>
          <p:cNvSpPr/>
          <p:nvPr/>
        </p:nvSpPr>
        <p:spPr>
          <a:xfrm>
            <a:off x="6629400" y="5486400"/>
            <a:ext cx="304800" cy="533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6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228600"/>
            <a:ext cx="6798734" cy="130386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Proses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33" y="1219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infrastruktur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memastikan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tinkat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layanan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respek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batasan-batasan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 startAt="2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Modul-modul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potongan-potongan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data, template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dinamis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AutoNum type="arabicPeriod" startAt="3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Dokumentasi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sekumpulan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nonperangkat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dikembangkan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siklus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hidup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menetapkan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aneka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pilihan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457200"/>
            <a:ext cx="6798734" cy="130386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Keahlihan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2037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Pendukung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memudahkan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desian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Arsitektur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proyek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Manajemen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regulitif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6798734" cy="1303867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Pengembangan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id-ID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awalnya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berperan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Disamping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digerakan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-driven).</a:t>
            </a:r>
          </a:p>
          <a:p>
            <a:pPr marL="514350" indent="-514350">
              <a:buAutoNum type="arabicPeriod" startAt="2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Hiperteks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medukung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paradigma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hiperteks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paradigma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notasi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hiperteks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node,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tautan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anchor.</a:t>
            </a:r>
          </a:p>
          <a:p>
            <a:pPr marL="514350" indent="-514350">
              <a:buAutoNum type="arabicPeriod" startAt="3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Presentasi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lunak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konvensional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“look and feel”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panduan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style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elemen-elemen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distandarisasi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Prototype Yang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Dimodifikasi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prototipe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diperkenalkan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komunitas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1980-an.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Pekerjaannya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tertutup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penggunaan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perancang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pembangunan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fingsional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Diturunkan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diinginkan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Prototipe Evolusioner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71533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930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2895600"/>
            <a:ext cx="5486400" cy="91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6000" dirty="0" err="1" smtClean="0">
                <a:latin typeface="Rosewood Std Regular" pitchFamily="50" charset="0"/>
              </a:rPr>
              <a:t>Terimakasih</a:t>
            </a:r>
            <a:endParaRPr lang="en-US" sz="6000" dirty="0">
              <a:latin typeface="Rosewood Std Regular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Dokumen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Statis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berinteraksi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mempertaruhkan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informasinya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pengunjungan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id-ID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Interaksi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Sederhana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mengijinkan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pengunjung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bertukar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pemilik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Web(web owner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3"/>
            </a:pP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Basis Data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Kompleks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kopleks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menangani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bisnis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online yang modern,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perbankan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on-line,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perdagangan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query basis data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interaktif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Komponen Aplikasi Web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837162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35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Server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438400"/>
            <a:ext cx="7010400" cy="3611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mengerjakan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semua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pengolahan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mengirimkan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HTML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client.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Server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query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menciptakan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format HTML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mengirimkannya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kembali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server web,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CGI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standar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ISAPI. 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server web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mengirimkan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browser.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609600"/>
            <a:ext cx="6798734" cy="1303867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Tantangan-Tantangan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Pengembangan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Tantangan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utama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usabilitas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pemeliharaan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 yang kaya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konten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integrasi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warisan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internet,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tantangan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tambahan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skalabilitas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keseimbangan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pemuatan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(load balancing).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Desain Usabilitas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Kegunaan situs web e-commerce untuk tingkat yang besar akan menentukan kesuksesan atau kegagalan sebuah organisasi web.</a:t>
            </a: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Aplikasi yang Kaya Konten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Kebanyakan aplikasi web memang kaya dengan konten. </a:t>
            </a: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plikasi yang kaya dengan konten</a:t>
            </a: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sering kali membutuhkan pemeliharaan dan pembaruan.</a:t>
            </a: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Skalabilitas</a:t>
            </a:r>
          </a:p>
          <a:p>
            <a:pPr>
              <a:buNone/>
            </a:pPr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aplikasi internet yang berjalan pada lingkungan operasi yang berbeda dengan aplikasi yang berjalan pada lingkungan non-Internet.</a:t>
            </a:r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Keseimbangan Pemuatan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Pada aplikasi multiserver, beban kerja yang tidak seimbang pada server akan mengurangi kinerja sistem, ketahanan dan</a:t>
            </a:r>
          </a:p>
          <a:p>
            <a:pPr>
              <a:buNone/>
            </a:pPr>
            <a:r>
              <a:rPr lang="sv-SE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   ketersedianan.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v-SE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sv-SE" sz="2400" b="1" dirty="0" smtClean="0">
                <a:latin typeface="Times New Roman" pitchFamily="18" charset="0"/>
                <a:cs typeface="Times New Roman" pitchFamily="18" charset="0"/>
              </a:rPr>
              <a:t>Keamanan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Keamanan merupakan hal yang utama dalam aplikasi internet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karena lingkungan operasinya terbuka, artinya siapa saja dapat</a:t>
            </a:r>
          </a:p>
          <a:p>
            <a:pPr>
              <a:buNone/>
            </a:pPr>
            <a:r>
              <a:rPr lang="sv-SE" sz="2400" dirty="0" smtClean="0">
                <a:latin typeface="Times New Roman" pitchFamily="18" charset="0"/>
                <a:cs typeface="Times New Roman" pitchFamily="18" charset="0"/>
              </a:rPr>
              <a:t>	mengakses aplikasi yang kita sajikan.</a:t>
            </a:r>
            <a:endParaRPr lang="id-ID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v-SE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Pengembangan Web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Powel, dkk (1998) menganjurkan kebutuhan untuk proses yang dibentuk di dalam pengembangan web.</a:t>
            </a:r>
          </a:p>
          <a:p>
            <a:r>
              <a:rPr lang="id-ID" dirty="0" smtClean="0"/>
              <a:t>Model air terjun yang di modifikasi </a:t>
            </a:r>
            <a:r>
              <a:rPr lang="id-ID" i="1" dirty="0" smtClean="0"/>
              <a:t>(modified waterfall) </a:t>
            </a:r>
            <a:r>
              <a:rPr lang="id-ID" dirty="0" smtClean="0"/>
              <a:t>disarankan untuk pengembangan web bagi pemula</a:t>
            </a:r>
            <a:endParaRPr lang="id-ID" i="1" dirty="0"/>
          </a:p>
        </p:txBody>
      </p:sp>
    </p:spTree>
    <p:extLst>
      <p:ext uri="{BB962C8B-B14F-4D97-AF65-F5344CB8AC3E}">
        <p14:creationId xmlns:p14="http://schemas.microsoft.com/office/powerpoint/2010/main" val="112892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Langkah-langkah model air terjun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35252"/>
              </p:ext>
            </p:extLst>
          </p:nvPr>
        </p:nvGraphicFramePr>
        <p:xfrm>
          <a:off x="609600" y="2438400"/>
          <a:ext cx="8272462" cy="3492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24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563</TotalTime>
  <Words>269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Garamond</vt:lpstr>
      <vt:lpstr>Rosewood Std Regular</vt:lpstr>
      <vt:lpstr>Times New Roman</vt:lpstr>
      <vt:lpstr>Wingdings</vt:lpstr>
      <vt:lpstr>Organic</vt:lpstr>
      <vt:lpstr>METODOLOGI PENGEMBANGAN APLIKASI WEB</vt:lpstr>
      <vt:lpstr>Aplikasi web</vt:lpstr>
      <vt:lpstr>Komponen Aplikasi Web</vt:lpstr>
      <vt:lpstr>Pengolahan Sisi Server</vt:lpstr>
      <vt:lpstr>Tantangan-Tantangan Pengembangan Aplikasi Web</vt:lpstr>
      <vt:lpstr>PowerPoint Presentation</vt:lpstr>
      <vt:lpstr>PowerPoint Presentation</vt:lpstr>
      <vt:lpstr>Metodologi Pengembangan Web</vt:lpstr>
      <vt:lpstr>Langkah-langkah model air terjun</vt:lpstr>
      <vt:lpstr>Peranan-Peranan Pengembangan</vt:lpstr>
      <vt:lpstr>Siklus Hidup Pengembangan</vt:lpstr>
      <vt:lpstr>Proses Pengembangan Web</vt:lpstr>
      <vt:lpstr>Pengetahuan dan Keahlihan Untuk Pengembangan Web</vt:lpstr>
      <vt:lpstr>Karakteristik Pengembangan Aplikasi Web</vt:lpstr>
      <vt:lpstr>Metode Prototype Yang Dimodifikasi</vt:lpstr>
      <vt:lpstr>Metode Prototipe Evolusioner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 Pengembangan Aplikasi Web</dc:title>
  <dc:creator>user</dc:creator>
  <cp:lastModifiedBy>MIEA</cp:lastModifiedBy>
  <cp:revision>89</cp:revision>
  <dcterms:created xsi:type="dcterms:W3CDTF">2015-05-25T12:09:40Z</dcterms:created>
  <dcterms:modified xsi:type="dcterms:W3CDTF">2015-11-30T12:40:49Z</dcterms:modified>
</cp:coreProperties>
</file>