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70" r:id="rId9"/>
    <p:sldId id="272" r:id="rId10"/>
    <p:sldId id="273" r:id="rId11"/>
    <p:sldId id="281" r:id="rId12"/>
    <p:sldId id="282" r:id="rId13"/>
    <p:sldId id="283" r:id="rId14"/>
    <p:sldId id="284" r:id="rId15"/>
    <p:sldId id="279" r:id="rId16"/>
    <p:sldId id="280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EBDF-D3AC-494A-96A2-8DC78F98A0F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E95D5B3-B8E0-4CBB-9A98-93364F42428D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Bahasa Alami</a:t>
          </a:r>
          <a:endParaRPr lang="id-ID" dirty="0"/>
        </a:p>
      </dgm:t>
    </dgm:pt>
    <dgm:pt modelId="{E1C8A036-4DD2-4E75-8F02-7F6B7DEFEDDA}" type="parTrans" cxnId="{7F19DECB-A7A8-43A7-B4D1-AA9DFE642F14}">
      <dgm:prSet/>
      <dgm:spPr/>
      <dgm:t>
        <a:bodyPr/>
        <a:lstStyle/>
        <a:p>
          <a:endParaRPr lang="id-ID"/>
        </a:p>
      </dgm:t>
    </dgm:pt>
    <dgm:pt modelId="{39B338B4-55FA-4BCC-861C-04BDEBCACD86}" type="sibTrans" cxnId="{7F19DECB-A7A8-43A7-B4D1-AA9DFE642F14}">
      <dgm:prSet/>
      <dgm:spPr/>
      <dgm:t>
        <a:bodyPr/>
        <a:lstStyle/>
        <a:p>
          <a:endParaRPr lang="id-ID"/>
        </a:p>
      </dgm:t>
    </dgm:pt>
    <dgm:pt modelId="{9BCBB832-C5FB-40B3-BD81-A845055988A3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Glosarium dan Ontologi</a:t>
          </a:r>
          <a:endParaRPr lang="id-ID" dirty="0"/>
        </a:p>
      </dgm:t>
    </dgm:pt>
    <dgm:pt modelId="{D475E465-F910-41C8-AE32-B5EF9A8B8947}" type="parTrans" cxnId="{A8BE4197-4722-4599-8A5B-FE92C3589E60}">
      <dgm:prSet/>
      <dgm:spPr/>
      <dgm:t>
        <a:bodyPr/>
        <a:lstStyle/>
        <a:p>
          <a:endParaRPr lang="id-ID"/>
        </a:p>
      </dgm:t>
    </dgm:pt>
    <dgm:pt modelId="{2777C763-F074-406B-90C3-934355B11824}" type="sibTrans" cxnId="{A8BE4197-4722-4599-8A5B-FE92C3589E60}">
      <dgm:prSet/>
      <dgm:spPr/>
      <dgm:t>
        <a:bodyPr/>
        <a:lstStyle/>
        <a:p>
          <a:endParaRPr lang="id-ID"/>
        </a:p>
      </dgm:t>
    </dgm:pt>
    <dgm:pt modelId="{17399C95-87CE-448B-8C06-84FCFD0FB0BD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ini digunakan untuk menggambarkan terminologi yang harus di pakai dalam setiap proyek  perangkat lunak sehingga stakeholder yang berlatar belakang berbeda dapat bekerja</a:t>
          </a:r>
          <a:endParaRPr lang="id-ID" dirty="0"/>
        </a:p>
      </dgm:t>
    </dgm:pt>
    <dgm:pt modelId="{519D879E-AB50-41CA-B47C-973793EC3E8A}" type="parTrans" cxnId="{B67A5C1B-CC07-45E9-8549-0B04A4CF16D5}">
      <dgm:prSet/>
      <dgm:spPr/>
      <dgm:t>
        <a:bodyPr/>
        <a:lstStyle/>
        <a:p>
          <a:endParaRPr lang="id-ID"/>
        </a:p>
      </dgm:t>
    </dgm:pt>
    <dgm:pt modelId="{BFD8CC58-EF54-4059-8C5C-1316113A9F07}" type="sibTrans" cxnId="{B67A5C1B-CC07-45E9-8549-0B04A4CF16D5}">
      <dgm:prSet/>
      <dgm:spPr/>
      <dgm:t>
        <a:bodyPr/>
        <a:lstStyle/>
        <a:p>
          <a:endParaRPr lang="id-ID"/>
        </a:p>
      </dgm:t>
    </dgm:pt>
    <dgm:pt modelId="{772714A1-8D82-492C-96FE-7677EC07833A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Template</a:t>
          </a:r>
          <a:endParaRPr lang="id-ID" dirty="0"/>
        </a:p>
      </dgm:t>
    </dgm:pt>
    <dgm:pt modelId="{18E866E0-8299-4A5A-8771-0363D112162B}" type="parTrans" cxnId="{D4D449ED-E561-4154-AFAC-F28C76FC5CD4}">
      <dgm:prSet/>
      <dgm:spPr/>
      <dgm:t>
        <a:bodyPr/>
        <a:lstStyle/>
        <a:p>
          <a:endParaRPr lang="id-ID"/>
        </a:p>
      </dgm:t>
    </dgm:pt>
    <dgm:pt modelId="{B48B2625-95F9-45C7-8354-658CCDD3D522}" type="sibTrans" cxnId="{D4D449ED-E561-4154-AFAC-F28C76FC5CD4}">
      <dgm:prSet/>
      <dgm:spPr/>
      <dgm:t>
        <a:bodyPr/>
        <a:lstStyle/>
        <a:p>
          <a:endParaRPr lang="id-ID"/>
        </a:p>
      </dgm:t>
    </dgm:pt>
    <dgm:pt modelId="{06AC81BC-8076-4224-811F-84351CD6702B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ini digunakan untuk menggambarkan objektivitas dan kebutuhan yang menggunakan bahasa alami dengan cara terstruktur.</a:t>
          </a:r>
          <a:endParaRPr lang="id-ID" dirty="0"/>
        </a:p>
      </dgm:t>
    </dgm:pt>
    <dgm:pt modelId="{B2952C2B-B000-4FCB-AE7E-64F526F902D1}" type="parTrans" cxnId="{FEC11228-B6E3-412D-A1AD-04443E035C3F}">
      <dgm:prSet/>
      <dgm:spPr/>
      <dgm:t>
        <a:bodyPr/>
        <a:lstStyle/>
        <a:p>
          <a:endParaRPr lang="id-ID"/>
        </a:p>
      </dgm:t>
    </dgm:pt>
    <dgm:pt modelId="{435173AA-47D7-48A2-B1B8-1B83CEE42B74}" type="sibTrans" cxnId="{FEC11228-B6E3-412D-A1AD-04443E035C3F}">
      <dgm:prSet/>
      <dgm:spPr/>
      <dgm:t>
        <a:bodyPr/>
        <a:lstStyle/>
        <a:p>
          <a:endParaRPr lang="id-ID"/>
        </a:p>
      </dgm:t>
    </dgm:pt>
    <dgm:pt modelId="{55C12F59-8804-4AEE-9C88-A0264078AEF4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Kebutuhan digambarkan secara alami tanpa peraturan apapun.</a:t>
          </a:r>
          <a:endParaRPr lang="id-ID" dirty="0"/>
        </a:p>
      </dgm:t>
    </dgm:pt>
    <dgm:pt modelId="{218CD833-DE2F-4276-8CBF-118DC5DE96A5}" type="sibTrans" cxnId="{8B8C78BA-1D60-4308-902A-BF903BDD1786}">
      <dgm:prSet/>
      <dgm:spPr/>
      <dgm:t>
        <a:bodyPr/>
        <a:lstStyle/>
        <a:p>
          <a:endParaRPr lang="id-ID"/>
        </a:p>
      </dgm:t>
    </dgm:pt>
    <dgm:pt modelId="{D88082FE-9041-4B40-BB21-4A188A5AA445}" type="parTrans" cxnId="{8B8C78BA-1D60-4308-902A-BF903BDD1786}">
      <dgm:prSet/>
      <dgm:spPr/>
      <dgm:t>
        <a:bodyPr/>
        <a:lstStyle/>
        <a:p>
          <a:endParaRPr lang="id-ID"/>
        </a:p>
      </dgm:t>
    </dgm:pt>
    <dgm:pt modelId="{9BFD8648-0216-4F11-ACF7-59F13D290DBA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Skenario</a:t>
          </a:r>
          <a:endParaRPr lang="id-ID" dirty="0"/>
        </a:p>
      </dgm:t>
    </dgm:pt>
    <dgm:pt modelId="{C1071C58-EDC9-4963-A13A-BE88CF38A8DB}" type="parTrans" cxnId="{E2FF99B5-4469-4DCF-A671-0CF0255E5CC6}">
      <dgm:prSet/>
      <dgm:spPr/>
      <dgm:t>
        <a:bodyPr/>
        <a:lstStyle/>
        <a:p>
          <a:endParaRPr lang="id-ID"/>
        </a:p>
      </dgm:t>
    </dgm:pt>
    <dgm:pt modelId="{B940C732-A7D6-49DF-B1DC-D2C759F99030}" type="sibTrans" cxnId="{E2FF99B5-4469-4DCF-A671-0CF0255E5CC6}">
      <dgm:prSet/>
      <dgm:spPr/>
      <dgm:t>
        <a:bodyPr/>
        <a:lstStyle/>
        <a:p>
          <a:endParaRPr lang="id-ID"/>
        </a:p>
      </dgm:t>
    </dgm:pt>
    <dgm:pt modelId="{BC767870-A332-47D3-B73A-349E79E83F65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Pemodelan Use Case</a:t>
          </a:r>
          <a:endParaRPr lang="id-ID" dirty="0"/>
        </a:p>
      </dgm:t>
    </dgm:pt>
    <dgm:pt modelId="{3D8BCDD6-C6EB-4435-8C6A-B11FDC8746B4}" type="parTrans" cxnId="{73AFD0A7-BD6A-4836-9D60-FCF42F9446B9}">
      <dgm:prSet/>
      <dgm:spPr/>
      <dgm:t>
        <a:bodyPr/>
        <a:lstStyle/>
        <a:p>
          <a:endParaRPr lang="id-ID"/>
        </a:p>
      </dgm:t>
    </dgm:pt>
    <dgm:pt modelId="{F714C43B-CF98-4BF0-85BB-5254A6BB19E1}" type="sibTrans" cxnId="{73AFD0A7-BD6A-4836-9D60-FCF42F9446B9}">
      <dgm:prSet/>
      <dgm:spPr/>
      <dgm:t>
        <a:bodyPr/>
        <a:lstStyle/>
        <a:p>
          <a:endParaRPr lang="id-ID"/>
        </a:p>
      </dgm:t>
    </dgm:pt>
    <dgm:pt modelId="{B1F80801-CB0C-4B1A-AA80-86DEDEA3D136}">
      <dgm:prSet phldrT="[Text]"/>
      <dgm:spPr/>
      <dgm:t>
        <a:bodyPr/>
        <a:lstStyle/>
        <a:p>
          <a:r>
            <a:rPr lang="id-ID" smtClean="0">
              <a:latin typeface="Arial" pitchFamily="34" charset="0"/>
              <a:cs typeface="Arial" pitchFamily="34" charset="0"/>
            </a:rPr>
            <a:t>Skenario terdiri dari deskripsi karakteristik dari aplikasi mengenai urutan langkah-langkah.</a:t>
          </a:r>
          <a:endParaRPr lang="id-ID" dirty="0"/>
        </a:p>
      </dgm:t>
    </dgm:pt>
    <dgm:pt modelId="{615AAE8A-2FDC-4151-83AE-8E894C1721B1}" type="parTrans" cxnId="{323E1835-D5AD-4F27-A867-FE584C55F8FC}">
      <dgm:prSet/>
      <dgm:spPr/>
      <dgm:t>
        <a:bodyPr/>
        <a:lstStyle/>
        <a:p>
          <a:endParaRPr lang="id-ID"/>
        </a:p>
      </dgm:t>
    </dgm:pt>
    <dgm:pt modelId="{009EB8BC-E615-4DDB-900C-671098083576}" type="sibTrans" cxnId="{323E1835-D5AD-4F27-A867-FE584C55F8FC}">
      <dgm:prSet/>
      <dgm:spPr/>
      <dgm:t>
        <a:bodyPr/>
        <a:lstStyle/>
        <a:p>
          <a:endParaRPr lang="id-ID"/>
        </a:p>
      </dgm:t>
    </dgm:pt>
    <dgm:pt modelId="{676764CB-F826-4234-BC8E-A96FECC167F2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yang dikembangkan untuk menentukan kebutuhan daripada menangkapnya.</a:t>
          </a:r>
          <a:endParaRPr lang="id-ID" dirty="0"/>
        </a:p>
      </dgm:t>
    </dgm:pt>
    <dgm:pt modelId="{DFFAA645-F547-4795-813A-F110CBC2F343}" type="parTrans" cxnId="{519877A0-14C1-4000-98AF-7B3C67A76356}">
      <dgm:prSet/>
      <dgm:spPr/>
      <dgm:t>
        <a:bodyPr/>
        <a:lstStyle/>
        <a:p>
          <a:endParaRPr lang="id-ID"/>
        </a:p>
      </dgm:t>
    </dgm:pt>
    <dgm:pt modelId="{F1B6F79F-5BE2-466E-923B-B20BED13308D}" type="sibTrans" cxnId="{519877A0-14C1-4000-98AF-7B3C67A76356}">
      <dgm:prSet/>
      <dgm:spPr/>
      <dgm:t>
        <a:bodyPr/>
        <a:lstStyle/>
        <a:p>
          <a:endParaRPr lang="id-ID"/>
        </a:p>
      </dgm:t>
    </dgm:pt>
    <dgm:pt modelId="{87B5A624-5F17-41EA-A865-F9404F8658C2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Prototipe</a:t>
          </a:r>
          <a:endParaRPr lang="id-ID" dirty="0"/>
        </a:p>
      </dgm:t>
    </dgm:pt>
    <dgm:pt modelId="{989E8DD2-C9D8-428A-BEB0-E8AE0C08C9C7}" type="parTrans" cxnId="{B2CED688-073B-4EBE-9B60-A6839C1CE9B3}">
      <dgm:prSet/>
      <dgm:spPr/>
      <dgm:t>
        <a:bodyPr/>
        <a:lstStyle/>
        <a:p>
          <a:endParaRPr lang="id-ID"/>
        </a:p>
      </dgm:t>
    </dgm:pt>
    <dgm:pt modelId="{38E2803F-D6CC-4C0E-A746-7422C839E90E}" type="sibTrans" cxnId="{B2CED688-073B-4EBE-9B60-A6839C1CE9B3}">
      <dgm:prSet/>
      <dgm:spPr/>
      <dgm:t>
        <a:bodyPr/>
        <a:lstStyle/>
        <a:p>
          <a:endParaRPr lang="id-ID"/>
        </a:p>
      </dgm:t>
    </dgm:pt>
    <dgm:pt modelId="{BD110AD8-2FA3-4AC2-8E48-5C8A90F4182C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Adalah tool yang berguna untuk menyediakan sebuah konteks dengan pengguna yang dapat lebih mudah memahami sistem yang ingin mereka bangun.</a:t>
          </a:r>
          <a:endParaRPr lang="id-ID" dirty="0"/>
        </a:p>
      </dgm:t>
    </dgm:pt>
    <dgm:pt modelId="{F5B651DF-5D3F-44B4-8EF9-EAE5D7761386}" type="parTrans" cxnId="{291DE271-2C7C-4EB0-A8EC-EBD65E3914DD}">
      <dgm:prSet/>
      <dgm:spPr/>
      <dgm:t>
        <a:bodyPr/>
        <a:lstStyle/>
        <a:p>
          <a:endParaRPr lang="id-ID"/>
        </a:p>
      </dgm:t>
    </dgm:pt>
    <dgm:pt modelId="{C66FE138-E648-4540-8D1B-15A43E00826E}" type="sibTrans" cxnId="{291DE271-2C7C-4EB0-A8EC-EBD65E3914DD}">
      <dgm:prSet/>
      <dgm:spPr/>
      <dgm:t>
        <a:bodyPr/>
        <a:lstStyle/>
        <a:p>
          <a:endParaRPr lang="id-ID"/>
        </a:p>
      </dgm:t>
    </dgm:pt>
    <dgm:pt modelId="{90C21AA0-1326-44E3-A82A-CEF3C1D53074}" type="pres">
      <dgm:prSet presAssocID="{0174EBDF-D3AC-494A-96A2-8DC78F98A0F3}" presName="linearFlow" presStyleCnt="0">
        <dgm:presLayoutVars>
          <dgm:dir/>
          <dgm:animLvl val="lvl"/>
          <dgm:resizeHandles val="exact"/>
        </dgm:presLayoutVars>
      </dgm:prSet>
      <dgm:spPr/>
    </dgm:pt>
    <dgm:pt modelId="{869506AC-3614-44AB-95B5-C126EB5D5D1F}" type="pres">
      <dgm:prSet presAssocID="{BE95D5B3-B8E0-4CBB-9A98-93364F42428D}" presName="composite" presStyleCnt="0"/>
      <dgm:spPr/>
    </dgm:pt>
    <dgm:pt modelId="{480C6115-81BC-4BAF-8BE4-89B95C2F8261}" type="pres">
      <dgm:prSet presAssocID="{BE95D5B3-B8E0-4CBB-9A98-93364F42428D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8D6195E-0DB8-45F2-B047-088510257973}" type="pres">
      <dgm:prSet presAssocID="{BE95D5B3-B8E0-4CBB-9A98-93364F42428D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E9C8B56-C518-4942-8B84-8D2AB47C1552}" type="pres">
      <dgm:prSet presAssocID="{39B338B4-55FA-4BCC-861C-04BDEBCACD86}" presName="sp" presStyleCnt="0"/>
      <dgm:spPr/>
    </dgm:pt>
    <dgm:pt modelId="{E1BAFF6B-FE7D-4E23-9821-A17E273DF569}" type="pres">
      <dgm:prSet presAssocID="{9BCBB832-C5FB-40B3-BD81-A845055988A3}" presName="composite" presStyleCnt="0"/>
      <dgm:spPr/>
    </dgm:pt>
    <dgm:pt modelId="{6001EB41-0864-44AA-A5FC-6054A2B08CEC}" type="pres">
      <dgm:prSet presAssocID="{9BCBB832-C5FB-40B3-BD81-A845055988A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945250A-A944-4439-A607-72B42743E62A}" type="pres">
      <dgm:prSet presAssocID="{9BCBB832-C5FB-40B3-BD81-A845055988A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91F001-0BEA-4447-9A40-1CC3A9B29F75}" type="pres">
      <dgm:prSet presAssocID="{2777C763-F074-406B-90C3-934355B11824}" presName="sp" presStyleCnt="0"/>
      <dgm:spPr/>
    </dgm:pt>
    <dgm:pt modelId="{B50CAEF0-6CAC-40CA-89B8-BE0645B0D7BC}" type="pres">
      <dgm:prSet presAssocID="{772714A1-8D82-492C-96FE-7677EC07833A}" presName="composite" presStyleCnt="0"/>
      <dgm:spPr/>
    </dgm:pt>
    <dgm:pt modelId="{9804FDB8-C080-47F7-AADE-1159906A8853}" type="pres">
      <dgm:prSet presAssocID="{772714A1-8D82-492C-96FE-7677EC07833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F539F6-575D-4196-917A-8084D919FE4E}" type="pres">
      <dgm:prSet presAssocID="{772714A1-8D82-492C-96FE-7677EC07833A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F7110-3B3A-4024-9E2D-3089873619AC}" type="pres">
      <dgm:prSet presAssocID="{B48B2625-95F9-45C7-8354-658CCDD3D522}" presName="sp" presStyleCnt="0"/>
      <dgm:spPr/>
    </dgm:pt>
    <dgm:pt modelId="{24265FAB-203C-4A83-980E-5C97029AB7F5}" type="pres">
      <dgm:prSet presAssocID="{9BFD8648-0216-4F11-ACF7-59F13D290DBA}" presName="composite" presStyleCnt="0"/>
      <dgm:spPr/>
    </dgm:pt>
    <dgm:pt modelId="{BEF9EC13-C9A6-4964-92B6-91A2718EA094}" type="pres">
      <dgm:prSet presAssocID="{9BFD8648-0216-4F11-ACF7-59F13D290DB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659F0A-5102-4B78-9192-FCD51EA694F3}" type="pres">
      <dgm:prSet presAssocID="{9BFD8648-0216-4F11-ACF7-59F13D290DBA}" presName="descendantText" presStyleLbl="alignAcc1" presStyleIdx="3" presStyleCnt="6">
        <dgm:presLayoutVars>
          <dgm:bulletEnabled val="1"/>
        </dgm:presLayoutVars>
      </dgm:prSet>
      <dgm:spPr/>
    </dgm:pt>
    <dgm:pt modelId="{22ED41C2-6F22-46D7-9635-CB0732D70D35}" type="pres">
      <dgm:prSet presAssocID="{B940C732-A7D6-49DF-B1DC-D2C759F99030}" presName="sp" presStyleCnt="0"/>
      <dgm:spPr/>
    </dgm:pt>
    <dgm:pt modelId="{7E6AB3A5-299A-4005-91B0-C0AE5BB683CC}" type="pres">
      <dgm:prSet presAssocID="{BC767870-A332-47D3-B73A-349E79E83F65}" presName="composite" presStyleCnt="0"/>
      <dgm:spPr/>
    </dgm:pt>
    <dgm:pt modelId="{37B33D8D-8ACA-45C2-88CD-22142A88C308}" type="pres">
      <dgm:prSet presAssocID="{BC767870-A332-47D3-B73A-349E79E83F6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9C000D9-13AD-4C46-8839-2BA40309F7B3}" type="pres">
      <dgm:prSet presAssocID="{BC767870-A332-47D3-B73A-349E79E83F6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3A5209-CA05-4C40-B60A-716E43149D8F}" type="pres">
      <dgm:prSet presAssocID="{F714C43B-CF98-4BF0-85BB-5254A6BB19E1}" presName="sp" presStyleCnt="0"/>
      <dgm:spPr/>
    </dgm:pt>
    <dgm:pt modelId="{B57E4999-90D3-4DE8-8A45-BAD6CFD6D3B2}" type="pres">
      <dgm:prSet presAssocID="{87B5A624-5F17-41EA-A865-F9404F8658C2}" presName="composite" presStyleCnt="0"/>
      <dgm:spPr/>
    </dgm:pt>
    <dgm:pt modelId="{AE1FED92-EE17-4734-9973-841E45AD48DB}" type="pres">
      <dgm:prSet presAssocID="{87B5A624-5F17-41EA-A865-F9404F8658C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2AD28B6-283C-4390-A395-478BC703AF54}" type="pres">
      <dgm:prSet presAssocID="{87B5A624-5F17-41EA-A865-F9404F8658C2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F19DECB-A7A8-43A7-B4D1-AA9DFE642F14}" srcId="{0174EBDF-D3AC-494A-96A2-8DC78F98A0F3}" destId="{BE95D5B3-B8E0-4CBB-9A98-93364F42428D}" srcOrd="0" destOrd="0" parTransId="{E1C8A036-4DD2-4E75-8F02-7F6B7DEFEDDA}" sibTransId="{39B338B4-55FA-4BCC-861C-04BDEBCACD86}"/>
    <dgm:cxn modelId="{FEC11228-B6E3-412D-A1AD-04443E035C3F}" srcId="{772714A1-8D82-492C-96FE-7677EC07833A}" destId="{06AC81BC-8076-4224-811F-84351CD6702B}" srcOrd="0" destOrd="0" parTransId="{B2952C2B-B000-4FCB-AE7E-64F526F902D1}" sibTransId="{435173AA-47D7-48A2-B1B8-1B83CEE42B74}"/>
    <dgm:cxn modelId="{9095ECA5-0DFF-484C-B791-FD9BB46F9B25}" type="presOf" srcId="{17399C95-87CE-448B-8C06-84FCFD0FB0BD}" destId="{7945250A-A944-4439-A607-72B42743E62A}" srcOrd="0" destOrd="0" presId="urn:microsoft.com/office/officeart/2005/8/layout/chevron2"/>
    <dgm:cxn modelId="{291DE271-2C7C-4EB0-A8EC-EBD65E3914DD}" srcId="{87B5A624-5F17-41EA-A865-F9404F8658C2}" destId="{BD110AD8-2FA3-4AC2-8E48-5C8A90F4182C}" srcOrd="0" destOrd="0" parTransId="{F5B651DF-5D3F-44B4-8EF9-EAE5D7761386}" sibTransId="{C66FE138-E648-4540-8D1B-15A43E00826E}"/>
    <dgm:cxn modelId="{BC4FB9E7-B1C0-4B19-A4D2-C5282E7758FB}" type="presOf" srcId="{06AC81BC-8076-4224-811F-84351CD6702B}" destId="{EFF539F6-575D-4196-917A-8084D919FE4E}" srcOrd="0" destOrd="0" presId="urn:microsoft.com/office/officeart/2005/8/layout/chevron2"/>
    <dgm:cxn modelId="{F1B63E97-7959-49D0-ABCD-D96CFAB17D9C}" type="presOf" srcId="{BE95D5B3-B8E0-4CBB-9A98-93364F42428D}" destId="{480C6115-81BC-4BAF-8BE4-89B95C2F8261}" srcOrd="0" destOrd="0" presId="urn:microsoft.com/office/officeart/2005/8/layout/chevron2"/>
    <dgm:cxn modelId="{AB62D6CC-9B82-4CAD-9D88-AC462DE53B6F}" type="presOf" srcId="{B1F80801-CB0C-4B1A-AA80-86DEDEA3D136}" destId="{EF659F0A-5102-4B78-9192-FCD51EA694F3}" srcOrd="0" destOrd="0" presId="urn:microsoft.com/office/officeart/2005/8/layout/chevron2"/>
    <dgm:cxn modelId="{03B3C04A-EE08-4685-9AF7-F982CD4115B4}" type="presOf" srcId="{BD110AD8-2FA3-4AC2-8E48-5C8A90F4182C}" destId="{72AD28B6-283C-4390-A395-478BC703AF54}" srcOrd="0" destOrd="0" presId="urn:microsoft.com/office/officeart/2005/8/layout/chevron2"/>
    <dgm:cxn modelId="{74F45EA8-CEB9-4A27-8D52-8A882A27C6CF}" type="presOf" srcId="{BC767870-A332-47D3-B73A-349E79E83F65}" destId="{37B33D8D-8ACA-45C2-88CD-22142A88C308}" srcOrd="0" destOrd="0" presId="urn:microsoft.com/office/officeart/2005/8/layout/chevron2"/>
    <dgm:cxn modelId="{5615AECF-D1B4-4F20-A535-3FBE313D22A0}" type="presOf" srcId="{676764CB-F826-4234-BC8E-A96FECC167F2}" destId="{A9C000D9-13AD-4C46-8839-2BA40309F7B3}" srcOrd="0" destOrd="0" presId="urn:microsoft.com/office/officeart/2005/8/layout/chevron2"/>
    <dgm:cxn modelId="{F30AD2A9-0003-43D8-ADF3-F8219909F4CD}" type="presOf" srcId="{87B5A624-5F17-41EA-A865-F9404F8658C2}" destId="{AE1FED92-EE17-4734-9973-841E45AD48DB}" srcOrd="0" destOrd="0" presId="urn:microsoft.com/office/officeart/2005/8/layout/chevron2"/>
    <dgm:cxn modelId="{37E749BC-9940-42CE-AA7A-C9BD7EA0F087}" type="presOf" srcId="{772714A1-8D82-492C-96FE-7677EC07833A}" destId="{9804FDB8-C080-47F7-AADE-1159906A8853}" srcOrd="0" destOrd="0" presId="urn:microsoft.com/office/officeart/2005/8/layout/chevron2"/>
    <dgm:cxn modelId="{543503CF-FD9B-45F4-9C2B-84EF3E7E8A13}" type="presOf" srcId="{55C12F59-8804-4AEE-9C88-A0264078AEF4}" destId="{D8D6195E-0DB8-45F2-B047-088510257973}" srcOrd="0" destOrd="0" presId="urn:microsoft.com/office/officeart/2005/8/layout/chevron2"/>
    <dgm:cxn modelId="{E2FF99B5-4469-4DCF-A671-0CF0255E5CC6}" srcId="{0174EBDF-D3AC-494A-96A2-8DC78F98A0F3}" destId="{9BFD8648-0216-4F11-ACF7-59F13D290DBA}" srcOrd="3" destOrd="0" parTransId="{C1071C58-EDC9-4963-A13A-BE88CF38A8DB}" sibTransId="{B940C732-A7D6-49DF-B1DC-D2C759F99030}"/>
    <dgm:cxn modelId="{B2CED688-073B-4EBE-9B60-A6839C1CE9B3}" srcId="{0174EBDF-D3AC-494A-96A2-8DC78F98A0F3}" destId="{87B5A624-5F17-41EA-A865-F9404F8658C2}" srcOrd="5" destOrd="0" parTransId="{989E8DD2-C9D8-428A-BEB0-E8AE0C08C9C7}" sibTransId="{38E2803F-D6CC-4C0E-A746-7422C839E90E}"/>
    <dgm:cxn modelId="{73AFD0A7-BD6A-4836-9D60-FCF42F9446B9}" srcId="{0174EBDF-D3AC-494A-96A2-8DC78F98A0F3}" destId="{BC767870-A332-47D3-B73A-349E79E83F65}" srcOrd="4" destOrd="0" parTransId="{3D8BCDD6-C6EB-4435-8C6A-B11FDC8746B4}" sibTransId="{F714C43B-CF98-4BF0-85BB-5254A6BB19E1}"/>
    <dgm:cxn modelId="{D4D449ED-E561-4154-AFAC-F28C76FC5CD4}" srcId="{0174EBDF-D3AC-494A-96A2-8DC78F98A0F3}" destId="{772714A1-8D82-492C-96FE-7677EC07833A}" srcOrd="2" destOrd="0" parTransId="{18E866E0-8299-4A5A-8771-0363D112162B}" sibTransId="{B48B2625-95F9-45C7-8354-658CCDD3D522}"/>
    <dgm:cxn modelId="{2B0832D2-B71E-4888-8F51-C3A7112298B6}" type="presOf" srcId="{9BCBB832-C5FB-40B3-BD81-A845055988A3}" destId="{6001EB41-0864-44AA-A5FC-6054A2B08CEC}" srcOrd="0" destOrd="0" presId="urn:microsoft.com/office/officeart/2005/8/layout/chevron2"/>
    <dgm:cxn modelId="{27FDB834-7EC6-4721-BCB8-B8F4E1D3526D}" type="presOf" srcId="{0174EBDF-D3AC-494A-96A2-8DC78F98A0F3}" destId="{90C21AA0-1326-44E3-A82A-CEF3C1D53074}" srcOrd="0" destOrd="0" presId="urn:microsoft.com/office/officeart/2005/8/layout/chevron2"/>
    <dgm:cxn modelId="{323E1835-D5AD-4F27-A867-FE584C55F8FC}" srcId="{9BFD8648-0216-4F11-ACF7-59F13D290DBA}" destId="{B1F80801-CB0C-4B1A-AA80-86DEDEA3D136}" srcOrd="0" destOrd="0" parTransId="{615AAE8A-2FDC-4151-83AE-8E894C1721B1}" sibTransId="{009EB8BC-E615-4DDB-900C-671098083576}"/>
    <dgm:cxn modelId="{A8BE4197-4722-4599-8A5B-FE92C3589E60}" srcId="{0174EBDF-D3AC-494A-96A2-8DC78F98A0F3}" destId="{9BCBB832-C5FB-40B3-BD81-A845055988A3}" srcOrd="1" destOrd="0" parTransId="{D475E465-F910-41C8-AE32-B5EF9A8B8947}" sibTransId="{2777C763-F074-406B-90C3-934355B11824}"/>
    <dgm:cxn modelId="{8B8C78BA-1D60-4308-902A-BF903BDD1786}" srcId="{BE95D5B3-B8E0-4CBB-9A98-93364F42428D}" destId="{55C12F59-8804-4AEE-9C88-A0264078AEF4}" srcOrd="0" destOrd="0" parTransId="{D88082FE-9041-4B40-BB21-4A188A5AA445}" sibTransId="{218CD833-DE2F-4276-8CBF-118DC5DE96A5}"/>
    <dgm:cxn modelId="{B8F57294-1B47-4D69-9B8B-214180E61A10}" type="presOf" srcId="{9BFD8648-0216-4F11-ACF7-59F13D290DBA}" destId="{BEF9EC13-C9A6-4964-92B6-91A2718EA094}" srcOrd="0" destOrd="0" presId="urn:microsoft.com/office/officeart/2005/8/layout/chevron2"/>
    <dgm:cxn modelId="{519877A0-14C1-4000-98AF-7B3C67A76356}" srcId="{BC767870-A332-47D3-B73A-349E79E83F65}" destId="{676764CB-F826-4234-BC8E-A96FECC167F2}" srcOrd="0" destOrd="0" parTransId="{DFFAA645-F547-4795-813A-F110CBC2F343}" sibTransId="{F1B6F79F-5BE2-466E-923B-B20BED13308D}"/>
    <dgm:cxn modelId="{B67A5C1B-CC07-45E9-8549-0B04A4CF16D5}" srcId="{9BCBB832-C5FB-40B3-BD81-A845055988A3}" destId="{17399C95-87CE-448B-8C06-84FCFD0FB0BD}" srcOrd="0" destOrd="0" parTransId="{519D879E-AB50-41CA-B47C-973793EC3E8A}" sibTransId="{BFD8CC58-EF54-4059-8C5C-1316113A9F07}"/>
    <dgm:cxn modelId="{A16BF9B7-9DC9-445A-9C33-A93989541049}" type="presParOf" srcId="{90C21AA0-1326-44E3-A82A-CEF3C1D53074}" destId="{869506AC-3614-44AB-95B5-C126EB5D5D1F}" srcOrd="0" destOrd="0" presId="urn:microsoft.com/office/officeart/2005/8/layout/chevron2"/>
    <dgm:cxn modelId="{5461BE1D-5943-454F-81E8-76788BC45182}" type="presParOf" srcId="{869506AC-3614-44AB-95B5-C126EB5D5D1F}" destId="{480C6115-81BC-4BAF-8BE4-89B95C2F8261}" srcOrd="0" destOrd="0" presId="urn:microsoft.com/office/officeart/2005/8/layout/chevron2"/>
    <dgm:cxn modelId="{5EAE5061-F89F-465F-9BEA-47E565C04111}" type="presParOf" srcId="{869506AC-3614-44AB-95B5-C126EB5D5D1F}" destId="{D8D6195E-0DB8-45F2-B047-088510257973}" srcOrd="1" destOrd="0" presId="urn:microsoft.com/office/officeart/2005/8/layout/chevron2"/>
    <dgm:cxn modelId="{0975C1C8-FC62-4038-9BE0-5BB3EB641B72}" type="presParOf" srcId="{90C21AA0-1326-44E3-A82A-CEF3C1D53074}" destId="{FE9C8B56-C518-4942-8B84-8D2AB47C1552}" srcOrd="1" destOrd="0" presId="urn:microsoft.com/office/officeart/2005/8/layout/chevron2"/>
    <dgm:cxn modelId="{EDCDBFE1-9DB3-4B02-955A-6B5492F57FD1}" type="presParOf" srcId="{90C21AA0-1326-44E3-A82A-CEF3C1D53074}" destId="{E1BAFF6B-FE7D-4E23-9821-A17E273DF569}" srcOrd="2" destOrd="0" presId="urn:microsoft.com/office/officeart/2005/8/layout/chevron2"/>
    <dgm:cxn modelId="{CEE1EBDB-66BA-4BE7-A68B-66813EF20D39}" type="presParOf" srcId="{E1BAFF6B-FE7D-4E23-9821-A17E273DF569}" destId="{6001EB41-0864-44AA-A5FC-6054A2B08CEC}" srcOrd="0" destOrd="0" presId="urn:microsoft.com/office/officeart/2005/8/layout/chevron2"/>
    <dgm:cxn modelId="{86353457-26D7-4682-8572-35779C8BBD00}" type="presParOf" srcId="{E1BAFF6B-FE7D-4E23-9821-A17E273DF569}" destId="{7945250A-A944-4439-A607-72B42743E62A}" srcOrd="1" destOrd="0" presId="urn:microsoft.com/office/officeart/2005/8/layout/chevron2"/>
    <dgm:cxn modelId="{03B12EE0-8553-47D3-9616-4A393AFB7BC7}" type="presParOf" srcId="{90C21AA0-1326-44E3-A82A-CEF3C1D53074}" destId="{5791F001-0BEA-4447-9A40-1CC3A9B29F75}" srcOrd="3" destOrd="0" presId="urn:microsoft.com/office/officeart/2005/8/layout/chevron2"/>
    <dgm:cxn modelId="{E0274B2E-C466-4A3B-8C0F-6650840B4337}" type="presParOf" srcId="{90C21AA0-1326-44E3-A82A-CEF3C1D53074}" destId="{B50CAEF0-6CAC-40CA-89B8-BE0645B0D7BC}" srcOrd="4" destOrd="0" presId="urn:microsoft.com/office/officeart/2005/8/layout/chevron2"/>
    <dgm:cxn modelId="{75EC2D16-BA51-4D3C-8E5E-C56068D77DD4}" type="presParOf" srcId="{B50CAEF0-6CAC-40CA-89B8-BE0645B0D7BC}" destId="{9804FDB8-C080-47F7-AADE-1159906A8853}" srcOrd="0" destOrd="0" presId="urn:microsoft.com/office/officeart/2005/8/layout/chevron2"/>
    <dgm:cxn modelId="{34A739B3-D8ED-47E7-B066-AFCCF23E4A4A}" type="presParOf" srcId="{B50CAEF0-6CAC-40CA-89B8-BE0645B0D7BC}" destId="{EFF539F6-575D-4196-917A-8084D919FE4E}" srcOrd="1" destOrd="0" presId="urn:microsoft.com/office/officeart/2005/8/layout/chevron2"/>
    <dgm:cxn modelId="{24C515AD-D95A-457C-A017-8D1DAF69A834}" type="presParOf" srcId="{90C21AA0-1326-44E3-A82A-CEF3C1D53074}" destId="{159F7110-3B3A-4024-9E2D-3089873619AC}" srcOrd="5" destOrd="0" presId="urn:microsoft.com/office/officeart/2005/8/layout/chevron2"/>
    <dgm:cxn modelId="{EBE8FE81-9D91-4D46-AFD7-28E15C1E79A1}" type="presParOf" srcId="{90C21AA0-1326-44E3-A82A-CEF3C1D53074}" destId="{24265FAB-203C-4A83-980E-5C97029AB7F5}" srcOrd="6" destOrd="0" presId="urn:microsoft.com/office/officeart/2005/8/layout/chevron2"/>
    <dgm:cxn modelId="{BAF67D9E-5111-4792-B401-13A15753D93C}" type="presParOf" srcId="{24265FAB-203C-4A83-980E-5C97029AB7F5}" destId="{BEF9EC13-C9A6-4964-92B6-91A2718EA094}" srcOrd="0" destOrd="0" presId="urn:microsoft.com/office/officeart/2005/8/layout/chevron2"/>
    <dgm:cxn modelId="{65BB2937-A974-41AE-8611-12F6D70C7478}" type="presParOf" srcId="{24265FAB-203C-4A83-980E-5C97029AB7F5}" destId="{EF659F0A-5102-4B78-9192-FCD51EA694F3}" srcOrd="1" destOrd="0" presId="urn:microsoft.com/office/officeart/2005/8/layout/chevron2"/>
    <dgm:cxn modelId="{42BE1982-4039-49C1-85A3-64BE762BCDE1}" type="presParOf" srcId="{90C21AA0-1326-44E3-A82A-CEF3C1D53074}" destId="{22ED41C2-6F22-46D7-9635-CB0732D70D35}" srcOrd="7" destOrd="0" presId="urn:microsoft.com/office/officeart/2005/8/layout/chevron2"/>
    <dgm:cxn modelId="{FC7A6FA7-36BD-4F57-994F-E0D001B03EC9}" type="presParOf" srcId="{90C21AA0-1326-44E3-A82A-CEF3C1D53074}" destId="{7E6AB3A5-299A-4005-91B0-C0AE5BB683CC}" srcOrd="8" destOrd="0" presId="urn:microsoft.com/office/officeart/2005/8/layout/chevron2"/>
    <dgm:cxn modelId="{566CD425-3154-4F0D-806D-5580EF82552A}" type="presParOf" srcId="{7E6AB3A5-299A-4005-91B0-C0AE5BB683CC}" destId="{37B33D8D-8ACA-45C2-88CD-22142A88C308}" srcOrd="0" destOrd="0" presId="urn:microsoft.com/office/officeart/2005/8/layout/chevron2"/>
    <dgm:cxn modelId="{ED62E140-66A6-42F7-A88B-5F2F0D415B95}" type="presParOf" srcId="{7E6AB3A5-299A-4005-91B0-C0AE5BB683CC}" destId="{A9C000D9-13AD-4C46-8839-2BA40309F7B3}" srcOrd="1" destOrd="0" presId="urn:microsoft.com/office/officeart/2005/8/layout/chevron2"/>
    <dgm:cxn modelId="{6FF19279-78E4-4E47-91F0-11BF8D607893}" type="presParOf" srcId="{90C21AA0-1326-44E3-A82A-CEF3C1D53074}" destId="{6D3A5209-CA05-4C40-B60A-716E43149D8F}" srcOrd="9" destOrd="0" presId="urn:microsoft.com/office/officeart/2005/8/layout/chevron2"/>
    <dgm:cxn modelId="{5BBE35DD-F180-4438-8B7B-80908577B516}" type="presParOf" srcId="{90C21AA0-1326-44E3-A82A-CEF3C1D53074}" destId="{B57E4999-90D3-4DE8-8A45-BAD6CFD6D3B2}" srcOrd="10" destOrd="0" presId="urn:microsoft.com/office/officeart/2005/8/layout/chevron2"/>
    <dgm:cxn modelId="{883EE9B1-903C-47EF-AF66-442D45414B6C}" type="presParOf" srcId="{B57E4999-90D3-4DE8-8A45-BAD6CFD6D3B2}" destId="{AE1FED92-EE17-4734-9973-841E45AD48DB}" srcOrd="0" destOrd="0" presId="urn:microsoft.com/office/officeart/2005/8/layout/chevron2"/>
    <dgm:cxn modelId="{D3D66484-DD92-4A9C-A848-47EF97D6AEC9}" type="presParOf" srcId="{B57E4999-90D3-4DE8-8A45-BAD6CFD6D3B2}" destId="{72AD28B6-283C-4390-A395-478BC703A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83D8E-2EA2-4DBA-A0C4-E1ED1224DC5D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DDA27D5-1768-406A-99EE-C0C0F7A91C33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Peninjauan (</a:t>
          </a:r>
          <a:r>
            <a:rPr lang="id-ID" i="1" dirty="0" smtClean="0">
              <a:latin typeface="Arial" pitchFamily="34" charset="0"/>
              <a:cs typeface="Arial" pitchFamily="34" charset="0"/>
            </a:rPr>
            <a:t>Walk-Through</a:t>
          </a:r>
          <a:r>
            <a:rPr lang="id-ID" dirty="0" smtClean="0">
              <a:latin typeface="Arial" pitchFamily="34" charset="0"/>
              <a:cs typeface="Arial" pitchFamily="34" charset="0"/>
            </a:rPr>
            <a:t>)</a:t>
          </a:r>
          <a:endParaRPr lang="id-ID" dirty="0"/>
        </a:p>
      </dgm:t>
    </dgm:pt>
    <dgm:pt modelId="{878949E1-D193-4E9F-85FA-4799BC35F537}" type="parTrans" cxnId="{916D36E6-7C26-4F8D-AFAF-6E9733322A3C}">
      <dgm:prSet/>
      <dgm:spPr/>
      <dgm:t>
        <a:bodyPr/>
        <a:lstStyle/>
        <a:p>
          <a:endParaRPr lang="id-ID"/>
        </a:p>
      </dgm:t>
    </dgm:pt>
    <dgm:pt modelId="{74E0F491-62A3-449F-9F81-A5A8853C13BC}" type="sibTrans" cxnId="{916D36E6-7C26-4F8D-AFAF-6E9733322A3C}">
      <dgm:prSet/>
      <dgm:spPr/>
      <dgm:t>
        <a:bodyPr/>
        <a:lstStyle/>
        <a:p>
          <a:endParaRPr lang="id-ID"/>
        </a:p>
      </dgm:t>
    </dgm:pt>
    <dgm:pt modelId="{05064822-99B1-47C8-8FC2-5BAD52800D48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yang meliputi pembacaan dan pengoreksian model-model dan dokumentasi definisi kebutuhan.</a:t>
          </a:r>
          <a:endParaRPr lang="id-ID" dirty="0"/>
        </a:p>
      </dgm:t>
    </dgm:pt>
    <dgm:pt modelId="{22C67F9C-D810-409A-A1FB-7A795FFD241C}" type="parTrans" cxnId="{7F664DDD-63A9-4E3D-94C2-02D4E43D9222}">
      <dgm:prSet/>
      <dgm:spPr/>
      <dgm:t>
        <a:bodyPr/>
        <a:lstStyle/>
        <a:p>
          <a:endParaRPr lang="id-ID"/>
        </a:p>
      </dgm:t>
    </dgm:pt>
    <dgm:pt modelId="{2107EE93-17CE-49C5-8C82-A5767DECA05D}" type="sibTrans" cxnId="{7F664DDD-63A9-4E3D-94C2-02D4E43D9222}">
      <dgm:prSet/>
      <dgm:spPr/>
      <dgm:t>
        <a:bodyPr/>
        <a:lstStyle/>
        <a:p>
          <a:endParaRPr lang="id-ID"/>
        </a:p>
      </dgm:t>
    </dgm:pt>
    <dgm:pt modelId="{A3BA1D66-2B29-4EB6-9F28-662D903C574C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Audit</a:t>
          </a:r>
          <a:endParaRPr lang="id-ID" dirty="0"/>
        </a:p>
      </dgm:t>
    </dgm:pt>
    <dgm:pt modelId="{3535D937-4A6E-4171-97BF-2B8F96C43612}" type="parTrans" cxnId="{5955E273-8AF1-4FDF-9AB8-709D465DED5B}">
      <dgm:prSet/>
      <dgm:spPr/>
      <dgm:t>
        <a:bodyPr/>
        <a:lstStyle/>
        <a:p>
          <a:endParaRPr lang="id-ID"/>
        </a:p>
      </dgm:t>
    </dgm:pt>
    <dgm:pt modelId="{AA390522-501F-4ECF-9278-444B1AC4219A}" type="sibTrans" cxnId="{5955E273-8AF1-4FDF-9AB8-709D465DED5B}">
      <dgm:prSet/>
      <dgm:spPr/>
      <dgm:t>
        <a:bodyPr/>
        <a:lstStyle/>
        <a:p>
          <a:endParaRPr lang="id-ID"/>
        </a:p>
      </dgm:t>
    </dgm:pt>
    <dgm:pt modelId="{F353764A-2758-4F8B-BBA8-94F6FBE2D19A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ini meliputi pengecekan dari hasil yang disajikan dalam meninjau dokumentasi.</a:t>
          </a:r>
          <a:endParaRPr lang="id-ID" dirty="0"/>
        </a:p>
      </dgm:t>
    </dgm:pt>
    <dgm:pt modelId="{CC0E9D5C-08AA-4F27-BC07-F8C615C48D47}" type="parTrans" cxnId="{5F04B0FC-677C-4A55-9871-333EB754B785}">
      <dgm:prSet/>
      <dgm:spPr/>
      <dgm:t>
        <a:bodyPr/>
        <a:lstStyle/>
        <a:p>
          <a:endParaRPr lang="id-ID"/>
        </a:p>
      </dgm:t>
    </dgm:pt>
    <dgm:pt modelId="{F6FB622A-9A72-4F59-AB5F-8975EAB8C8FC}" type="sibTrans" cxnId="{5F04B0FC-677C-4A55-9871-333EB754B785}">
      <dgm:prSet/>
      <dgm:spPr/>
      <dgm:t>
        <a:bodyPr/>
        <a:lstStyle/>
        <a:p>
          <a:endParaRPr lang="id-ID"/>
        </a:p>
      </dgm:t>
    </dgm:pt>
    <dgm:pt modelId="{A43DC163-AC34-4E3D-A685-C93836EABFD1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Matriks yang Bisa Dilacak </a:t>
          </a:r>
          <a:endParaRPr lang="id-ID" dirty="0"/>
        </a:p>
      </dgm:t>
    </dgm:pt>
    <dgm:pt modelId="{5F6D866E-DEAB-4696-BDC1-42C6FB447198}" type="parTrans" cxnId="{123A34B7-82D1-4A3A-AC23-0F92E1536FA7}">
      <dgm:prSet/>
      <dgm:spPr/>
      <dgm:t>
        <a:bodyPr/>
        <a:lstStyle/>
        <a:p>
          <a:endParaRPr lang="id-ID"/>
        </a:p>
      </dgm:t>
    </dgm:pt>
    <dgm:pt modelId="{26D565EB-38F2-4451-8291-304E82AAAC84}" type="sibTrans" cxnId="{123A34B7-82D1-4A3A-AC23-0F92E1536FA7}">
      <dgm:prSet/>
      <dgm:spPr/>
      <dgm:t>
        <a:bodyPr/>
        <a:lstStyle/>
        <a:p>
          <a:endParaRPr lang="id-ID"/>
        </a:p>
      </dgm:t>
    </dgm:pt>
    <dgm:pt modelId="{3E76F384-B66C-4256-96BC-46FD1AB80A1A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ini meliputi perbandingan dari tujuan aplikasi dengan kebutuhan-kebutuhan sistem.</a:t>
          </a:r>
          <a:endParaRPr lang="id-ID" dirty="0"/>
        </a:p>
      </dgm:t>
    </dgm:pt>
    <dgm:pt modelId="{64B9EB18-DBBF-497A-8675-526C2436AC3A}" type="parTrans" cxnId="{7D233E5B-F584-4CA3-8A88-5706960A6BB3}">
      <dgm:prSet/>
      <dgm:spPr/>
      <dgm:t>
        <a:bodyPr/>
        <a:lstStyle/>
        <a:p>
          <a:endParaRPr lang="id-ID"/>
        </a:p>
      </dgm:t>
    </dgm:pt>
    <dgm:pt modelId="{3CE0F338-440F-4AE4-AEFA-2B13B9C9A2B5}" type="sibTrans" cxnId="{7D233E5B-F584-4CA3-8A88-5706960A6BB3}">
      <dgm:prSet/>
      <dgm:spPr/>
      <dgm:t>
        <a:bodyPr/>
        <a:lstStyle/>
        <a:p>
          <a:endParaRPr lang="id-ID"/>
        </a:p>
      </dgm:t>
    </dgm:pt>
    <dgm:pt modelId="{FBCACF23-58D2-42CB-B1ED-4796DC6FDC25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Prototype untuk Validasi</a:t>
          </a:r>
          <a:endParaRPr lang="id-ID" dirty="0"/>
        </a:p>
      </dgm:t>
    </dgm:pt>
    <dgm:pt modelId="{E6413813-907D-445F-9087-9729AECD3CA3}" type="parTrans" cxnId="{1A0662AB-2704-484B-BA9F-0AA61DD4AA06}">
      <dgm:prSet/>
      <dgm:spPr/>
      <dgm:t>
        <a:bodyPr/>
        <a:lstStyle/>
        <a:p>
          <a:endParaRPr lang="id-ID"/>
        </a:p>
      </dgm:t>
    </dgm:pt>
    <dgm:pt modelId="{19F23EAE-1EB2-45C4-87FC-B85827ED8791}" type="sibTrans" cxnId="{1A0662AB-2704-484B-BA9F-0AA61DD4AA06}">
      <dgm:prSet/>
      <dgm:spPr/>
      <dgm:t>
        <a:bodyPr/>
        <a:lstStyle/>
        <a:p>
          <a:endParaRPr lang="id-ID"/>
        </a:p>
      </dgm:t>
    </dgm:pt>
    <dgm:pt modelId="{7D053847-69C8-4259-A726-0E321BBBD6F7}">
      <dgm:prSet phldrT="[Text]"/>
      <dgm:spPr/>
      <dgm:t>
        <a:bodyPr/>
        <a:lstStyle/>
        <a:p>
          <a:r>
            <a:rPr lang="id-ID" dirty="0" smtClean="0">
              <a:latin typeface="Arial" pitchFamily="34" charset="0"/>
              <a:cs typeface="Arial" pitchFamily="34" charset="0"/>
            </a:rPr>
            <a:t>Teknik ini merupakan teknik yang mencakup tool pembangunan yang berdasarkan padasepesifikasi kebutuhan, seperti interprestasi pengembangan atas kebutuhan-kebutuhan sistem.</a:t>
          </a:r>
          <a:endParaRPr lang="id-ID" dirty="0"/>
        </a:p>
      </dgm:t>
    </dgm:pt>
    <dgm:pt modelId="{A4267150-751E-48C5-8586-811B1BAF4014}" type="parTrans" cxnId="{F9FF3EA9-F4F5-4E4B-872A-BBBF50351732}">
      <dgm:prSet/>
      <dgm:spPr/>
      <dgm:t>
        <a:bodyPr/>
        <a:lstStyle/>
        <a:p>
          <a:endParaRPr lang="id-ID"/>
        </a:p>
      </dgm:t>
    </dgm:pt>
    <dgm:pt modelId="{7B82B0DD-BE83-4CE4-AB14-1D7B147B43D4}" type="sibTrans" cxnId="{F9FF3EA9-F4F5-4E4B-872A-BBBF50351732}">
      <dgm:prSet/>
      <dgm:spPr/>
      <dgm:t>
        <a:bodyPr/>
        <a:lstStyle/>
        <a:p>
          <a:endParaRPr lang="id-ID"/>
        </a:p>
      </dgm:t>
    </dgm:pt>
    <dgm:pt modelId="{04D3FA4C-C576-4566-AFA4-40E5FC5D3543}" type="pres">
      <dgm:prSet presAssocID="{ECC83D8E-2EA2-4DBA-A0C4-E1ED1224DC5D}" presName="Name0" presStyleCnt="0">
        <dgm:presLayoutVars>
          <dgm:chMax/>
          <dgm:chPref/>
          <dgm:dir/>
        </dgm:presLayoutVars>
      </dgm:prSet>
      <dgm:spPr/>
    </dgm:pt>
    <dgm:pt modelId="{1D7CC611-A610-4FC0-BC31-D09FFEE333FE}" type="pres">
      <dgm:prSet presAssocID="{3DDA27D5-1768-406A-99EE-C0C0F7A91C33}" presName="parenttextcomposite" presStyleCnt="0"/>
      <dgm:spPr/>
    </dgm:pt>
    <dgm:pt modelId="{4C4EB46A-3C12-449F-BF2C-399CB6942444}" type="pres">
      <dgm:prSet presAssocID="{3DDA27D5-1768-406A-99EE-C0C0F7A91C33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38E576-04C0-4718-A126-F69558FBB96F}" type="pres">
      <dgm:prSet presAssocID="{3DDA27D5-1768-406A-99EE-C0C0F7A91C33}" presName="composite" presStyleCnt="0"/>
      <dgm:spPr/>
    </dgm:pt>
    <dgm:pt modelId="{EA8512AE-D2CD-4EA8-95FF-D29F23AC36C9}" type="pres">
      <dgm:prSet presAssocID="{3DDA27D5-1768-406A-99EE-C0C0F7A91C33}" presName="chevron1" presStyleLbl="alignNode1" presStyleIdx="0" presStyleCnt="28"/>
      <dgm:spPr/>
    </dgm:pt>
    <dgm:pt modelId="{F6C33CF7-02DD-45A9-8D09-A39308B4D865}" type="pres">
      <dgm:prSet presAssocID="{3DDA27D5-1768-406A-99EE-C0C0F7A91C33}" presName="chevron2" presStyleLbl="alignNode1" presStyleIdx="1" presStyleCnt="28"/>
      <dgm:spPr/>
    </dgm:pt>
    <dgm:pt modelId="{0E058A26-226A-43FE-B7A3-E41FD012BA44}" type="pres">
      <dgm:prSet presAssocID="{3DDA27D5-1768-406A-99EE-C0C0F7A91C33}" presName="chevron3" presStyleLbl="alignNode1" presStyleIdx="2" presStyleCnt="28"/>
      <dgm:spPr/>
    </dgm:pt>
    <dgm:pt modelId="{DD414A73-A67C-43E7-90C2-10488F2EA2D8}" type="pres">
      <dgm:prSet presAssocID="{3DDA27D5-1768-406A-99EE-C0C0F7A91C33}" presName="chevron4" presStyleLbl="alignNode1" presStyleIdx="3" presStyleCnt="28"/>
      <dgm:spPr/>
    </dgm:pt>
    <dgm:pt modelId="{3C5C1B7F-2EA8-4101-AD3A-DE32593A8E89}" type="pres">
      <dgm:prSet presAssocID="{3DDA27D5-1768-406A-99EE-C0C0F7A91C33}" presName="chevron5" presStyleLbl="alignNode1" presStyleIdx="4" presStyleCnt="28"/>
      <dgm:spPr/>
    </dgm:pt>
    <dgm:pt modelId="{76DFDB57-54A4-4F5A-B042-E1AD8BCD1F5D}" type="pres">
      <dgm:prSet presAssocID="{3DDA27D5-1768-406A-99EE-C0C0F7A91C33}" presName="chevron6" presStyleLbl="alignNode1" presStyleIdx="5" presStyleCnt="28"/>
      <dgm:spPr/>
    </dgm:pt>
    <dgm:pt modelId="{E06EDF6F-55B7-462C-B47D-95F9C1685E64}" type="pres">
      <dgm:prSet presAssocID="{3DDA27D5-1768-406A-99EE-C0C0F7A91C33}" presName="chevron7" presStyleLbl="alignNode1" presStyleIdx="6" presStyleCnt="28"/>
      <dgm:spPr/>
    </dgm:pt>
    <dgm:pt modelId="{929E2B74-A9E4-42CE-A2E0-B8BD97713BF3}" type="pres">
      <dgm:prSet presAssocID="{3DDA27D5-1768-406A-99EE-C0C0F7A91C33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38EDA3-EA90-4E3B-8438-67196F6BCA13}" type="pres">
      <dgm:prSet presAssocID="{74E0F491-62A3-449F-9F81-A5A8853C13BC}" presName="sibTrans" presStyleCnt="0"/>
      <dgm:spPr/>
    </dgm:pt>
    <dgm:pt modelId="{3C7FC6B9-5BB7-4E0A-A310-D863785465C1}" type="pres">
      <dgm:prSet presAssocID="{A3BA1D66-2B29-4EB6-9F28-662D903C574C}" presName="parenttextcomposite" presStyleCnt="0"/>
      <dgm:spPr/>
    </dgm:pt>
    <dgm:pt modelId="{834101E5-221C-46CB-83C4-6F1E661CD106}" type="pres">
      <dgm:prSet presAssocID="{A3BA1D66-2B29-4EB6-9F28-662D903C574C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AE3B322-1C0B-4F37-8D2A-A6AF8E4B55A1}" type="pres">
      <dgm:prSet presAssocID="{A3BA1D66-2B29-4EB6-9F28-662D903C574C}" presName="composite" presStyleCnt="0"/>
      <dgm:spPr/>
    </dgm:pt>
    <dgm:pt modelId="{391AE343-5A4A-40F2-8F08-07C9BDC7D071}" type="pres">
      <dgm:prSet presAssocID="{A3BA1D66-2B29-4EB6-9F28-662D903C574C}" presName="chevron1" presStyleLbl="alignNode1" presStyleIdx="7" presStyleCnt="28"/>
      <dgm:spPr/>
    </dgm:pt>
    <dgm:pt modelId="{90043A7D-6087-40FC-956E-B53297EF26AE}" type="pres">
      <dgm:prSet presAssocID="{A3BA1D66-2B29-4EB6-9F28-662D903C574C}" presName="chevron2" presStyleLbl="alignNode1" presStyleIdx="8" presStyleCnt="28"/>
      <dgm:spPr/>
    </dgm:pt>
    <dgm:pt modelId="{E77C1DC6-E40C-4151-8848-8503FEA06394}" type="pres">
      <dgm:prSet presAssocID="{A3BA1D66-2B29-4EB6-9F28-662D903C574C}" presName="chevron3" presStyleLbl="alignNode1" presStyleIdx="9" presStyleCnt="28"/>
      <dgm:spPr/>
    </dgm:pt>
    <dgm:pt modelId="{487BEBEB-3E6B-42A7-A37C-66F1BEF1D4BE}" type="pres">
      <dgm:prSet presAssocID="{A3BA1D66-2B29-4EB6-9F28-662D903C574C}" presName="chevron4" presStyleLbl="alignNode1" presStyleIdx="10" presStyleCnt="28"/>
      <dgm:spPr/>
    </dgm:pt>
    <dgm:pt modelId="{D440A2DB-BD65-4D51-B37A-4FB8E3D76A68}" type="pres">
      <dgm:prSet presAssocID="{A3BA1D66-2B29-4EB6-9F28-662D903C574C}" presName="chevron5" presStyleLbl="alignNode1" presStyleIdx="11" presStyleCnt="28"/>
      <dgm:spPr/>
    </dgm:pt>
    <dgm:pt modelId="{ADE85DA9-71BB-4D40-8DC1-3346C10861CE}" type="pres">
      <dgm:prSet presAssocID="{A3BA1D66-2B29-4EB6-9F28-662D903C574C}" presName="chevron6" presStyleLbl="alignNode1" presStyleIdx="12" presStyleCnt="28"/>
      <dgm:spPr/>
    </dgm:pt>
    <dgm:pt modelId="{58FF6EAB-7313-4F4E-A5D2-9858FF65354D}" type="pres">
      <dgm:prSet presAssocID="{A3BA1D66-2B29-4EB6-9F28-662D903C574C}" presName="chevron7" presStyleLbl="alignNode1" presStyleIdx="13" presStyleCnt="28"/>
      <dgm:spPr/>
    </dgm:pt>
    <dgm:pt modelId="{1400961A-8657-4144-B677-052065E318A5}" type="pres">
      <dgm:prSet presAssocID="{A3BA1D66-2B29-4EB6-9F28-662D903C574C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F8C7CDE-A452-4639-AEEE-E30D023D64A4}" type="pres">
      <dgm:prSet presAssocID="{AA390522-501F-4ECF-9278-444B1AC4219A}" presName="sibTrans" presStyleCnt="0"/>
      <dgm:spPr/>
    </dgm:pt>
    <dgm:pt modelId="{0983755B-5E86-4DCF-8083-2A29B7FA8585}" type="pres">
      <dgm:prSet presAssocID="{A43DC163-AC34-4E3D-A685-C93836EABFD1}" presName="parenttextcomposite" presStyleCnt="0"/>
      <dgm:spPr/>
    </dgm:pt>
    <dgm:pt modelId="{79B06F93-B74E-4BC6-9355-5F8FA84F6DB2}" type="pres">
      <dgm:prSet presAssocID="{A43DC163-AC34-4E3D-A685-C93836EABFD1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03710AE-FF79-403A-9071-B9BB1B4D8B46}" type="pres">
      <dgm:prSet presAssocID="{A43DC163-AC34-4E3D-A685-C93836EABFD1}" presName="composite" presStyleCnt="0"/>
      <dgm:spPr/>
    </dgm:pt>
    <dgm:pt modelId="{B7BAEA07-7435-437B-98DF-5A62512D376B}" type="pres">
      <dgm:prSet presAssocID="{A43DC163-AC34-4E3D-A685-C93836EABFD1}" presName="chevron1" presStyleLbl="alignNode1" presStyleIdx="14" presStyleCnt="28"/>
      <dgm:spPr/>
    </dgm:pt>
    <dgm:pt modelId="{6935E043-1633-48D0-8CAA-4FAB8CC5E434}" type="pres">
      <dgm:prSet presAssocID="{A43DC163-AC34-4E3D-A685-C93836EABFD1}" presName="chevron2" presStyleLbl="alignNode1" presStyleIdx="15" presStyleCnt="28"/>
      <dgm:spPr/>
    </dgm:pt>
    <dgm:pt modelId="{C5CD4DCB-F723-4888-840E-F14435ACCF5E}" type="pres">
      <dgm:prSet presAssocID="{A43DC163-AC34-4E3D-A685-C93836EABFD1}" presName="chevron3" presStyleLbl="alignNode1" presStyleIdx="16" presStyleCnt="28"/>
      <dgm:spPr/>
    </dgm:pt>
    <dgm:pt modelId="{F77ED506-532E-4CCF-8021-DD76DCC001B3}" type="pres">
      <dgm:prSet presAssocID="{A43DC163-AC34-4E3D-A685-C93836EABFD1}" presName="chevron4" presStyleLbl="alignNode1" presStyleIdx="17" presStyleCnt="28"/>
      <dgm:spPr/>
    </dgm:pt>
    <dgm:pt modelId="{F1AE2A39-CB57-4046-B46E-3523A95FAD81}" type="pres">
      <dgm:prSet presAssocID="{A43DC163-AC34-4E3D-A685-C93836EABFD1}" presName="chevron5" presStyleLbl="alignNode1" presStyleIdx="18" presStyleCnt="28"/>
      <dgm:spPr/>
    </dgm:pt>
    <dgm:pt modelId="{3CECA982-8516-4772-8175-3D6C456C250F}" type="pres">
      <dgm:prSet presAssocID="{A43DC163-AC34-4E3D-A685-C93836EABFD1}" presName="chevron6" presStyleLbl="alignNode1" presStyleIdx="19" presStyleCnt="28"/>
      <dgm:spPr/>
    </dgm:pt>
    <dgm:pt modelId="{7EA0A43D-3387-425F-8D16-741E3A27A77D}" type="pres">
      <dgm:prSet presAssocID="{A43DC163-AC34-4E3D-A685-C93836EABFD1}" presName="chevron7" presStyleLbl="alignNode1" presStyleIdx="20" presStyleCnt="28"/>
      <dgm:spPr/>
    </dgm:pt>
    <dgm:pt modelId="{97DABBCB-936A-4C8C-BC66-DEA0E234F8E3}" type="pres">
      <dgm:prSet presAssocID="{A43DC163-AC34-4E3D-A685-C93836EABFD1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08C612-10F7-4CC6-8C56-4BE2E0636928}" type="pres">
      <dgm:prSet presAssocID="{26D565EB-38F2-4451-8291-304E82AAAC84}" presName="sibTrans" presStyleCnt="0"/>
      <dgm:spPr/>
    </dgm:pt>
    <dgm:pt modelId="{0430F3F5-8BE3-4F17-BDAE-4757900DCFDE}" type="pres">
      <dgm:prSet presAssocID="{FBCACF23-58D2-42CB-B1ED-4796DC6FDC25}" presName="parenttextcomposite" presStyleCnt="0"/>
      <dgm:spPr/>
    </dgm:pt>
    <dgm:pt modelId="{C7614CBA-B763-4607-B70E-843C94ECA5AE}" type="pres">
      <dgm:prSet presAssocID="{FBCACF23-58D2-42CB-B1ED-4796DC6FDC25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3C021CC1-AE6B-430C-9F89-085F48EF2754}" type="pres">
      <dgm:prSet presAssocID="{FBCACF23-58D2-42CB-B1ED-4796DC6FDC25}" presName="composite" presStyleCnt="0"/>
      <dgm:spPr/>
    </dgm:pt>
    <dgm:pt modelId="{6628166F-23AD-401E-9028-207D2E1ADAF3}" type="pres">
      <dgm:prSet presAssocID="{FBCACF23-58D2-42CB-B1ED-4796DC6FDC25}" presName="chevron1" presStyleLbl="alignNode1" presStyleIdx="21" presStyleCnt="28"/>
      <dgm:spPr/>
    </dgm:pt>
    <dgm:pt modelId="{3A0FC920-AE98-4C75-B010-93E2DE615BEF}" type="pres">
      <dgm:prSet presAssocID="{FBCACF23-58D2-42CB-B1ED-4796DC6FDC25}" presName="chevron2" presStyleLbl="alignNode1" presStyleIdx="22" presStyleCnt="28"/>
      <dgm:spPr/>
    </dgm:pt>
    <dgm:pt modelId="{0E0CCC5A-3B1A-4324-A1C4-7AC163730854}" type="pres">
      <dgm:prSet presAssocID="{FBCACF23-58D2-42CB-B1ED-4796DC6FDC25}" presName="chevron3" presStyleLbl="alignNode1" presStyleIdx="23" presStyleCnt="28"/>
      <dgm:spPr/>
    </dgm:pt>
    <dgm:pt modelId="{259A0635-6BB6-43AE-A0CE-74A8A70394CC}" type="pres">
      <dgm:prSet presAssocID="{FBCACF23-58D2-42CB-B1ED-4796DC6FDC25}" presName="chevron4" presStyleLbl="alignNode1" presStyleIdx="24" presStyleCnt="28"/>
      <dgm:spPr/>
    </dgm:pt>
    <dgm:pt modelId="{D3A24AC9-8446-4A14-A108-49229B2AF9F4}" type="pres">
      <dgm:prSet presAssocID="{FBCACF23-58D2-42CB-B1ED-4796DC6FDC25}" presName="chevron5" presStyleLbl="alignNode1" presStyleIdx="25" presStyleCnt="28"/>
      <dgm:spPr/>
    </dgm:pt>
    <dgm:pt modelId="{9F8D24CA-52BD-4C98-ABC6-3F86AFF2D890}" type="pres">
      <dgm:prSet presAssocID="{FBCACF23-58D2-42CB-B1ED-4796DC6FDC25}" presName="chevron6" presStyleLbl="alignNode1" presStyleIdx="26" presStyleCnt="28"/>
      <dgm:spPr/>
    </dgm:pt>
    <dgm:pt modelId="{29296FA9-481A-4A91-A104-72CA8F2EFAE5}" type="pres">
      <dgm:prSet presAssocID="{FBCACF23-58D2-42CB-B1ED-4796DC6FDC25}" presName="chevron7" presStyleLbl="alignNode1" presStyleIdx="27" presStyleCnt="28"/>
      <dgm:spPr/>
    </dgm:pt>
    <dgm:pt modelId="{1C5EC8E0-5095-4A25-AC08-0466AE3DFD4E}" type="pres">
      <dgm:prSet presAssocID="{FBCACF23-58D2-42CB-B1ED-4796DC6FDC25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F664DDD-63A9-4E3D-94C2-02D4E43D9222}" srcId="{3DDA27D5-1768-406A-99EE-C0C0F7A91C33}" destId="{05064822-99B1-47C8-8FC2-5BAD52800D48}" srcOrd="0" destOrd="0" parTransId="{22C67F9C-D810-409A-A1FB-7A795FFD241C}" sibTransId="{2107EE93-17CE-49C5-8C82-A5767DECA05D}"/>
    <dgm:cxn modelId="{9B793FD1-164E-42BD-A9DA-93F49B0FF558}" type="presOf" srcId="{3E76F384-B66C-4256-96BC-46FD1AB80A1A}" destId="{97DABBCB-936A-4C8C-BC66-DEA0E234F8E3}" srcOrd="0" destOrd="0" presId="urn:microsoft.com/office/officeart/2008/layout/VerticalAccentList"/>
    <dgm:cxn modelId="{F9FF3EA9-F4F5-4E4B-872A-BBBF50351732}" srcId="{FBCACF23-58D2-42CB-B1ED-4796DC6FDC25}" destId="{7D053847-69C8-4259-A726-0E321BBBD6F7}" srcOrd="0" destOrd="0" parTransId="{A4267150-751E-48C5-8586-811B1BAF4014}" sibTransId="{7B82B0DD-BE83-4CE4-AB14-1D7B147B43D4}"/>
    <dgm:cxn modelId="{C9EF58D8-C778-4741-B555-B965C1479D34}" type="presOf" srcId="{A3BA1D66-2B29-4EB6-9F28-662D903C574C}" destId="{834101E5-221C-46CB-83C4-6F1E661CD106}" srcOrd="0" destOrd="0" presId="urn:microsoft.com/office/officeart/2008/layout/VerticalAccentList"/>
    <dgm:cxn modelId="{E6E51BCD-9C22-419E-A306-8D0B323E9641}" type="presOf" srcId="{ECC83D8E-2EA2-4DBA-A0C4-E1ED1224DC5D}" destId="{04D3FA4C-C576-4566-AFA4-40E5FC5D3543}" srcOrd="0" destOrd="0" presId="urn:microsoft.com/office/officeart/2008/layout/VerticalAccentList"/>
    <dgm:cxn modelId="{FBE8D69A-AFE8-40E6-8467-9F48E5E81D8A}" type="presOf" srcId="{3DDA27D5-1768-406A-99EE-C0C0F7A91C33}" destId="{4C4EB46A-3C12-449F-BF2C-399CB6942444}" srcOrd="0" destOrd="0" presId="urn:microsoft.com/office/officeart/2008/layout/VerticalAccentList"/>
    <dgm:cxn modelId="{CA93F5BE-559C-4612-82D0-0184E02588AC}" type="presOf" srcId="{05064822-99B1-47C8-8FC2-5BAD52800D48}" destId="{929E2B74-A9E4-42CE-A2E0-B8BD97713BF3}" srcOrd="0" destOrd="0" presId="urn:microsoft.com/office/officeart/2008/layout/VerticalAccentList"/>
    <dgm:cxn modelId="{5F04B0FC-677C-4A55-9871-333EB754B785}" srcId="{A3BA1D66-2B29-4EB6-9F28-662D903C574C}" destId="{F353764A-2758-4F8B-BBA8-94F6FBE2D19A}" srcOrd="0" destOrd="0" parTransId="{CC0E9D5C-08AA-4F27-BC07-F8C615C48D47}" sibTransId="{F6FB622A-9A72-4F59-AB5F-8975EAB8C8FC}"/>
    <dgm:cxn modelId="{7D233E5B-F584-4CA3-8A88-5706960A6BB3}" srcId="{A43DC163-AC34-4E3D-A685-C93836EABFD1}" destId="{3E76F384-B66C-4256-96BC-46FD1AB80A1A}" srcOrd="0" destOrd="0" parTransId="{64B9EB18-DBBF-497A-8675-526C2436AC3A}" sibTransId="{3CE0F338-440F-4AE4-AEFA-2B13B9C9A2B5}"/>
    <dgm:cxn modelId="{1A0662AB-2704-484B-BA9F-0AA61DD4AA06}" srcId="{ECC83D8E-2EA2-4DBA-A0C4-E1ED1224DC5D}" destId="{FBCACF23-58D2-42CB-B1ED-4796DC6FDC25}" srcOrd="3" destOrd="0" parTransId="{E6413813-907D-445F-9087-9729AECD3CA3}" sibTransId="{19F23EAE-1EB2-45C4-87FC-B85827ED8791}"/>
    <dgm:cxn modelId="{C1E1B422-4973-45BE-A172-794745608519}" type="presOf" srcId="{7D053847-69C8-4259-A726-0E321BBBD6F7}" destId="{1C5EC8E0-5095-4A25-AC08-0466AE3DFD4E}" srcOrd="0" destOrd="0" presId="urn:microsoft.com/office/officeart/2008/layout/VerticalAccentList"/>
    <dgm:cxn modelId="{5955E273-8AF1-4FDF-9AB8-709D465DED5B}" srcId="{ECC83D8E-2EA2-4DBA-A0C4-E1ED1224DC5D}" destId="{A3BA1D66-2B29-4EB6-9F28-662D903C574C}" srcOrd="1" destOrd="0" parTransId="{3535D937-4A6E-4171-97BF-2B8F96C43612}" sibTransId="{AA390522-501F-4ECF-9278-444B1AC4219A}"/>
    <dgm:cxn modelId="{123A34B7-82D1-4A3A-AC23-0F92E1536FA7}" srcId="{ECC83D8E-2EA2-4DBA-A0C4-E1ED1224DC5D}" destId="{A43DC163-AC34-4E3D-A685-C93836EABFD1}" srcOrd="2" destOrd="0" parTransId="{5F6D866E-DEAB-4696-BDC1-42C6FB447198}" sibTransId="{26D565EB-38F2-4451-8291-304E82AAAC84}"/>
    <dgm:cxn modelId="{F009B471-8CFF-4753-AAE4-9A0DF4B278BC}" type="presOf" srcId="{FBCACF23-58D2-42CB-B1ED-4796DC6FDC25}" destId="{C7614CBA-B763-4607-B70E-843C94ECA5AE}" srcOrd="0" destOrd="0" presId="urn:microsoft.com/office/officeart/2008/layout/VerticalAccentList"/>
    <dgm:cxn modelId="{CC3BB729-538A-4070-BF1E-96310520A3D3}" type="presOf" srcId="{A43DC163-AC34-4E3D-A685-C93836EABFD1}" destId="{79B06F93-B74E-4BC6-9355-5F8FA84F6DB2}" srcOrd="0" destOrd="0" presId="urn:microsoft.com/office/officeart/2008/layout/VerticalAccentList"/>
    <dgm:cxn modelId="{8BB0B573-C570-4774-96E2-C7DB27C1C4C7}" type="presOf" srcId="{F353764A-2758-4F8B-BBA8-94F6FBE2D19A}" destId="{1400961A-8657-4144-B677-052065E318A5}" srcOrd="0" destOrd="0" presId="urn:microsoft.com/office/officeart/2008/layout/VerticalAccentList"/>
    <dgm:cxn modelId="{916D36E6-7C26-4F8D-AFAF-6E9733322A3C}" srcId="{ECC83D8E-2EA2-4DBA-A0C4-E1ED1224DC5D}" destId="{3DDA27D5-1768-406A-99EE-C0C0F7A91C33}" srcOrd="0" destOrd="0" parTransId="{878949E1-D193-4E9F-85FA-4799BC35F537}" sibTransId="{74E0F491-62A3-449F-9F81-A5A8853C13BC}"/>
    <dgm:cxn modelId="{FB49A3B8-2123-4F03-AE14-C31945BC4BBB}" type="presParOf" srcId="{04D3FA4C-C576-4566-AFA4-40E5FC5D3543}" destId="{1D7CC611-A610-4FC0-BC31-D09FFEE333FE}" srcOrd="0" destOrd="0" presId="urn:microsoft.com/office/officeart/2008/layout/VerticalAccentList"/>
    <dgm:cxn modelId="{8EFF05CA-6278-4A73-A115-F1BD05CDB7B5}" type="presParOf" srcId="{1D7CC611-A610-4FC0-BC31-D09FFEE333FE}" destId="{4C4EB46A-3C12-449F-BF2C-399CB6942444}" srcOrd="0" destOrd="0" presId="urn:microsoft.com/office/officeart/2008/layout/VerticalAccentList"/>
    <dgm:cxn modelId="{C3ED6153-65F8-41D1-BEF7-68576F9F206C}" type="presParOf" srcId="{04D3FA4C-C576-4566-AFA4-40E5FC5D3543}" destId="{9038E576-04C0-4718-A126-F69558FBB96F}" srcOrd="1" destOrd="0" presId="urn:microsoft.com/office/officeart/2008/layout/VerticalAccentList"/>
    <dgm:cxn modelId="{37CFFD70-F3F0-4E56-A666-B4AF57093276}" type="presParOf" srcId="{9038E576-04C0-4718-A126-F69558FBB96F}" destId="{EA8512AE-D2CD-4EA8-95FF-D29F23AC36C9}" srcOrd="0" destOrd="0" presId="urn:microsoft.com/office/officeart/2008/layout/VerticalAccentList"/>
    <dgm:cxn modelId="{C6E27633-9E41-4248-B310-B9B4FC613BDB}" type="presParOf" srcId="{9038E576-04C0-4718-A126-F69558FBB96F}" destId="{F6C33CF7-02DD-45A9-8D09-A39308B4D865}" srcOrd="1" destOrd="0" presId="urn:microsoft.com/office/officeart/2008/layout/VerticalAccentList"/>
    <dgm:cxn modelId="{1FC9C55D-7E06-420E-95C9-444745CF074C}" type="presParOf" srcId="{9038E576-04C0-4718-A126-F69558FBB96F}" destId="{0E058A26-226A-43FE-B7A3-E41FD012BA44}" srcOrd="2" destOrd="0" presId="urn:microsoft.com/office/officeart/2008/layout/VerticalAccentList"/>
    <dgm:cxn modelId="{11DCD953-22EA-4B9F-AA54-F1970602B85C}" type="presParOf" srcId="{9038E576-04C0-4718-A126-F69558FBB96F}" destId="{DD414A73-A67C-43E7-90C2-10488F2EA2D8}" srcOrd="3" destOrd="0" presId="urn:microsoft.com/office/officeart/2008/layout/VerticalAccentList"/>
    <dgm:cxn modelId="{7D299553-E822-4099-A35B-D619A05258DD}" type="presParOf" srcId="{9038E576-04C0-4718-A126-F69558FBB96F}" destId="{3C5C1B7F-2EA8-4101-AD3A-DE32593A8E89}" srcOrd="4" destOrd="0" presId="urn:microsoft.com/office/officeart/2008/layout/VerticalAccentList"/>
    <dgm:cxn modelId="{ABD05729-B111-4826-B340-BE49C739F76F}" type="presParOf" srcId="{9038E576-04C0-4718-A126-F69558FBB96F}" destId="{76DFDB57-54A4-4F5A-B042-E1AD8BCD1F5D}" srcOrd="5" destOrd="0" presId="urn:microsoft.com/office/officeart/2008/layout/VerticalAccentList"/>
    <dgm:cxn modelId="{5F4B3800-25DD-4F60-8AD2-707185D8BE38}" type="presParOf" srcId="{9038E576-04C0-4718-A126-F69558FBB96F}" destId="{E06EDF6F-55B7-462C-B47D-95F9C1685E64}" srcOrd="6" destOrd="0" presId="urn:microsoft.com/office/officeart/2008/layout/VerticalAccentList"/>
    <dgm:cxn modelId="{D8D74AC7-3F82-4F4E-87D3-99CA8258DCB2}" type="presParOf" srcId="{9038E576-04C0-4718-A126-F69558FBB96F}" destId="{929E2B74-A9E4-42CE-A2E0-B8BD97713BF3}" srcOrd="7" destOrd="0" presId="urn:microsoft.com/office/officeart/2008/layout/VerticalAccentList"/>
    <dgm:cxn modelId="{41D42362-7F4F-48CE-87D0-C26F07B26EA2}" type="presParOf" srcId="{04D3FA4C-C576-4566-AFA4-40E5FC5D3543}" destId="{B238EDA3-EA90-4E3B-8438-67196F6BCA13}" srcOrd="2" destOrd="0" presId="urn:microsoft.com/office/officeart/2008/layout/VerticalAccentList"/>
    <dgm:cxn modelId="{57CAF102-FF7F-4483-9051-5783955F0FB2}" type="presParOf" srcId="{04D3FA4C-C576-4566-AFA4-40E5FC5D3543}" destId="{3C7FC6B9-5BB7-4E0A-A310-D863785465C1}" srcOrd="3" destOrd="0" presId="urn:microsoft.com/office/officeart/2008/layout/VerticalAccentList"/>
    <dgm:cxn modelId="{ABDC5157-3158-4835-972D-AE84DD0E69A4}" type="presParOf" srcId="{3C7FC6B9-5BB7-4E0A-A310-D863785465C1}" destId="{834101E5-221C-46CB-83C4-6F1E661CD106}" srcOrd="0" destOrd="0" presId="urn:microsoft.com/office/officeart/2008/layout/VerticalAccentList"/>
    <dgm:cxn modelId="{001444DF-7EBD-4424-8B60-1BB039D3BD84}" type="presParOf" srcId="{04D3FA4C-C576-4566-AFA4-40E5FC5D3543}" destId="{CAE3B322-1C0B-4F37-8D2A-A6AF8E4B55A1}" srcOrd="4" destOrd="0" presId="urn:microsoft.com/office/officeart/2008/layout/VerticalAccentList"/>
    <dgm:cxn modelId="{1C459961-E001-4E59-8FE0-6F21C9F8A8FF}" type="presParOf" srcId="{CAE3B322-1C0B-4F37-8D2A-A6AF8E4B55A1}" destId="{391AE343-5A4A-40F2-8F08-07C9BDC7D071}" srcOrd="0" destOrd="0" presId="urn:microsoft.com/office/officeart/2008/layout/VerticalAccentList"/>
    <dgm:cxn modelId="{2940020D-5857-46B8-8006-790DDE88DA96}" type="presParOf" srcId="{CAE3B322-1C0B-4F37-8D2A-A6AF8E4B55A1}" destId="{90043A7D-6087-40FC-956E-B53297EF26AE}" srcOrd="1" destOrd="0" presId="urn:microsoft.com/office/officeart/2008/layout/VerticalAccentList"/>
    <dgm:cxn modelId="{2511E7B8-49C6-44DE-A43C-2593590D88EF}" type="presParOf" srcId="{CAE3B322-1C0B-4F37-8D2A-A6AF8E4B55A1}" destId="{E77C1DC6-E40C-4151-8848-8503FEA06394}" srcOrd="2" destOrd="0" presId="urn:microsoft.com/office/officeart/2008/layout/VerticalAccentList"/>
    <dgm:cxn modelId="{09A15AB9-20E5-4661-8F22-980178246253}" type="presParOf" srcId="{CAE3B322-1C0B-4F37-8D2A-A6AF8E4B55A1}" destId="{487BEBEB-3E6B-42A7-A37C-66F1BEF1D4BE}" srcOrd="3" destOrd="0" presId="urn:microsoft.com/office/officeart/2008/layout/VerticalAccentList"/>
    <dgm:cxn modelId="{FAEBB3E8-BF3B-463B-9C14-8651EFD7D57B}" type="presParOf" srcId="{CAE3B322-1C0B-4F37-8D2A-A6AF8E4B55A1}" destId="{D440A2DB-BD65-4D51-B37A-4FB8E3D76A68}" srcOrd="4" destOrd="0" presId="urn:microsoft.com/office/officeart/2008/layout/VerticalAccentList"/>
    <dgm:cxn modelId="{4E0835D5-AF16-4C27-BABB-03AD902D0273}" type="presParOf" srcId="{CAE3B322-1C0B-4F37-8D2A-A6AF8E4B55A1}" destId="{ADE85DA9-71BB-4D40-8DC1-3346C10861CE}" srcOrd="5" destOrd="0" presId="urn:microsoft.com/office/officeart/2008/layout/VerticalAccentList"/>
    <dgm:cxn modelId="{EACBDA3F-0E42-4FDF-97BC-E0B1958CD1DF}" type="presParOf" srcId="{CAE3B322-1C0B-4F37-8D2A-A6AF8E4B55A1}" destId="{58FF6EAB-7313-4F4E-A5D2-9858FF65354D}" srcOrd="6" destOrd="0" presId="urn:microsoft.com/office/officeart/2008/layout/VerticalAccentList"/>
    <dgm:cxn modelId="{D27D8C57-DDD9-4C9C-B995-13C5F5BCA452}" type="presParOf" srcId="{CAE3B322-1C0B-4F37-8D2A-A6AF8E4B55A1}" destId="{1400961A-8657-4144-B677-052065E318A5}" srcOrd="7" destOrd="0" presId="urn:microsoft.com/office/officeart/2008/layout/VerticalAccentList"/>
    <dgm:cxn modelId="{6D05C814-6B47-4DE0-B3FE-22C43BAD2C83}" type="presParOf" srcId="{04D3FA4C-C576-4566-AFA4-40E5FC5D3543}" destId="{FF8C7CDE-A452-4639-AEEE-E30D023D64A4}" srcOrd="5" destOrd="0" presId="urn:microsoft.com/office/officeart/2008/layout/VerticalAccentList"/>
    <dgm:cxn modelId="{F19F1DCB-F0A2-44E3-A025-78F53866291D}" type="presParOf" srcId="{04D3FA4C-C576-4566-AFA4-40E5FC5D3543}" destId="{0983755B-5E86-4DCF-8083-2A29B7FA8585}" srcOrd="6" destOrd="0" presId="urn:microsoft.com/office/officeart/2008/layout/VerticalAccentList"/>
    <dgm:cxn modelId="{7053E4F2-7A8B-4219-8AF3-8B28DE813B55}" type="presParOf" srcId="{0983755B-5E86-4DCF-8083-2A29B7FA8585}" destId="{79B06F93-B74E-4BC6-9355-5F8FA84F6DB2}" srcOrd="0" destOrd="0" presId="urn:microsoft.com/office/officeart/2008/layout/VerticalAccentList"/>
    <dgm:cxn modelId="{02440C55-6C5A-4BF4-B33F-2D6FCE2E7690}" type="presParOf" srcId="{04D3FA4C-C576-4566-AFA4-40E5FC5D3543}" destId="{803710AE-FF79-403A-9071-B9BB1B4D8B46}" srcOrd="7" destOrd="0" presId="urn:microsoft.com/office/officeart/2008/layout/VerticalAccentList"/>
    <dgm:cxn modelId="{AB2300E3-9E29-4702-B41D-E4F18C58FFE5}" type="presParOf" srcId="{803710AE-FF79-403A-9071-B9BB1B4D8B46}" destId="{B7BAEA07-7435-437B-98DF-5A62512D376B}" srcOrd="0" destOrd="0" presId="urn:microsoft.com/office/officeart/2008/layout/VerticalAccentList"/>
    <dgm:cxn modelId="{1FBC0765-4A0A-4123-AA9C-7EB561B5D5A6}" type="presParOf" srcId="{803710AE-FF79-403A-9071-B9BB1B4D8B46}" destId="{6935E043-1633-48D0-8CAA-4FAB8CC5E434}" srcOrd="1" destOrd="0" presId="urn:microsoft.com/office/officeart/2008/layout/VerticalAccentList"/>
    <dgm:cxn modelId="{2BA1A3DE-EBE3-43B6-825E-05A6B441F1B2}" type="presParOf" srcId="{803710AE-FF79-403A-9071-B9BB1B4D8B46}" destId="{C5CD4DCB-F723-4888-840E-F14435ACCF5E}" srcOrd="2" destOrd="0" presId="urn:microsoft.com/office/officeart/2008/layout/VerticalAccentList"/>
    <dgm:cxn modelId="{92B97388-B64D-4A3A-9C99-9AE270DF13D0}" type="presParOf" srcId="{803710AE-FF79-403A-9071-B9BB1B4D8B46}" destId="{F77ED506-532E-4CCF-8021-DD76DCC001B3}" srcOrd="3" destOrd="0" presId="urn:microsoft.com/office/officeart/2008/layout/VerticalAccentList"/>
    <dgm:cxn modelId="{91FE37E1-93A6-4D01-9624-C2D214BE7ED8}" type="presParOf" srcId="{803710AE-FF79-403A-9071-B9BB1B4D8B46}" destId="{F1AE2A39-CB57-4046-B46E-3523A95FAD81}" srcOrd="4" destOrd="0" presId="urn:microsoft.com/office/officeart/2008/layout/VerticalAccentList"/>
    <dgm:cxn modelId="{38EE8BB8-0155-47B4-991B-FEE37CA6865B}" type="presParOf" srcId="{803710AE-FF79-403A-9071-B9BB1B4D8B46}" destId="{3CECA982-8516-4772-8175-3D6C456C250F}" srcOrd="5" destOrd="0" presId="urn:microsoft.com/office/officeart/2008/layout/VerticalAccentList"/>
    <dgm:cxn modelId="{52EC40B0-F192-456C-893A-D873A15E542B}" type="presParOf" srcId="{803710AE-FF79-403A-9071-B9BB1B4D8B46}" destId="{7EA0A43D-3387-425F-8D16-741E3A27A77D}" srcOrd="6" destOrd="0" presId="urn:microsoft.com/office/officeart/2008/layout/VerticalAccentList"/>
    <dgm:cxn modelId="{3F0CB076-6478-43BB-BE1A-7AE00F0F3CD0}" type="presParOf" srcId="{803710AE-FF79-403A-9071-B9BB1B4D8B46}" destId="{97DABBCB-936A-4C8C-BC66-DEA0E234F8E3}" srcOrd="7" destOrd="0" presId="urn:microsoft.com/office/officeart/2008/layout/VerticalAccentList"/>
    <dgm:cxn modelId="{43E99BD8-CD76-4C89-B9AC-C4CD2BC41756}" type="presParOf" srcId="{04D3FA4C-C576-4566-AFA4-40E5FC5D3543}" destId="{0D08C612-10F7-4CC6-8C56-4BE2E0636928}" srcOrd="8" destOrd="0" presId="urn:microsoft.com/office/officeart/2008/layout/VerticalAccentList"/>
    <dgm:cxn modelId="{862E7F89-3B90-40D6-8CC3-3208DD48B464}" type="presParOf" srcId="{04D3FA4C-C576-4566-AFA4-40E5FC5D3543}" destId="{0430F3F5-8BE3-4F17-BDAE-4757900DCFDE}" srcOrd="9" destOrd="0" presId="urn:microsoft.com/office/officeart/2008/layout/VerticalAccentList"/>
    <dgm:cxn modelId="{413ABB7A-C602-46E0-A2FA-B503DB3AD9AF}" type="presParOf" srcId="{0430F3F5-8BE3-4F17-BDAE-4757900DCFDE}" destId="{C7614CBA-B763-4607-B70E-843C94ECA5AE}" srcOrd="0" destOrd="0" presId="urn:microsoft.com/office/officeart/2008/layout/VerticalAccentList"/>
    <dgm:cxn modelId="{A2CCFA5C-B666-41FF-A082-C50F6A96B9C5}" type="presParOf" srcId="{04D3FA4C-C576-4566-AFA4-40E5FC5D3543}" destId="{3C021CC1-AE6B-430C-9F89-085F48EF2754}" srcOrd="10" destOrd="0" presId="urn:microsoft.com/office/officeart/2008/layout/VerticalAccentList"/>
    <dgm:cxn modelId="{349A504B-0695-4735-BAF7-427EAEA0AF0F}" type="presParOf" srcId="{3C021CC1-AE6B-430C-9F89-085F48EF2754}" destId="{6628166F-23AD-401E-9028-207D2E1ADAF3}" srcOrd="0" destOrd="0" presId="urn:microsoft.com/office/officeart/2008/layout/VerticalAccentList"/>
    <dgm:cxn modelId="{4749B0A1-2450-43AA-B7E8-B0BC45BCFFCE}" type="presParOf" srcId="{3C021CC1-AE6B-430C-9F89-085F48EF2754}" destId="{3A0FC920-AE98-4C75-B010-93E2DE615BEF}" srcOrd="1" destOrd="0" presId="urn:microsoft.com/office/officeart/2008/layout/VerticalAccentList"/>
    <dgm:cxn modelId="{0774BB37-132F-4624-8D04-AD4F04DB5904}" type="presParOf" srcId="{3C021CC1-AE6B-430C-9F89-085F48EF2754}" destId="{0E0CCC5A-3B1A-4324-A1C4-7AC163730854}" srcOrd="2" destOrd="0" presId="urn:microsoft.com/office/officeart/2008/layout/VerticalAccentList"/>
    <dgm:cxn modelId="{41AAE50C-54F0-44F4-9DA8-0DAFD95D2463}" type="presParOf" srcId="{3C021CC1-AE6B-430C-9F89-085F48EF2754}" destId="{259A0635-6BB6-43AE-A0CE-74A8A70394CC}" srcOrd="3" destOrd="0" presId="urn:microsoft.com/office/officeart/2008/layout/VerticalAccentList"/>
    <dgm:cxn modelId="{EF4C2DEC-6543-4E5C-9982-584957578965}" type="presParOf" srcId="{3C021CC1-AE6B-430C-9F89-085F48EF2754}" destId="{D3A24AC9-8446-4A14-A108-49229B2AF9F4}" srcOrd="4" destOrd="0" presId="urn:microsoft.com/office/officeart/2008/layout/VerticalAccentList"/>
    <dgm:cxn modelId="{C765E07E-5355-4C98-AD8A-AFB12C429511}" type="presParOf" srcId="{3C021CC1-AE6B-430C-9F89-085F48EF2754}" destId="{9F8D24CA-52BD-4C98-ABC6-3F86AFF2D890}" srcOrd="5" destOrd="0" presId="urn:microsoft.com/office/officeart/2008/layout/VerticalAccentList"/>
    <dgm:cxn modelId="{53BE2D48-3A49-4F5D-8559-4523CA5EB4D4}" type="presParOf" srcId="{3C021CC1-AE6B-430C-9F89-085F48EF2754}" destId="{29296FA9-481A-4A91-A104-72CA8F2EFAE5}" srcOrd="6" destOrd="0" presId="urn:microsoft.com/office/officeart/2008/layout/VerticalAccentList"/>
    <dgm:cxn modelId="{491D2481-89C7-46C7-8140-94121001523F}" type="presParOf" srcId="{3C021CC1-AE6B-430C-9F89-085F48EF2754}" destId="{1C5EC8E0-5095-4A25-AC08-0466AE3DFD4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6115-81BC-4BAF-8BE4-89B95C2F8261}">
      <dsp:nvSpPr>
        <dsp:cNvPr id="0" name=""/>
        <dsp:cNvSpPr/>
      </dsp:nvSpPr>
      <dsp:spPr>
        <a:xfrm rot="5400000">
          <a:off x="-143862" y="146706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Bahasa Alami</a:t>
          </a:r>
          <a:endParaRPr lang="id-ID" sz="900" kern="1200" dirty="0"/>
        </a:p>
      </dsp:txBody>
      <dsp:txXfrm rot="-5400000">
        <a:off x="1" y="338523"/>
        <a:ext cx="671357" cy="287724"/>
      </dsp:txXfrm>
    </dsp:sp>
    <dsp:sp modelId="{D8D6195E-0DB8-45F2-B047-088510257973}">
      <dsp:nvSpPr>
        <dsp:cNvPr id="0" name=""/>
        <dsp:cNvSpPr/>
      </dsp:nvSpPr>
      <dsp:spPr>
        <a:xfrm rot="5400000">
          <a:off x="4138777" y="-3464575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latin typeface="Arial" pitchFamily="34" charset="0"/>
              <a:cs typeface="Arial" pitchFamily="34" charset="0"/>
            </a:rPr>
            <a:t>Kebutuhan digambarkan secara alami tanpa peraturan apapun.</a:t>
          </a:r>
          <a:endParaRPr lang="id-ID" sz="1300" kern="1200" dirty="0"/>
        </a:p>
      </dsp:txBody>
      <dsp:txXfrm rot="-5400000">
        <a:off x="671358" y="33276"/>
        <a:ext cx="7527810" cy="562539"/>
      </dsp:txXfrm>
    </dsp:sp>
    <dsp:sp modelId="{6001EB41-0864-44AA-A5FC-6054A2B08CEC}">
      <dsp:nvSpPr>
        <dsp:cNvPr id="0" name=""/>
        <dsp:cNvSpPr/>
      </dsp:nvSpPr>
      <dsp:spPr>
        <a:xfrm rot="5400000">
          <a:off x="-143862" y="1008356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Glosarium dan Ontologi</a:t>
          </a:r>
          <a:endParaRPr lang="id-ID" sz="900" kern="1200" dirty="0"/>
        </a:p>
      </dsp:txBody>
      <dsp:txXfrm rot="-5400000">
        <a:off x="1" y="1200173"/>
        <a:ext cx="671357" cy="287724"/>
      </dsp:txXfrm>
    </dsp:sp>
    <dsp:sp modelId="{7945250A-A944-4439-A607-72B42743E62A}">
      <dsp:nvSpPr>
        <dsp:cNvPr id="0" name=""/>
        <dsp:cNvSpPr/>
      </dsp:nvSpPr>
      <dsp:spPr>
        <a:xfrm rot="5400000">
          <a:off x="4138777" y="-2602926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latin typeface="Arial" pitchFamily="34" charset="0"/>
              <a:cs typeface="Arial" pitchFamily="34" charset="0"/>
            </a:rPr>
            <a:t>Teknik ini digunakan untuk menggambarkan terminologi yang harus di pakai dalam setiap proyek  perangkat lunak sehingga stakeholder yang berlatar belakang berbeda dapat bekerja</a:t>
          </a:r>
          <a:endParaRPr lang="id-ID" sz="1300" kern="1200" dirty="0"/>
        </a:p>
      </dsp:txBody>
      <dsp:txXfrm rot="-5400000">
        <a:off x="671358" y="894925"/>
        <a:ext cx="7527810" cy="562539"/>
      </dsp:txXfrm>
    </dsp:sp>
    <dsp:sp modelId="{9804FDB8-C080-47F7-AADE-1159906A8853}">
      <dsp:nvSpPr>
        <dsp:cNvPr id="0" name=""/>
        <dsp:cNvSpPr/>
      </dsp:nvSpPr>
      <dsp:spPr>
        <a:xfrm rot="5400000">
          <a:off x="-143862" y="1870005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Template</a:t>
          </a:r>
          <a:endParaRPr lang="id-ID" sz="900" kern="1200" dirty="0"/>
        </a:p>
      </dsp:txBody>
      <dsp:txXfrm rot="-5400000">
        <a:off x="1" y="2061822"/>
        <a:ext cx="671357" cy="287724"/>
      </dsp:txXfrm>
    </dsp:sp>
    <dsp:sp modelId="{EFF539F6-575D-4196-917A-8084D919FE4E}">
      <dsp:nvSpPr>
        <dsp:cNvPr id="0" name=""/>
        <dsp:cNvSpPr/>
      </dsp:nvSpPr>
      <dsp:spPr>
        <a:xfrm rot="5400000">
          <a:off x="4138777" y="-1741276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latin typeface="Arial" pitchFamily="34" charset="0"/>
              <a:cs typeface="Arial" pitchFamily="34" charset="0"/>
            </a:rPr>
            <a:t>Teknik ini digunakan untuk menggambarkan objektivitas dan kebutuhan yang menggunakan bahasa alami dengan cara terstruktur.</a:t>
          </a:r>
          <a:endParaRPr lang="id-ID" sz="1300" kern="1200" dirty="0"/>
        </a:p>
      </dsp:txBody>
      <dsp:txXfrm rot="-5400000">
        <a:off x="671358" y="1756575"/>
        <a:ext cx="7527810" cy="562539"/>
      </dsp:txXfrm>
    </dsp:sp>
    <dsp:sp modelId="{BEF9EC13-C9A6-4964-92B6-91A2718EA094}">
      <dsp:nvSpPr>
        <dsp:cNvPr id="0" name=""/>
        <dsp:cNvSpPr/>
      </dsp:nvSpPr>
      <dsp:spPr>
        <a:xfrm rot="5400000">
          <a:off x="-143862" y="2731655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Skenario</a:t>
          </a:r>
          <a:endParaRPr lang="id-ID" sz="900" kern="1200" dirty="0"/>
        </a:p>
      </dsp:txBody>
      <dsp:txXfrm rot="-5400000">
        <a:off x="1" y="2923472"/>
        <a:ext cx="671357" cy="287724"/>
      </dsp:txXfrm>
    </dsp:sp>
    <dsp:sp modelId="{EF659F0A-5102-4B78-9192-FCD51EA694F3}">
      <dsp:nvSpPr>
        <dsp:cNvPr id="0" name=""/>
        <dsp:cNvSpPr/>
      </dsp:nvSpPr>
      <dsp:spPr>
        <a:xfrm rot="5400000">
          <a:off x="4138777" y="-879626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smtClean="0">
              <a:latin typeface="Arial" pitchFamily="34" charset="0"/>
              <a:cs typeface="Arial" pitchFamily="34" charset="0"/>
            </a:rPr>
            <a:t>Skenario terdiri dari deskripsi karakteristik dari aplikasi mengenai urutan langkah-langkah.</a:t>
          </a:r>
          <a:endParaRPr lang="id-ID" sz="1300" kern="1200" dirty="0"/>
        </a:p>
      </dsp:txBody>
      <dsp:txXfrm rot="-5400000">
        <a:off x="671358" y="2618225"/>
        <a:ext cx="7527810" cy="562539"/>
      </dsp:txXfrm>
    </dsp:sp>
    <dsp:sp modelId="{37B33D8D-8ACA-45C2-88CD-22142A88C308}">
      <dsp:nvSpPr>
        <dsp:cNvPr id="0" name=""/>
        <dsp:cNvSpPr/>
      </dsp:nvSpPr>
      <dsp:spPr>
        <a:xfrm rot="5400000">
          <a:off x="-143862" y="3593304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Pemodelan Use Case</a:t>
          </a:r>
          <a:endParaRPr lang="id-ID" sz="900" kern="1200" dirty="0"/>
        </a:p>
      </dsp:txBody>
      <dsp:txXfrm rot="-5400000">
        <a:off x="1" y="3785121"/>
        <a:ext cx="671357" cy="287724"/>
      </dsp:txXfrm>
    </dsp:sp>
    <dsp:sp modelId="{A9C000D9-13AD-4C46-8839-2BA40309F7B3}">
      <dsp:nvSpPr>
        <dsp:cNvPr id="0" name=""/>
        <dsp:cNvSpPr/>
      </dsp:nvSpPr>
      <dsp:spPr>
        <a:xfrm rot="5400000">
          <a:off x="4138777" y="-17977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latin typeface="Arial" pitchFamily="34" charset="0"/>
              <a:cs typeface="Arial" pitchFamily="34" charset="0"/>
            </a:rPr>
            <a:t>Teknik yang dikembangkan untuk menentukan kebutuhan daripada menangkapnya.</a:t>
          </a:r>
          <a:endParaRPr lang="id-ID" sz="1300" kern="1200" dirty="0"/>
        </a:p>
      </dsp:txBody>
      <dsp:txXfrm rot="-5400000">
        <a:off x="671358" y="3479874"/>
        <a:ext cx="7527810" cy="562539"/>
      </dsp:txXfrm>
    </dsp:sp>
    <dsp:sp modelId="{AE1FED92-EE17-4734-9973-841E45AD48DB}">
      <dsp:nvSpPr>
        <dsp:cNvPr id="0" name=""/>
        <dsp:cNvSpPr/>
      </dsp:nvSpPr>
      <dsp:spPr>
        <a:xfrm rot="5400000">
          <a:off x="-143862" y="4454954"/>
          <a:ext cx="959081" cy="6713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>
              <a:latin typeface="Arial" pitchFamily="34" charset="0"/>
              <a:cs typeface="Arial" pitchFamily="34" charset="0"/>
            </a:rPr>
            <a:t>Prototipe</a:t>
          </a:r>
          <a:endParaRPr lang="id-ID" sz="900" kern="1200" dirty="0"/>
        </a:p>
      </dsp:txBody>
      <dsp:txXfrm rot="-5400000">
        <a:off x="1" y="4646771"/>
        <a:ext cx="671357" cy="287724"/>
      </dsp:txXfrm>
    </dsp:sp>
    <dsp:sp modelId="{72AD28B6-283C-4390-A395-478BC703AF54}">
      <dsp:nvSpPr>
        <dsp:cNvPr id="0" name=""/>
        <dsp:cNvSpPr/>
      </dsp:nvSpPr>
      <dsp:spPr>
        <a:xfrm rot="5400000">
          <a:off x="4138777" y="843672"/>
          <a:ext cx="623403" cy="75582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300" kern="1200" dirty="0" smtClean="0">
              <a:latin typeface="Arial" pitchFamily="34" charset="0"/>
              <a:cs typeface="Arial" pitchFamily="34" charset="0"/>
            </a:rPr>
            <a:t>Adalah tool yang berguna untuk menyediakan sebuah konteks dengan pengguna yang dapat lebih mudah memahami sistem yang ingin mereka bangun.</a:t>
          </a:r>
          <a:endParaRPr lang="id-ID" sz="1300" kern="1200" dirty="0"/>
        </a:p>
      </dsp:txBody>
      <dsp:txXfrm rot="-5400000">
        <a:off x="671358" y="4341523"/>
        <a:ext cx="7527810" cy="562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B46A-3C12-449F-BF2C-399CB6942444}">
      <dsp:nvSpPr>
        <dsp:cNvPr id="0" name=""/>
        <dsp:cNvSpPr/>
      </dsp:nvSpPr>
      <dsp:spPr>
        <a:xfrm>
          <a:off x="2417216" y="3115"/>
          <a:ext cx="4556429" cy="41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latin typeface="Arial" pitchFamily="34" charset="0"/>
              <a:cs typeface="Arial" pitchFamily="34" charset="0"/>
            </a:rPr>
            <a:t>Peninjauan (</a:t>
          </a:r>
          <a:r>
            <a:rPr lang="id-ID" sz="1900" i="1" kern="1200" dirty="0" smtClean="0">
              <a:latin typeface="Arial" pitchFamily="34" charset="0"/>
              <a:cs typeface="Arial" pitchFamily="34" charset="0"/>
            </a:rPr>
            <a:t>Walk-Through</a:t>
          </a:r>
          <a:r>
            <a:rPr lang="id-ID" sz="1900" kern="1200" dirty="0" smtClean="0">
              <a:latin typeface="Arial" pitchFamily="34" charset="0"/>
              <a:cs typeface="Arial" pitchFamily="34" charset="0"/>
            </a:rPr>
            <a:t>)</a:t>
          </a:r>
          <a:endParaRPr lang="id-ID" sz="1900" kern="1200" dirty="0"/>
        </a:p>
      </dsp:txBody>
      <dsp:txXfrm>
        <a:off x="2417216" y="3115"/>
        <a:ext cx="4556429" cy="414220"/>
      </dsp:txXfrm>
    </dsp:sp>
    <dsp:sp modelId="{EA8512AE-D2CD-4EA8-95FF-D29F23AC36C9}">
      <dsp:nvSpPr>
        <dsp:cNvPr id="0" name=""/>
        <dsp:cNvSpPr/>
      </dsp:nvSpPr>
      <dsp:spPr>
        <a:xfrm>
          <a:off x="2417216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33CF7-02DD-45A9-8D09-A39308B4D865}">
      <dsp:nvSpPr>
        <dsp:cNvPr id="0" name=""/>
        <dsp:cNvSpPr/>
      </dsp:nvSpPr>
      <dsp:spPr>
        <a:xfrm>
          <a:off x="3057647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8A26-226A-43FE-B7A3-E41FD012BA44}">
      <dsp:nvSpPr>
        <dsp:cNvPr id="0" name=""/>
        <dsp:cNvSpPr/>
      </dsp:nvSpPr>
      <dsp:spPr>
        <a:xfrm>
          <a:off x="3698585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14A73-A67C-43E7-90C2-10488F2EA2D8}">
      <dsp:nvSpPr>
        <dsp:cNvPr id="0" name=""/>
        <dsp:cNvSpPr/>
      </dsp:nvSpPr>
      <dsp:spPr>
        <a:xfrm>
          <a:off x="4339016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1B7F-2EA8-4101-AD3A-DE32593A8E89}">
      <dsp:nvSpPr>
        <dsp:cNvPr id="0" name=""/>
        <dsp:cNvSpPr/>
      </dsp:nvSpPr>
      <dsp:spPr>
        <a:xfrm>
          <a:off x="4979954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FDB57-54A4-4F5A-B042-E1AD8BCD1F5D}">
      <dsp:nvSpPr>
        <dsp:cNvPr id="0" name=""/>
        <dsp:cNvSpPr/>
      </dsp:nvSpPr>
      <dsp:spPr>
        <a:xfrm>
          <a:off x="5620385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DF6F-55B7-462C-B47D-95F9C1685E64}">
      <dsp:nvSpPr>
        <dsp:cNvPr id="0" name=""/>
        <dsp:cNvSpPr/>
      </dsp:nvSpPr>
      <dsp:spPr>
        <a:xfrm>
          <a:off x="6261323" y="417336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E2B74-A9E4-42CE-A2E0-B8BD97713BF3}">
      <dsp:nvSpPr>
        <dsp:cNvPr id="0" name=""/>
        <dsp:cNvSpPr/>
      </dsp:nvSpPr>
      <dsp:spPr>
        <a:xfrm>
          <a:off x="2417216" y="501714"/>
          <a:ext cx="4615662" cy="675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" pitchFamily="34" charset="0"/>
              <a:cs typeface="Arial" pitchFamily="34" charset="0"/>
            </a:rPr>
            <a:t>Teknik yang meliputi pembacaan dan pengoreksian model-model dan dokumentasi definisi kebutuhan.</a:t>
          </a:r>
          <a:endParaRPr lang="id-ID" sz="1200" kern="1200" dirty="0"/>
        </a:p>
      </dsp:txBody>
      <dsp:txXfrm>
        <a:off x="2417216" y="501714"/>
        <a:ext cx="4615662" cy="675026"/>
      </dsp:txXfrm>
    </dsp:sp>
    <dsp:sp modelId="{834101E5-221C-46CB-83C4-6F1E661CD106}">
      <dsp:nvSpPr>
        <dsp:cNvPr id="0" name=""/>
        <dsp:cNvSpPr/>
      </dsp:nvSpPr>
      <dsp:spPr>
        <a:xfrm>
          <a:off x="2417216" y="1315154"/>
          <a:ext cx="4556429" cy="41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latin typeface="Arial" pitchFamily="34" charset="0"/>
              <a:cs typeface="Arial" pitchFamily="34" charset="0"/>
            </a:rPr>
            <a:t>Audit</a:t>
          </a:r>
          <a:endParaRPr lang="id-ID" sz="1900" kern="1200" dirty="0"/>
        </a:p>
      </dsp:txBody>
      <dsp:txXfrm>
        <a:off x="2417216" y="1315154"/>
        <a:ext cx="4556429" cy="414220"/>
      </dsp:txXfrm>
    </dsp:sp>
    <dsp:sp modelId="{391AE343-5A4A-40F2-8F08-07C9BDC7D071}">
      <dsp:nvSpPr>
        <dsp:cNvPr id="0" name=""/>
        <dsp:cNvSpPr/>
      </dsp:nvSpPr>
      <dsp:spPr>
        <a:xfrm>
          <a:off x="2417216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3A7D-6087-40FC-956E-B53297EF26AE}">
      <dsp:nvSpPr>
        <dsp:cNvPr id="0" name=""/>
        <dsp:cNvSpPr/>
      </dsp:nvSpPr>
      <dsp:spPr>
        <a:xfrm>
          <a:off x="3057647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C1DC6-E40C-4151-8848-8503FEA06394}">
      <dsp:nvSpPr>
        <dsp:cNvPr id="0" name=""/>
        <dsp:cNvSpPr/>
      </dsp:nvSpPr>
      <dsp:spPr>
        <a:xfrm>
          <a:off x="3698585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BEBEB-3E6B-42A7-A37C-66F1BEF1D4BE}">
      <dsp:nvSpPr>
        <dsp:cNvPr id="0" name=""/>
        <dsp:cNvSpPr/>
      </dsp:nvSpPr>
      <dsp:spPr>
        <a:xfrm>
          <a:off x="4339016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0A2DB-BD65-4D51-B37A-4FB8E3D76A68}">
      <dsp:nvSpPr>
        <dsp:cNvPr id="0" name=""/>
        <dsp:cNvSpPr/>
      </dsp:nvSpPr>
      <dsp:spPr>
        <a:xfrm>
          <a:off x="4979954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5DA9-71BB-4D40-8DC1-3346C10861CE}">
      <dsp:nvSpPr>
        <dsp:cNvPr id="0" name=""/>
        <dsp:cNvSpPr/>
      </dsp:nvSpPr>
      <dsp:spPr>
        <a:xfrm>
          <a:off x="5620385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F6EAB-7313-4F4E-A5D2-9858FF65354D}">
      <dsp:nvSpPr>
        <dsp:cNvPr id="0" name=""/>
        <dsp:cNvSpPr/>
      </dsp:nvSpPr>
      <dsp:spPr>
        <a:xfrm>
          <a:off x="6261323" y="1729375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0961A-8657-4144-B677-052065E318A5}">
      <dsp:nvSpPr>
        <dsp:cNvPr id="0" name=""/>
        <dsp:cNvSpPr/>
      </dsp:nvSpPr>
      <dsp:spPr>
        <a:xfrm>
          <a:off x="2417216" y="1813753"/>
          <a:ext cx="4615662" cy="675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" pitchFamily="34" charset="0"/>
              <a:cs typeface="Arial" pitchFamily="34" charset="0"/>
            </a:rPr>
            <a:t>Teknik ini meliputi pengecekan dari hasil yang disajikan dalam meninjau dokumentasi.</a:t>
          </a:r>
          <a:endParaRPr lang="id-ID" sz="1200" kern="1200" dirty="0"/>
        </a:p>
      </dsp:txBody>
      <dsp:txXfrm>
        <a:off x="2417216" y="1813753"/>
        <a:ext cx="4615662" cy="675026"/>
      </dsp:txXfrm>
    </dsp:sp>
    <dsp:sp modelId="{79B06F93-B74E-4BC6-9355-5F8FA84F6DB2}">
      <dsp:nvSpPr>
        <dsp:cNvPr id="0" name=""/>
        <dsp:cNvSpPr/>
      </dsp:nvSpPr>
      <dsp:spPr>
        <a:xfrm>
          <a:off x="2417216" y="2627193"/>
          <a:ext cx="4556429" cy="41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latin typeface="Arial" pitchFamily="34" charset="0"/>
              <a:cs typeface="Arial" pitchFamily="34" charset="0"/>
            </a:rPr>
            <a:t>Matriks yang Bisa Dilacak </a:t>
          </a:r>
          <a:endParaRPr lang="id-ID" sz="1900" kern="1200" dirty="0"/>
        </a:p>
      </dsp:txBody>
      <dsp:txXfrm>
        <a:off x="2417216" y="2627193"/>
        <a:ext cx="4556429" cy="414220"/>
      </dsp:txXfrm>
    </dsp:sp>
    <dsp:sp modelId="{B7BAEA07-7435-437B-98DF-5A62512D376B}">
      <dsp:nvSpPr>
        <dsp:cNvPr id="0" name=""/>
        <dsp:cNvSpPr/>
      </dsp:nvSpPr>
      <dsp:spPr>
        <a:xfrm>
          <a:off x="2417216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E043-1633-48D0-8CAA-4FAB8CC5E434}">
      <dsp:nvSpPr>
        <dsp:cNvPr id="0" name=""/>
        <dsp:cNvSpPr/>
      </dsp:nvSpPr>
      <dsp:spPr>
        <a:xfrm>
          <a:off x="3057647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4DCB-F723-4888-840E-F14435ACCF5E}">
      <dsp:nvSpPr>
        <dsp:cNvPr id="0" name=""/>
        <dsp:cNvSpPr/>
      </dsp:nvSpPr>
      <dsp:spPr>
        <a:xfrm>
          <a:off x="3698585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ED506-532E-4CCF-8021-DD76DCC001B3}">
      <dsp:nvSpPr>
        <dsp:cNvPr id="0" name=""/>
        <dsp:cNvSpPr/>
      </dsp:nvSpPr>
      <dsp:spPr>
        <a:xfrm>
          <a:off x="4339016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2A39-CB57-4046-B46E-3523A95FAD81}">
      <dsp:nvSpPr>
        <dsp:cNvPr id="0" name=""/>
        <dsp:cNvSpPr/>
      </dsp:nvSpPr>
      <dsp:spPr>
        <a:xfrm>
          <a:off x="4979954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CA982-8516-4772-8175-3D6C456C250F}">
      <dsp:nvSpPr>
        <dsp:cNvPr id="0" name=""/>
        <dsp:cNvSpPr/>
      </dsp:nvSpPr>
      <dsp:spPr>
        <a:xfrm>
          <a:off x="5620385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A43D-3387-425F-8D16-741E3A27A77D}">
      <dsp:nvSpPr>
        <dsp:cNvPr id="0" name=""/>
        <dsp:cNvSpPr/>
      </dsp:nvSpPr>
      <dsp:spPr>
        <a:xfrm>
          <a:off x="6261323" y="3041414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ABBCB-936A-4C8C-BC66-DEA0E234F8E3}">
      <dsp:nvSpPr>
        <dsp:cNvPr id="0" name=""/>
        <dsp:cNvSpPr/>
      </dsp:nvSpPr>
      <dsp:spPr>
        <a:xfrm>
          <a:off x="2417216" y="3125792"/>
          <a:ext cx="4615662" cy="675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" pitchFamily="34" charset="0"/>
              <a:cs typeface="Arial" pitchFamily="34" charset="0"/>
            </a:rPr>
            <a:t>Teknik ini meliputi perbandingan dari tujuan aplikasi dengan kebutuhan-kebutuhan sistem.</a:t>
          </a:r>
          <a:endParaRPr lang="id-ID" sz="1200" kern="1200" dirty="0"/>
        </a:p>
      </dsp:txBody>
      <dsp:txXfrm>
        <a:off x="2417216" y="3125792"/>
        <a:ext cx="4615662" cy="675026"/>
      </dsp:txXfrm>
    </dsp:sp>
    <dsp:sp modelId="{C7614CBA-B763-4607-B70E-843C94ECA5AE}">
      <dsp:nvSpPr>
        <dsp:cNvPr id="0" name=""/>
        <dsp:cNvSpPr/>
      </dsp:nvSpPr>
      <dsp:spPr>
        <a:xfrm>
          <a:off x="2417216" y="3939232"/>
          <a:ext cx="4556429" cy="41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>
              <a:latin typeface="Arial" pitchFamily="34" charset="0"/>
              <a:cs typeface="Arial" pitchFamily="34" charset="0"/>
            </a:rPr>
            <a:t>Prototype untuk Validasi</a:t>
          </a:r>
          <a:endParaRPr lang="id-ID" sz="1900" kern="1200" dirty="0"/>
        </a:p>
      </dsp:txBody>
      <dsp:txXfrm>
        <a:off x="2417216" y="3939232"/>
        <a:ext cx="4556429" cy="414220"/>
      </dsp:txXfrm>
    </dsp:sp>
    <dsp:sp modelId="{6628166F-23AD-401E-9028-207D2E1ADAF3}">
      <dsp:nvSpPr>
        <dsp:cNvPr id="0" name=""/>
        <dsp:cNvSpPr/>
      </dsp:nvSpPr>
      <dsp:spPr>
        <a:xfrm>
          <a:off x="2417216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C920-AE98-4C75-B010-93E2DE615BEF}">
      <dsp:nvSpPr>
        <dsp:cNvPr id="0" name=""/>
        <dsp:cNvSpPr/>
      </dsp:nvSpPr>
      <dsp:spPr>
        <a:xfrm>
          <a:off x="3057647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CCC5A-3B1A-4324-A1C4-7AC163730854}">
      <dsp:nvSpPr>
        <dsp:cNvPr id="0" name=""/>
        <dsp:cNvSpPr/>
      </dsp:nvSpPr>
      <dsp:spPr>
        <a:xfrm>
          <a:off x="3698585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0635-6BB6-43AE-A0CE-74A8A70394CC}">
      <dsp:nvSpPr>
        <dsp:cNvPr id="0" name=""/>
        <dsp:cNvSpPr/>
      </dsp:nvSpPr>
      <dsp:spPr>
        <a:xfrm>
          <a:off x="4339016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24AC9-8446-4A14-A108-49229B2AF9F4}">
      <dsp:nvSpPr>
        <dsp:cNvPr id="0" name=""/>
        <dsp:cNvSpPr/>
      </dsp:nvSpPr>
      <dsp:spPr>
        <a:xfrm>
          <a:off x="4979954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D24CA-52BD-4C98-ABC6-3F86AFF2D890}">
      <dsp:nvSpPr>
        <dsp:cNvPr id="0" name=""/>
        <dsp:cNvSpPr/>
      </dsp:nvSpPr>
      <dsp:spPr>
        <a:xfrm>
          <a:off x="5620385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96FA9-481A-4A91-A104-72CA8F2EFAE5}">
      <dsp:nvSpPr>
        <dsp:cNvPr id="0" name=""/>
        <dsp:cNvSpPr/>
      </dsp:nvSpPr>
      <dsp:spPr>
        <a:xfrm>
          <a:off x="6261323" y="4353453"/>
          <a:ext cx="1066204" cy="8437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C8E0-5095-4A25-AC08-0466AE3DFD4E}">
      <dsp:nvSpPr>
        <dsp:cNvPr id="0" name=""/>
        <dsp:cNvSpPr/>
      </dsp:nvSpPr>
      <dsp:spPr>
        <a:xfrm>
          <a:off x="2417216" y="4437831"/>
          <a:ext cx="4615662" cy="675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>
              <a:latin typeface="Arial" pitchFamily="34" charset="0"/>
              <a:cs typeface="Arial" pitchFamily="34" charset="0"/>
            </a:rPr>
            <a:t>Teknik ini merupakan teknik yang mencakup tool pembangunan yang berdasarkan padasepesifikasi kebutuhan, seperti interprestasi pengembangan atas kebutuhan-kebutuhan sistem.</a:t>
          </a:r>
          <a:endParaRPr lang="id-ID" sz="1200" kern="1200" dirty="0"/>
        </a:p>
      </dsp:txBody>
      <dsp:txXfrm>
        <a:off x="2417216" y="4437831"/>
        <a:ext cx="4615662" cy="67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86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18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9775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182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9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684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66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619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20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1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5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07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91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403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76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01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378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B440F3D-B17D-403F-93EF-743E18731B10}" type="datetimeFigureOut">
              <a:rPr lang="id-ID" smtClean="0"/>
              <a:pPr/>
              <a:t>07/12/2015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0044023-E6D5-421B-8C03-FAA543D77DD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94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Teknik </a:t>
            </a:r>
            <a:r>
              <a:rPr lang="id-ID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Kebutuhan Rekayasa Web</a:t>
            </a:r>
            <a:endParaRPr lang="id-ID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6"/>
                </a:solidFill>
              </a:rPr>
              <a:t>PENDEKATAN STRUKTUR INFORMASI</a:t>
            </a:r>
            <a:endParaRPr lang="id-ID" dirty="0">
              <a:solidFill>
                <a:schemeClr val="accent6"/>
              </a:solidFill>
            </a:endParaRPr>
          </a:p>
        </p:txBody>
      </p:sp>
      <p:sp>
        <p:nvSpPr>
          <p:cNvPr id="3" name="Dudukan Isi 2"/>
          <p:cNvSpPr>
            <a:spLocks noGrp="1"/>
          </p:cNvSpPr>
          <p:nvPr>
            <p:ph sz="quarter" idx="13"/>
          </p:nvPr>
        </p:nvSpPr>
        <p:spPr>
          <a:xfrm>
            <a:off x="457200" y="1160748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Dampak positif dan negatif yang potensial dari penciptaan dokumen </a:t>
            </a:r>
            <a:r>
              <a:rPr lang="id-ID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hiperteks</a:t>
            </a:r>
            <a:r>
              <a:rPr lang="id-ID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direalisasikan ketika penetapan hubungan antara halaman dokumen.</a:t>
            </a:r>
          </a:p>
          <a:p>
            <a:pPr algn="just"/>
            <a:r>
              <a:rPr lang="id-ID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Gambar berikut adalah sebuah adaptasi dari </a:t>
            </a:r>
            <a:r>
              <a:rPr lang="id-ID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Brockmann</a:t>
            </a:r>
            <a:r>
              <a:rPr lang="id-ID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d-ID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Brockmann</a:t>
            </a:r>
            <a:r>
              <a:rPr lang="id-ID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,1990) yang mengevaluasi kekuatan dan risiko yang dihubungkan dengan  empat struktur organisasi informasi umum.</a:t>
            </a:r>
          </a:p>
          <a:p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ambar 3" descr="Analisis kebutuhan dan resik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420888"/>
            <a:ext cx="7560841" cy="3240360"/>
          </a:xfrm>
          <a:prstGeom prst="rect">
            <a:avLst/>
          </a:prstGeom>
          <a:solidFill>
            <a:schemeClr val="accent2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797662" cy="1151965"/>
          </a:xfrm>
        </p:spPr>
        <p:txBody>
          <a:bodyPr/>
          <a:lstStyle/>
          <a:p>
            <a:r>
              <a:rPr lang="id-ID" dirty="0" smtClean="0"/>
              <a:t>Struktur urutan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996952"/>
            <a:ext cx="7796030" cy="2377633"/>
          </a:xfrm>
        </p:spPr>
        <p:txBody>
          <a:bodyPr>
            <a:noAutofit/>
          </a:bodyPr>
          <a:lstStyle/>
          <a:p>
            <a:pPr algn="just"/>
            <a:r>
              <a:rPr lang="id-ID" sz="1500" dirty="0">
                <a:latin typeface="Calibri" panose="020F0502020204030204" pitchFamily="34" charset="0"/>
                <a:cs typeface="Calibri" panose="020F0502020204030204" pitchFamily="34" charset="0"/>
              </a:rPr>
              <a:t>Kesederhanaan dari struktur informasi ini terletak pada urutannya.</a:t>
            </a:r>
          </a:p>
          <a:p>
            <a:pPr algn="just"/>
            <a:r>
              <a:rPr lang="id-ID" sz="1500" dirty="0">
                <a:latin typeface="Calibri" panose="020F0502020204030204" pitchFamily="34" charset="0"/>
                <a:cs typeface="Calibri" panose="020F0502020204030204" pitchFamily="34" charset="0"/>
              </a:rPr>
              <a:t>Struktur ini  merupakan struktur yang paling mudah dari struktur perancangan dan navigasi.</a:t>
            </a:r>
          </a:p>
          <a:p>
            <a:pPr algn="just"/>
            <a:r>
              <a:rPr lang="id-ID" sz="1500" dirty="0">
                <a:latin typeface="Calibri" panose="020F0502020204030204" pitchFamily="34" charset="0"/>
                <a:cs typeface="Calibri" panose="020F0502020204030204" pitchFamily="34" charset="0"/>
              </a:rPr>
              <a:t>Tautan antara halamannya sangat terdefinisi dengan baik dan navigasinya linier (misalnya, maju dan mundur).</a:t>
            </a:r>
          </a:p>
          <a:p>
            <a:pPr algn="just"/>
            <a:r>
              <a:rPr lang="id-ID" sz="1500" dirty="0">
                <a:latin typeface="Calibri" panose="020F0502020204030204" pitchFamily="34" charset="0"/>
                <a:cs typeface="Calibri" panose="020F0502020204030204" pitchFamily="34" charset="0"/>
              </a:rPr>
              <a:t>Dokumen linier “ dikonversi “ ke hiperteks (diubah dengan penambahan tautan navigasi halaman-halaman sebelumnya, halaman selanjutnya, dan lain-lain) seperti berorientasi pada halaman.</a:t>
            </a:r>
          </a:p>
          <a:p>
            <a:pPr algn="just"/>
            <a:r>
              <a:rPr lang="id-ID" sz="1500" dirty="0">
                <a:latin typeface="Calibri" panose="020F0502020204030204" pitchFamily="34" charset="0"/>
                <a:cs typeface="Calibri" panose="020F0502020204030204" pitchFamily="34" charset="0"/>
              </a:rPr>
              <a:t>Contoh implementasi  struktur urutan adalah dokumentasi on-line.</a:t>
            </a:r>
          </a:p>
          <a:p>
            <a:endParaRPr lang="id-ID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ambar 3" descr="Struktur urut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194" y="1151965"/>
            <a:ext cx="6774852" cy="792124"/>
          </a:xfrm>
          <a:prstGeom prst="rect">
            <a:avLst/>
          </a:prstGeom>
          <a:solidFill>
            <a:schemeClr val="accent4"/>
          </a:solidFill>
          <a:ln w="76200" cap="sq">
            <a:solidFill>
              <a:schemeClr val="accent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45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7797662" cy="1151965"/>
          </a:xfrm>
        </p:spPr>
        <p:txBody>
          <a:bodyPr/>
          <a:lstStyle/>
          <a:p>
            <a:r>
              <a:rPr lang="id-ID" dirty="0" smtClean="0"/>
              <a:t>Struktur grid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75856" y="908720"/>
            <a:ext cx="5472608" cy="4530616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id-ID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 dapat disajikan dalam empat baris dengan dua kolom grid yang tersusun dari delapan “ halaman ”.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Navigasi halaman menggambarkan kemajuan kronologis dari penelitian pada masing-masing laboratorium.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id-ID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Navigasi baris mengizinkan perbandingan penelitian untuk laboratorium selama periode waktu yang sama.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Alur navigasi lain yang ada di antara halaman-halaman menunjukkan urutan yang tidak logis (misalnya, diskusi dari penelitian CERN selama tahun 1960-an yang di ikuti oleh diskusi penelitian SLAC selama tahun 1990-an).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Perubahan kecil dalam organisasi dokumen dengan struktur ini dapat menghasilkan kebutuhan untuk perstrukturan kembali dari hubungan halaman.</a:t>
            </a:r>
          </a:p>
          <a:p>
            <a:endParaRPr lang="id-ID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ambar 3" descr="Perbandingan penelitian antara CERN dan SL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37400"/>
            <a:ext cx="2952328" cy="4530616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59873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pohon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Penggunaan struktur pohon di dalam dokumen hiperteks mengizinkan halaman untuk bisa disajikan dalam bentuk hierarki.</a:t>
            </a:r>
          </a:p>
          <a:p>
            <a:pPr algn="just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Salah satu contoh dokumen dengan struktur pohon sering kali menggunakan dokumen yang di navigasi menurut daftar isi.</a:t>
            </a:r>
          </a:p>
          <a:p>
            <a:pPr algn="just"/>
            <a:r>
              <a:rPr lang="id-ID" i="1" dirty="0">
                <a:latin typeface="Calibri" panose="020F0502020204030204" pitchFamily="34" charset="0"/>
                <a:cs typeface="Calibri" panose="020F0502020204030204" pitchFamily="34" charset="0"/>
              </a:rPr>
              <a:t>“ Home Page “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sering di rancang secara hierarki dengan struktur pohon.</a:t>
            </a:r>
          </a:p>
          <a:p>
            <a:pPr algn="just"/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Dokumen yang berikutnya dirancang sebagai pohon dengan “ </a:t>
            </a:r>
            <a:r>
              <a:rPr lang="id-ID" i="1" dirty="0">
                <a:latin typeface="Calibri" panose="020F0502020204030204" pitchFamily="34" charset="0"/>
                <a:cs typeface="Calibri" panose="020F0502020204030204" pitchFamily="34" charset="0"/>
              </a:rPr>
              <a:t>Home Page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“ yang menjadi node akar, level node pertama sebagai submenu, dan semua sisa node akan berisi halaman atau dokumen individual.</a:t>
            </a:r>
          </a:p>
          <a:p>
            <a:pPr algn="just"/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2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Struktur web lebih di kenal sebagai struktur yang paling efektif, seperti halnya bahaya yang potensial kepada pengguna. </a:t>
            </a:r>
          </a:p>
          <a:p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Halaman dan tautanya dapat di organisasikan di dalam pola topologi yang paling baik untuk menggambarkan relasi dan alur navigasinya di dalam dokumen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Untuk merancang web compleks, relationship management methodology approach bisa diaplikasikan menggunakan entity relationship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9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6"/>
                </a:solidFill>
              </a:rPr>
              <a:t>PENDEKATAN METODOLOGI MANAJEMEN</a:t>
            </a:r>
            <a:endParaRPr lang="id-ID" dirty="0">
              <a:solidFill>
                <a:schemeClr val="accent6"/>
              </a:solidFill>
            </a:endParaRPr>
          </a:p>
        </p:txBody>
      </p:sp>
      <p:sp>
        <p:nvSpPr>
          <p:cNvPr id="3" name="Dudukan Isi 2"/>
          <p:cNvSpPr>
            <a:spLocks noGrp="1"/>
          </p:cNvSpPr>
          <p:nvPr>
            <p:ph sz="quarter" idx="13"/>
          </p:nvPr>
        </p:nvSpPr>
        <p:spPr>
          <a:xfrm>
            <a:off x="457200" y="1700808"/>
            <a:ext cx="8229600" cy="4104456"/>
          </a:xfrm>
        </p:spPr>
        <p:txBody>
          <a:bodyPr>
            <a:normAutofit/>
          </a:bodyPr>
          <a:lstStyle/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Pendekatan ini juga disebut </a:t>
            </a:r>
            <a:r>
              <a:rPr lang="id-ID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d-ID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id-ID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Manajement</a:t>
            </a:r>
            <a:r>
              <a:rPr lang="id-ID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id-ID" sz="1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(RMM) 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pertama kali disusun oleh Thomas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Isakowitz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edward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stohr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P.Balasubramanian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RMM merupakan hubungan entitas berdasarkan teknik.</a:t>
            </a:r>
          </a:p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 adalah dokumen web/hiperteks, entitas adalah halaman (atau kumpulan dari halaman) yang disajikan di dalam halaman.</a:t>
            </a:r>
          </a:p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Relasi adalah nama penghubung antara dua atau lebih entitas.</a:t>
            </a:r>
            <a:endParaRPr lang="id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d-ID" sz="2400" dirty="0" smtClean="0">
                <a:solidFill>
                  <a:schemeClr val="accent6"/>
                </a:solidFill>
              </a:rPr>
              <a:t>Contoh entitas dan hubungan yang menggambarkan dokumen </a:t>
            </a:r>
            <a:r>
              <a:rPr lang="id-ID" sz="2400" dirty="0" err="1" smtClean="0">
                <a:solidFill>
                  <a:schemeClr val="accent6"/>
                </a:solidFill>
              </a:rPr>
              <a:t>web</a:t>
            </a:r>
            <a:r>
              <a:rPr lang="id-ID" sz="2400" dirty="0" smtClean="0">
                <a:solidFill>
                  <a:schemeClr val="accent6"/>
                </a:solidFill>
              </a:rPr>
              <a:t>/</a:t>
            </a:r>
            <a:r>
              <a:rPr lang="id-ID" sz="2400" dirty="0" err="1" smtClean="0">
                <a:solidFill>
                  <a:schemeClr val="accent6"/>
                </a:solidFill>
              </a:rPr>
              <a:t>hiperteks</a:t>
            </a:r>
            <a:r>
              <a:rPr lang="id-ID" sz="2400" dirty="0" smtClean="0">
                <a:solidFill>
                  <a:schemeClr val="accent6"/>
                </a:solidFill>
              </a:rPr>
              <a:t> sederhana untuk organisasi layanan</a:t>
            </a:r>
            <a:endParaRPr lang="id-ID" sz="2400" dirty="0">
              <a:solidFill>
                <a:schemeClr val="accent6"/>
              </a:solidFill>
            </a:endParaRPr>
          </a:p>
        </p:txBody>
      </p:sp>
      <p:pic>
        <p:nvPicPr>
          <p:cNvPr id="4" name="Gambar 3" descr="Entitas dan hubungan menggambarkan dokumen Web-hiperte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24744"/>
            <a:ext cx="7632848" cy="39577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/>
          <p:cNvSpPr/>
          <p:nvPr/>
        </p:nvSpPr>
        <p:spPr>
          <a:xfrm>
            <a:off x="575556" y="172084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chemeClr val="accent6"/>
                </a:solidFill>
              </a:rPr>
              <a:t>fase </a:t>
            </a:r>
            <a:r>
              <a:rPr lang="id-ID" sz="2400" dirty="0" smtClean="0">
                <a:solidFill>
                  <a:schemeClr val="accent6"/>
                </a:solidFill>
              </a:rPr>
              <a:t>yang paling penting di dalam proses </a:t>
            </a:r>
            <a:r>
              <a:rPr lang="id-ID" sz="2400" dirty="0" smtClean="0">
                <a:solidFill>
                  <a:schemeClr val="accent6"/>
                </a:solidFill>
              </a:rPr>
              <a:t>pengembangan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chemeClr val="accent6"/>
                </a:solidFill>
              </a:rPr>
              <a:t>Ada </a:t>
            </a:r>
            <a:r>
              <a:rPr lang="id-ID" sz="2400" dirty="0" smtClean="0">
                <a:solidFill>
                  <a:schemeClr val="accent6"/>
                </a:solidFill>
              </a:rPr>
              <a:t>satu teknik yang khusus untuk menangkap kebutuhan, seperti wawancara atau storyboarding, </a:t>
            </a:r>
            <a:endParaRPr lang="id-ID" sz="2400" dirty="0">
              <a:solidFill>
                <a:schemeClr val="accent6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chemeClr val="accent6"/>
                </a:solidFill>
              </a:rPr>
              <a:t>teknik-teknik </a:t>
            </a:r>
            <a:r>
              <a:rPr lang="id-ID" sz="2400" dirty="0" smtClean="0">
                <a:solidFill>
                  <a:schemeClr val="accent6"/>
                </a:solidFill>
              </a:rPr>
              <a:t>untuk spesifikasi kebutuhan seperti scenario atau use case modeling dan untuk validasi kebutuhan yang telah diperoleh seperti prototyping.</a:t>
            </a:r>
            <a:endParaRPr lang="id-ID" sz="2400" dirty="0">
              <a:solidFill>
                <a:schemeClr val="accent6"/>
              </a:solidFill>
            </a:endParaRPr>
          </a:p>
        </p:txBody>
      </p:sp>
      <p:sp>
        <p:nvSpPr>
          <p:cNvPr id="4" name="Judu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PENDAHULUAN</a:t>
            </a:r>
            <a:endParaRPr lang="id-ID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TEKNIK-TEKNIK PREKAYASAAN KEBUTUHAN</a:t>
            </a:r>
            <a:endParaRPr lang="id-ID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udukan Isi 3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algn="just"/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Perekayasa kebutuhan adalah proses dalam pemerolehan, pemahaman, penetapan, dan pemvalidasian kebutuhan “ pengguna ” dan “ pelanggan ”.</a:t>
            </a:r>
          </a:p>
          <a:p>
            <a:pPr algn="just"/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Perekayasa  </a:t>
            </a: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mengidentifikasikan pembatasan teknologi aplikasi manakah yang harus di perbaiki dan di jalankan.</a:t>
            </a:r>
          </a:p>
          <a:p>
            <a:pPr algn="just"/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Perekayasa juga merupakan suatu proses interaktif dan koperatif yang objektif dalam menganalisis </a:t>
            </a:r>
            <a:endParaRPr lang="id-ID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 </a:t>
            </a: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Livesey dan Guinane (1997), proses  interaktif dari teknik kebutuhan meliputi tiga aktivitas utama: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Pemerolehan kebutuhan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Penspesifikasian</a:t>
            </a:r>
            <a:r>
              <a:rPr lang="id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kebutuhan, dan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Pemvalidasian kebutuhan</a:t>
            </a:r>
          </a:p>
          <a:p>
            <a:endParaRPr lang="id-ID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PEMEROLEH KEBUTUHAN</a:t>
            </a:r>
            <a:endParaRPr lang="id-ID" sz="32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udukan Isi 5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algn="just"/>
            <a:r>
              <a:rPr lang="id-ID" sz="1800" dirty="0" smtClean="0">
                <a:latin typeface="Arial" pitchFamily="34" charset="0"/>
                <a:cs typeface="Arial" pitchFamily="34" charset="0"/>
              </a:rPr>
              <a:t>Beberapa </a:t>
            </a:r>
            <a:r>
              <a:rPr lang="id-ID" sz="1800" dirty="0" smtClean="0">
                <a:latin typeface="Arial" pitchFamily="34" charset="0"/>
                <a:cs typeface="Arial" pitchFamily="34" charset="0"/>
              </a:rPr>
              <a:t>pandangan dari teknik-teknik yang digunakan dalam penangkapan kebutuhan  dalam konteks proses pengembangan perangkat lunak standar.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Wawancara</a:t>
            </a:r>
            <a:endParaRPr lang="id-ID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JAD (Joint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Application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Developer)</a:t>
            </a:r>
            <a:endParaRPr lang="id-ID" sz="1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Sumbang Saran (</a:t>
            </a:r>
            <a:r>
              <a:rPr lang="id-ID" sz="1400" i="1" dirty="0" err="1" smtClean="0">
                <a:latin typeface="Arial" pitchFamily="34" charset="0"/>
                <a:cs typeface="Arial" pitchFamily="34" charset="0"/>
              </a:rPr>
              <a:t>Brainstroming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Konsep Pemetaan (</a:t>
            </a:r>
            <a:r>
              <a:rPr lang="id-ID" sz="1400" i="1" dirty="0" err="1" smtClean="0">
                <a:latin typeface="Arial" pitchFamily="34" charset="0"/>
                <a:cs typeface="Arial" pitchFamily="34" charset="0"/>
              </a:rPr>
              <a:t>Mapping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Pensketsaan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id-ID" sz="1400" i="1" dirty="0" err="1" smtClean="0">
                <a:latin typeface="Arial" pitchFamily="34" charset="0"/>
                <a:cs typeface="Arial" pitchFamily="34" charset="0"/>
              </a:rPr>
              <a:t>Storyboarding</a:t>
            </a:r>
            <a:endParaRPr lang="id-ID" sz="1400" i="1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Pemodelan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Use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1400" dirty="0" err="1" smtClean="0">
                <a:latin typeface="Arial" pitchFamily="34" charset="0"/>
                <a:cs typeface="Arial" pitchFamily="34" charset="0"/>
              </a:rPr>
              <a:t>Case</a:t>
            </a:r>
            <a:endParaRPr lang="id-ID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Kuesioner dan Daftar Tilik (</a:t>
            </a:r>
            <a:r>
              <a:rPr lang="id-ID" sz="1400" i="1" dirty="0" err="1" smtClean="0">
                <a:latin typeface="Arial" pitchFamily="34" charset="0"/>
                <a:cs typeface="Arial" pitchFamily="34" charset="0"/>
              </a:rPr>
              <a:t>Checklist</a:t>
            </a:r>
            <a:r>
              <a:rPr lang="id-ID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d-ID" sz="1400" dirty="0" smtClean="0">
                <a:latin typeface="Arial" pitchFamily="34" charset="0"/>
                <a:cs typeface="Arial" pitchFamily="34" charset="0"/>
              </a:rPr>
              <a:t>Perbandingan Terminologi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SEPESIFIKASI KEBUTUHAN</a:t>
            </a:r>
            <a:endParaRPr lang="id-ID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10353225"/>
              </p:ext>
            </p:extLst>
          </p:nvPr>
        </p:nvGraphicFramePr>
        <p:xfrm>
          <a:off x="457200" y="748270"/>
          <a:ext cx="8229600" cy="527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880320" cy="1080120"/>
          </a:xfrm>
        </p:spPr>
        <p:txBody>
          <a:bodyPr>
            <a:noAutofit/>
          </a:bodyPr>
          <a:lstStyle/>
          <a:p>
            <a:pPr algn="ctr"/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VALIDASI</a:t>
            </a:r>
            <a:b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</a:br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KEBUTUHAN</a:t>
            </a:r>
            <a:endParaRPr lang="id-ID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9233644"/>
              </p:ext>
            </p:extLst>
          </p:nvPr>
        </p:nvGraphicFramePr>
        <p:xfrm>
          <a:off x="1259632" y="116632"/>
          <a:ext cx="9744744" cy="520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id-ID" sz="28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TEKNIK KEBUTUHAN DALAM METODELOGI WEB MASA KINI</a:t>
            </a:r>
            <a:endParaRPr lang="id-ID" sz="28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udukan Isi 2"/>
          <p:cNvSpPr>
            <a:spLocks noGrp="1"/>
          </p:cNvSpPr>
          <p:nvPr>
            <p:ph sz="quarter" idx="13"/>
          </p:nvPr>
        </p:nvSpPr>
        <p:spPr>
          <a:xfrm>
            <a:off x="459540" y="2132856"/>
            <a:ext cx="8229600" cy="2988332"/>
          </a:xfrm>
        </p:spPr>
        <p:txBody>
          <a:bodyPr>
            <a:normAutofit/>
          </a:bodyPr>
          <a:lstStyle/>
          <a:p>
            <a:pPr algn="just"/>
            <a:r>
              <a:rPr lang="id-ID" sz="1800" dirty="0" smtClean="0">
                <a:latin typeface="Arial" pitchFamily="34" charset="0"/>
                <a:cs typeface="Arial" pitchFamily="34" charset="0"/>
              </a:rPr>
              <a:t>Pengembangan aplikasi </a:t>
            </a:r>
            <a:r>
              <a:rPr lang="id-ID" sz="1800" dirty="0" err="1" smtClean="0">
                <a:latin typeface="Arial" pitchFamily="34" charset="0"/>
                <a:cs typeface="Arial" pitchFamily="34" charset="0"/>
              </a:rPr>
              <a:t>web</a:t>
            </a:r>
            <a:r>
              <a:rPr lang="id-ID" sz="1800" dirty="0" smtClean="0">
                <a:latin typeface="Arial" pitchFamily="34" charset="0"/>
                <a:cs typeface="Arial" pitchFamily="34" charset="0"/>
              </a:rPr>
              <a:t> mempunyai karakteristik yang membedakan pengembangan ini  dari berbagai jenis aplikasi. Seperti dari partisipasi stakeholder dalam proses pengembangan  yaitu </a:t>
            </a:r>
            <a:endParaRPr lang="id-ID" sz="18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id-ID" sz="1600" dirty="0" smtClean="0">
                <a:latin typeface="Arial" pitchFamily="34" charset="0"/>
                <a:cs typeface="Arial" pitchFamily="34" charset="0"/>
              </a:rPr>
              <a:t>Analisis</a:t>
            </a:r>
            <a:r>
              <a:rPr lang="id-ID" sz="1600" dirty="0" smtClean="0">
                <a:latin typeface="Arial" pitchFamily="34" charset="0"/>
                <a:cs typeface="Arial" pitchFamily="34" charset="0"/>
              </a:rPr>
              <a:t>, Pelanggan, Pengguna, Desainer grafis, Pemasaran, Multimedia, Ahli keamanan dan lain-lain.</a:t>
            </a:r>
          </a:p>
          <a:p>
            <a:r>
              <a:rPr lang="id-ID" sz="1800" dirty="0" smtClean="0">
                <a:latin typeface="Arial" pitchFamily="34" charset="0"/>
                <a:cs typeface="Arial" pitchFamily="34" charset="0"/>
              </a:rPr>
              <a:t>Fitur utama dari sistem ini adalah  Struktur </a:t>
            </a:r>
            <a:r>
              <a:rPr lang="id-ID" sz="1800" dirty="0" err="1" smtClean="0">
                <a:latin typeface="Arial" pitchFamily="34" charset="0"/>
                <a:cs typeface="Arial" pitchFamily="34" charset="0"/>
              </a:rPr>
              <a:t>navigasional</a:t>
            </a:r>
            <a:r>
              <a:rPr lang="id-ID" sz="1800" dirty="0" smtClean="0">
                <a:latin typeface="Arial" pitchFamily="34" charset="0"/>
                <a:cs typeface="Arial" pitchFamily="34" charset="0"/>
              </a:rPr>
              <a:t>, antar muka pengguna, dan kemampuan </a:t>
            </a:r>
            <a:r>
              <a:rPr lang="id-ID" sz="1800" dirty="0" err="1" smtClean="0">
                <a:latin typeface="Arial" pitchFamily="34" charset="0"/>
                <a:cs typeface="Arial" pitchFamily="34" charset="0"/>
              </a:rPr>
              <a:t>personalisai</a:t>
            </a:r>
            <a:r>
              <a:rPr lang="id-ID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id-ID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424582" y="0"/>
            <a:ext cx="7797662" cy="1151965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TEKNIK DOKUMEN WEB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Dudukan Isi 2"/>
          <p:cNvSpPr>
            <a:spLocks noGrp="1"/>
          </p:cNvSpPr>
          <p:nvPr>
            <p:ph sz="quarter" idx="13"/>
          </p:nvPr>
        </p:nvSpPr>
        <p:spPr>
          <a:xfrm>
            <a:off x="208613" y="1132637"/>
            <a:ext cx="8229600" cy="4565103"/>
          </a:xfrm>
        </p:spPr>
        <p:txBody>
          <a:bodyPr>
            <a:normAutofit lnSpcReduction="10000"/>
          </a:bodyPr>
          <a:lstStyle/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Sebuah dokumen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(atau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dokument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hiperteks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merupakan kumpulan halaman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(atau halaman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hiperteks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Tujuan 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dari teknik dokumen Web sama dengan tujuan untuk rekayasa perangkat lunak, yaitu untuk menghasilkan sistem yang terstruktur, dapat dipelihara, dapat dimodifikasi (misalnya,dokumen), dan melakukan fungsi yang diharapkan.</a:t>
            </a:r>
          </a:p>
          <a:p>
            <a:pPr algn="just"/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 beberapa cara  yang kritis proyek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hiperteks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dengan proyek perangkat lunak </a:t>
            </a:r>
            <a:r>
              <a:rPr lang="id-ID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tradisonal</a:t>
            </a:r>
            <a:r>
              <a:rPr lang="id-ID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memiliki perbedaan, misalnya</a:t>
            </a:r>
          </a:p>
          <a:p>
            <a:pPr lvl="1"/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Perancangan </a:t>
            </a:r>
            <a:r>
              <a:rPr lang="id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bisa melibatkan sekumpulan keahlian yang berbeda sebagai tambahan untuk </a:t>
            </a:r>
            <a:r>
              <a:rPr lang="id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pemerograman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 perancangan perangkat lunak.</a:t>
            </a:r>
          </a:p>
          <a:p>
            <a:pPr lvl="1"/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Perancangan dokumen Web/hiperteks biasanya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melibatkan penangkapan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 pengorganisasian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informasi yang kompleks dan membuat domain tersebut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dapat diakses 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oleh pengguna.</a:t>
            </a:r>
          </a:p>
          <a:p>
            <a:pPr lvl="1"/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Pemasukan multimedia/</a:t>
            </a:r>
            <a:r>
              <a:rPr lang="id-ID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hipermedia</a:t>
            </a:r>
            <a:r>
              <a:rPr lang="id-ID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juga menyajikan tantangan tambahan.</a:t>
            </a:r>
          </a:p>
          <a:p>
            <a:pPr>
              <a:buNone/>
            </a:pPr>
            <a:endParaRPr lang="id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udukan Isi 5" descr="SiklusPengembanganDokumenWeb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467545" y="1127695"/>
            <a:ext cx="3816424" cy="4525963"/>
          </a:xfrm>
          <a:prstGeom prst="rect">
            <a:avLst/>
          </a:prstGeom>
          <a:solidFill>
            <a:schemeClr val="accent5"/>
          </a:solidFill>
          <a:ln w="444500" cap="sq">
            <a:solidFill>
              <a:schemeClr val="accent5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Kotak Teks 7"/>
          <p:cNvSpPr txBox="1"/>
          <p:nvPr/>
        </p:nvSpPr>
        <p:spPr>
          <a:xfrm>
            <a:off x="0" y="0"/>
            <a:ext cx="639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Siklus pengembangan dokumen </a:t>
            </a:r>
            <a:r>
              <a:rPr lang="id-ID" sz="2400" dirty="0" err="1" smtClean="0"/>
              <a:t>Web</a:t>
            </a:r>
            <a:endParaRPr lang="id-ID" sz="2400" dirty="0"/>
          </a:p>
        </p:txBody>
      </p:sp>
      <p:sp>
        <p:nvSpPr>
          <p:cNvPr id="9" name="Kotak Teks 8"/>
          <p:cNvSpPr txBox="1"/>
          <p:nvPr/>
        </p:nvSpPr>
        <p:spPr>
          <a:xfrm>
            <a:off x="4788024" y="620687"/>
            <a:ext cx="41399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/>
              <a:t>Studi kelayakan</a:t>
            </a:r>
          </a:p>
          <a:p>
            <a:pPr lvl="1" algn="just"/>
            <a:r>
              <a:rPr lang="id-ID" sz="1400" dirty="0" smtClean="0"/>
              <a:t>dalam siklus ini dapat menghasilkan generasi sebuah dokumen studi kelayakan.</a:t>
            </a:r>
          </a:p>
          <a:p>
            <a:pPr algn="just"/>
            <a:r>
              <a:rPr lang="id-ID" sz="1600" dirty="0" smtClean="0"/>
              <a:t>Analisa kebutuhan navigasi/informasi</a:t>
            </a:r>
          </a:p>
          <a:p>
            <a:pPr lvl="1" algn="just"/>
            <a:r>
              <a:rPr lang="id-ID" sz="1400" dirty="0" smtClean="0"/>
              <a:t>untuk pengembangan kebutuhan dokumen</a:t>
            </a:r>
          </a:p>
          <a:p>
            <a:pPr algn="just"/>
            <a:r>
              <a:rPr lang="id-ID" sz="1600" dirty="0" smtClean="0"/>
              <a:t>Perancangan navigasi/informasi </a:t>
            </a:r>
          </a:p>
          <a:p>
            <a:pPr lvl="1" algn="just"/>
            <a:r>
              <a:rPr lang="id-ID" sz="1400" dirty="0" smtClean="0"/>
              <a:t>pada tahapan ini, struktur aktual dan hubungan di dalam dokumen </a:t>
            </a:r>
            <a:r>
              <a:rPr lang="id-ID" sz="1400" dirty="0" err="1" smtClean="0"/>
              <a:t>web</a:t>
            </a:r>
            <a:r>
              <a:rPr lang="id-ID" sz="1400" dirty="0" smtClean="0"/>
              <a:t>/</a:t>
            </a:r>
            <a:r>
              <a:rPr lang="id-ID" sz="1400" dirty="0" err="1" smtClean="0"/>
              <a:t>hiperteks</a:t>
            </a:r>
            <a:r>
              <a:rPr lang="id-ID" sz="1400" dirty="0" smtClean="0"/>
              <a:t> dimulai untuk memperoleh bentuk tertentu.</a:t>
            </a:r>
          </a:p>
          <a:p>
            <a:pPr algn="just"/>
            <a:r>
              <a:rPr lang="id-ID" sz="1600" dirty="0" smtClean="0"/>
              <a:t>Perancangan protokol konversi</a:t>
            </a:r>
          </a:p>
          <a:p>
            <a:pPr lvl="1" algn="just"/>
            <a:r>
              <a:rPr lang="id-ID" sz="1400" dirty="0" smtClean="0"/>
              <a:t>Setiap elemen dihasilkan dari langkah perancangan navigasi/informasi, yaitu di kodekan ke dalam format yang relevan.</a:t>
            </a:r>
          </a:p>
          <a:p>
            <a:pPr algn="just"/>
            <a:r>
              <a:rPr lang="id-ID" sz="1600" dirty="0" smtClean="0"/>
              <a:t>Perancangan antar muka pengguna</a:t>
            </a:r>
          </a:p>
          <a:p>
            <a:pPr lvl="1" algn="just"/>
            <a:r>
              <a:rPr lang="id-ID" sz="1400" dirty="0" smtClean="0"/>
              <a:t>Melibatkan perancangan </a:t>
            </a:r>
            <a:r>
              <a:rPr lang="id-ID" sz="1400" i="1" dirty="0" err="1" smtClean="0"/>
              <a:t>“look</a:t>
            </a:r>
            <a:r>
              <a:rPr lang="id-ID" sz="1400" i="1" dirty="0" smtClean="0"/>
              <a:t> </a:t>
            </a:r>
            <a:r>
              <a:rPr lang="id-ID" sz="1400" i="1" dirty="0" err="1" smtClean="0"/>
              <a:t>and</a:t>
            </a:r>
            <a:r>
              <a:rPr lang="id-ID" sz="1400" i="1" dirty="0" smtClean="0"/>
              <a:t> </a:t>
            </a:r>
            <a:r>
              <a:rPr lang="id-ID" sz="1400" i="1" dirty="0" err="1" smtClean="0"/>
              <a:t>feel</a:t>
            </a:r>
            <a:r>
              <a:rPr lang="id-ID" sz="1400" i="1" dirty="0" smtClean="0"/>
              <a:t>” </a:t>
            </a:r>
            <a:r>
              <a:rPr lang="id-ID" sz="1400" dirty="0" smtClean="0"/>
              <a:t>dari masing-masing elemen yang tampak di dalam model perancangan navigasi/informasi.</a:t>
            </a:r>
          </a:p>
          <a:p>
            <a:pPr algn="just"/>
            <a:r>
              <a:rPr lang="id-ID" sz="1600" dirty="0" smtClean="0"/>
              <a:t>Perancangan antar muka pengguna</a:t>
            </a:r>
          </a:p>
          <a:p>
            <a:pPr lvl="1" algn="just"/>
            <a:r>
              <a:rPr lang="id-ID" sz="1400" dirty="0" smtClean="0"/>
              <a:t>Meliputi deskripsi tombol, konteks tata letak, indeks, dan lokasi halaman dari tool navigasi  (misalnya, bar menu</a:t>
            </a:r>
            <a:r>
              <a:rPr lang="id-ID" sz="1400" dirty="0" smtClean="0"/>
              <a:t>).</a:t>
            </a:r>
          </a:p>
          <a:p>
            <a:pPr algn="just"/>
            <a:r>
              <a:rPr lang="id-ID" sz="1600" smtClean="0"/>
              <a:t>Keputusan tentang bagaimana mekanisme  navigasi bisa diterapkan dibuat di dalam perancangan prilaku Run-Time.</a:t>
            </a:r>
            <a:endParaRPr lang="id-ID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711</TotalTime>
  <Words>1081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Impact</vt:lpstr>
      <vt:lpstr>Times New Roman</vt:lpstr>
      <vt:lpstr>Main Event</vt:lpstr>
      <vt:lpstr>Teknik Kebutuhan Rekayasa Web</vt:lpstr>
      <vt:lpstr>PENDAHULUAN</vt:lpstr>
      <vt:lpstr>TEKNIK-TEKNIK PREKAYASAAN KEBUTUHAN</vt:lpstr>
      <vt:lpstr>PEMEROLEH KEBUTUHAN</vt:lpstr>
      <vt:lpstr>SEPESIFIKASI KEBUTUHAN</vt:lpstr>
      <vt:lpstr>VALIDASI KEBUTUHAN</vt:lpstr>
      <vt:lpstr>TEKNIK KEBUTUHAN DALAM METODELOGI WEB MASA KINI</vt:lpstr>
      <vt:lpstr>TEKNIK DOKUMEN WEB</vt:lpstr>
      <vt:lpstr>PowerPoint Presentation</vt:lpstr>
      <vt:lpstr>PENDEKATAN STRUKTUR INFORMASI</vt:lpstr>
      <vt:lpstr>Struktur urutan</vt:lpstr>
      <vt:lpstr>Struktur grid</vt:lpstr>
      <vt:lpstr>Struktur pohon</vt:lpstr>
      <vt:lpstr>Struktur web</vt:lpstr>
      <vt:lpstr>PENDEKATAN METODOLOGI MANAJEMEN</vt:lpstr>
      <vt:lpstr>Contoh entitas dan hubungan yang menggambarkan dokumen web/hiperteks sederhana untuk organisasi layanan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Kebutuhan Rekayasa Web</dc:title>
  <dc:creator>jati</dc:creator>
  <cp:lastModifiedBy>MIEA</cp:lastModifiedBy>
  <cp:revision>112</cp:revision>
  <dcterms:created xsi:type="dcterms:W3CDTF">2015-05-26T18:48:18Z</dcterms:created>
  <dcterms:modified xsi:type="dcterms:W3CDTF">2015-12-07T12:32:38Z</dcterms:modified>
</cp:coreProperties>
</file>