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AB8"/>
    <a:srgbClr val="A51F8B"/>
    <a:srgbClr val="BF3FC9"/>
    <a:srgbClr val="CE6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72" d="100"/>
          <a:sy n="72" d="100"/>
        </p:scale>
        <p:origin x="6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A7D04-B4EB-4747-8DD1-4313DF48942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C70A1C2-DD7E-435A-B6BC-E35E29316470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Ketepatan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endParaRPr lang="id-ID" dirty="0"/>
        </a:p>
      </dgm:t>
    </dgm:pt>
    <dgm:pt modelId="{066DC59C-2014-446F-B35B-35DB28BC10A6}" type="parTrans" cxnId="{88E007FC-D72D-49BF-BD3E-AF379F7EDD1B}">
      <dgm:prSet/>
      <dgm:spPr/>
      <dgm:t>
        <a:bodyPr/>
        <a:lstStyle/>
        <a:p>
          <a:endParaRPr lang="id-ID"/>
        </a:p>
      </dgm:t>
    </dgm:pt>
    <dgm:pt modelId="{23E94E69-C13C-4C60-8F3D-F87B3B1AC278}" type="sibTrans" cxnId="{88E007FC-D72D-49BF-BD3E-AF379F7EDD1B}">
      <dgm:prSet/>
      <dgm:spPr/>
      <dgm:t>
        <a:bodyPr/>
        <a:lstStyle/>
        <a:p>
          <a:endParaRPr lang="id-ID"/>
        </a:p>
      </dgm:t>
    </dgm:pt>
    <dgm:pt modelId="{82199356-D438-44AE-B1C1-D028F46C7D3A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aspek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teknis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yang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dapat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dengan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mudah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dicek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dirty="0"/>
        </a:p>
      </dgm:t>
    </dgm:pt>
    <dgm:pt modelId="{F6405C97-11A8-4735-B410-47DDE93F9977}" type="parTrans" cxnId="{41E92D15-785A-4043-ABE2-2E800DDEE0B2}">
      <dgm:prSet/>
      <dgm:spPr/>
      <dgm:t>
        <a:bodyPr/>
        <a:lstStyle/>
        <a:p>
          <a:endParaRPr lang="id-ID"/>
        </a:p>
      </dgm:t>
    </dgm:pt>
    <dgm:pt modelId="{88838B83-7F67-4D68-8557-75BC3C3CC199}" type="sibTrans" cxnId="{41E92D15-785A-4043-ABE2-2E800DDEE0B2}">
      <dgm:prSet/>
      <dgm:spPr/>
      <dgm:t>
        <a:bodyPr/>
        <a:lstStyle/>
        <a:p>
          <a:endParaRPr lang="id-ID"/>
        </a:p>
      </dgm:t>
    </dgm:pt>
    <dgm:pt modelId="{A5119DFE-36F6-4A29-987D-AE175365FB45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Konten</a:t>
          </a:r>
          <a:endParaRPr lang="id-ID" dirty="0"/>
        </a:p>
      </dgm:t>
    </dgm:pt>
    <dgm:pt modelId="{AC758CEE-EC19-48C5-A28E-2ED2E95D2C2B}" type="parTrans" cxnId="{C291E984-DF95-47DD-910B-9130354A1445}">
      <dgm:prSet/>
      <dgm:spPr/>
      <dgm:t>
        <a:bodyPr/>
        <a:lstStyle/>
        <a:p>
          <a:endParaRPr lang="id-ID"/>
        </a:p>
      </dgm:t>
    </dgm:pt>
    <dgm:pt modelId="{5D613D0F-86D1-4139-8B6B-98B2ACFB5D21}" type="sibTrans" cxnId="{C291E984-DF95-47DD-910B-9130354A1445}">
      <dgm:prSet/>
      <dgm:spPr/>
      <dgm:t>
        <a:bodyPr/>
        <a:lstStyle/>
        <a:p>
          <a:endParaRPr lang="id-ID"/>
        </a:p>
      </dgm:t>
    </dgm:pt>
    <dgm:pt modelId="{35AB3D20-4520-4381-9C55-9D97F2F47EF3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keterbacaan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arsitektur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informasi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struktur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informasi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pembedaan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antara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	author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Web master,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Indikasi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dari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konten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sekarang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dirty="0"/>
        </a:p>
      </dgm:t>
    </dgm:pt>
    <dgm:pt modelId="{26649BC6-3C7C-4E0C-96DB-39E17576288C}" type="parTrans" cxnId="{4C897889-4993-4C1F-99A5-BC61A09D3422}">
      <dgm:prSet/>
      <dgm:spPr/>
      <dgm:t>
        <a:bodyPr/>
        <a:lstStyle/>
        <a:p>
          <a:endParaRPr lang="id-ID"/>
        </a:p>
      </dgm:t>
    </dgm:pt>
    <dgm:pt modelId="{6125565C-CAE2-475E-BBAF-B1AD43AED11A}" type="sibTrans" cxnId="{4C897889-4993-4C1F-99A5-BC61A09D3422}">
      <dgm:prSet/>
      <dgm:spPr/>
      <dgm:t>
        <a:bodyPr/>
        <a:lstStyle/>
        <a:p>
          <a:endParaRPr lang="id-ID"/>
        </a:p>
      </dgm:t>
    </dgm:pt>
    <dgm:pt modelId="{6D059202-2549-464D-B3A6-40E368B92009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Navigasi</a:t>
          </a:r>
          <a:endParaRPr lang="id-ID" dirty="0"/>
        </a:p>
      </dgm:t>
    </dgm:pt>
    <dgm:pt modelId="{2F3A7CDD-C3AA-4F7E-9C42-163A704978E7}" type="parTrans" cxnId="{E162134F-D453-48C8-8895-C161BCD836DD}">
      <dgm:prSet/>
      <dgm:spPr/>
      <dgm:t>
        <a:bodyPr/>
        <a:lstStyle/>
        <a:p>
          <a:endParaRPr lang="id-ID"/>
        </a:p>
      </dgm:t>
    </dgm:pt>
    <dgm:pt modelId="{8E9D3EA2-0BCD-45C2-8475-FEF1BD07D62D}" type="sibTrans" cxnId="{E162134F-D453-48C8-8895-C161BCD836DD}">
      <dgm:prSet/>
      <dgm:spPr/>
      <dgm:t>
        <a:bodyPr/>
        <a:lstStyle/>
        <a:p>
          <a:endParaRPr lang="id-ID"/>
        </a:p>
      </dgm:t>
    </dgm:pt>
    <dgm:pt modelId="{CD6E0276-271A-4CF3-9836-1E55835D67FF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struktur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situs(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graf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node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link) -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horizontal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vertikal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campuran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–bar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dirty="0"/>
        </a:p>
      </dgm:t>
    </dgm:pt>
    <dgm:pt modelId="{610AB303-2603-4D17-87C3-5C97E5023866}" type="parTrans" cxnId="{1B2E64C9-5B81-4BAF-BB3E-472FCDE9451A}">
      <dgm:prSet/>
      <dgm:spPr/>
      <dgm:t>
        <a:bodyPr/>
        <a:lstStyle/>
        <a:p>
          <a:endParaRPr lang="id-ID"/>
        </a:p>
      </dgm:t>
    </dgm:pt>
    <dgm:pt modelId="{1C425FE7-FBBE-46A1-9AB7-F0C14AB8EC15}" type="sibTrans" cxnId="{1B2E64C9-5B81-4BAF-BB3E-472FCDE9451A}">
      <dgm:prSet/>
      <dgm:spPr/>
      <dgm:t>
        <a:bodyPr/>
        <a:lstStyle/>
        <a:p>
          <a:endParaRPr lang="id-ID"/>
        </a:p>
      </dgm:t>
    </dgm:pt>
    <dgm:pt modelId="{6126A7E9-3977-4653-A5CD-8F716E575CA8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Presentasi</a:t>
          </a:r>
          <a:endParaRPr lang="id-ID" dirty="0"/>
        </a:p>
      </dgm:t>
    </dgm:pt>
    <dgm:pt modelId="{94D69D47-553D-4217-A0A8-CA3CD9648C2C}" type="parTrans" cxnId="{47A087BC-21C4-47DE-BCA1-85BB83D0DDD3}">
      <dgm:prSet/>
      <dgm:spPr/>
      <dgm:t>
        <a:bodyPr/>
        <a:lstStyle/>
        <a:p>
          <a:endParaRPr lang="id-ID"/>
        </a:p>
      </dgm:t>
    </dgm:pt>
    <dgm:pt modelId="{7BA900C9-38AD-4B94-A77A-A390AB9073EE}" type="sibTrans" cxnId="{47A087BC-21C4-47DE-BCA1-85BB83D0DDD3}">
      <dgm:prSet/>
      <dgm:spPr/>
      <dgm:t>
        <a:bodyPr/>
        <a:lstStyle/>
        <a:p>
          <a:endParaRPr lang="id-ID"/>
        </a:p>
      </dgm:t>
    </dgm:pt>
    <dgm:pt modelId="{B2E7A4B1-CA83-446F-AE2E-ECF36A3D6D4E}">
      <dgm:prSet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meliputi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: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tata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letak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halaman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teks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multimedia,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tautan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form.</a:t>
          </a:r>
          <a:endParaRPr lang="id-ID" dirty="0"/>
        </a:p>
      </dgm:t>
    </dgm:pt>
    <dgm:pt modelId="{E5E8F67B-A5ED-4405-8146-5B82BD68CCDB}" type="parTrans" cxnId="{96D005E5-1389-45DA-B68B-D4C2A9E0C6E9}">
      <dgm:prSet/>
      <dgm:spPr/>
      <dgm:t>
        <a:bodyPr/>
        <a:lstStyle/>
        <a:p>
          <a:endParaRPr lang="id-ID"/>
        </a:p>
      </dgm:t>
    </dgm:pt>
    <dgm:pt modelId="{2BE72F45-BA67-488E-B15F-C2D11BD20E85}" type="sibTrans" cxnId="{96D005E5-1389-45DA-B68B-D4C2A9E0C6E9}">
      <dgm:prSet/>
      <dgm:spPr/>
      <dgm:t>
        <a:bodyPr/>
        <a:lstStyle/>
        <a:p>
          <a:endParaRPr lang="id-ID"/>
        </a:p>
      </dgm:t>
    </dgm:pt>
    <dgm:pt modelId="{C24D7DE3-F0C8-488D-ABF0-C1DD66DBC81B}">
      <dgm:prSet phldrT="[Text]"/>
      <dgm:spPr/>
      <dgm:t>
        <a:bodyPr/>
        <a:lstStyle/>
        <a:p>
          <a:r>
            <a:rPr lang="en-US" smtClean="0">
              <a:latin typeface="Times New Roman" pitchFamily="18" charset="0"/>
              <a:cs typeface="Times New Roman" pitchFamily="18" charset="0"/>
            </a:rPr>
            <a:t>Interaksi</a:t>
          </a:r>
          <a:endParaRPr lang="id-ID" dirty="0"/>
        </a:p>
      </dgm:t>
    </dgm:pt>
    <dgm:pt modelId="{6A6B79ED-2F2D-4699-8198-69307892B8E1}" type="parTrans" cxnId="{434B198D-703B-4F10-A543-F163A89D0957}">
      <dgm:prSet/>
      <dgm:spPr/>
      <dgm:t>
        <a:bodyPr/>
        <a:lstStyle/>
        <a:p>
          <a:endParaRPr lang="id-ID"/>
        </a:p>
      </dgm:t>
    </dgm:pt>
    <dgm:pt modelId="{3C618D2A-D69A-48DF-A397-7D471727442C}" type="sibTrans" cxnId="{434B198D-703B-4F10-A543-F163A89D0957}">
      <dgm:prSet/>
      <dgm:spPr/>
      <dgm:t>
        <a:bodyPr/>
        <a:lstStyle/>
        <a:p>
          <a:endParaRPr lang="id-ID"/>
        </a:p>
      </dgm:t>
    </dgm:pt>
    <dgm:pt modelId="{56C2EF83-1F22-4CAB-A9DD-7200C4168C63}">
      <dgm:prSet phldrT="[Text]"/>
      <dgm:spPr/>
      <dgm:t>
        <a:bodyPr/>
        <a:lstStyle/>
        <a:p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transparansi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pemulihan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fasilitas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catatan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 smtClean="0">
              <a:latin typeface="Times New Roman" pitchFamily="18" charset="0"/>
              <a:cs typeface="Times New Roman" pitchFamily="18" charset="0"/>
            </a:rPr>
            <a:t>tambahan</a:t>
          </a:r>
          <a:r>
            <a:rPr lang="en-US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dirty="0"/>
        </a:p>
      </dgm:t>
    </dgm:pt>
    <dgm:pt modelId="{9FD1EAB6-7DB8-41FA-A8DB-4E5C2DA7FBB2}" type="parTrans" cxnId="{32502707-F1E7-4136-84E8-7B3C355EFF36}">
      <dgm:prSet/>
      <dgm:spPr/>
      <dgm:t>
        <a:bodyPr/>
        <a:lstStyle/>
        <a:p>
          <a:endParaRPr lang="id-ID"/>
        </a:p>
      </dgm:t>
    </dgm:pt>
    <dgm:pt modelId="{87316999-CBE9-40C8-8235-3D597762FC0F}" type="sibTrans" cxnId="{32502707-F1E7-4136-84E8-7B3C355EFF36}">
      <dgm:prSet/>
      <dgm:spPr/>
      <dgm:t>
        <a:bodyPr/>
        <a:lstStyle/>
        <a:p>
          <a:endParaRPr lang="id-ID"/>
        </a:p>
      </dgm:t>
    </dgm:pt>
    <dgm:pt modelId="{18D8BA13-52DB-4C4B-A812-2FC222CF4DED}" type="pres">
      <dgm:prSet presAssocID="{3CDA7D04-B4EB-4747-8DD1-4313DF489426}" presName="linearFlow" presStyleCnt="0">
        <dgm:presLayoutVars>
          <dgm:dir/>
          <dgm:animLvl val="lvl"/>
          <dgm:resizeHandles val="exact"/>
        </dgm:presLayoutVars>
      </dgm:prSet>
      <dgm:spPr/>
    </dgm:pt>
    <dgm:pt modelId="{C73E8EF0-7109-4BC5-9A32-9B9CA88EF755}" type="pres">
      <dgm:prSet presAssocID="{2C70A1C2-DD7E-435A-B6BC-E35E29316470}" presName="composite" presStyleCnt="0"/>
      <dgm:spPr/>
    </dgm:pt>
    <dgm:pt modelId="{5269CB94-DD83-4CC5-9E63-97A54F1A8F70}" type="pres">
      <dgm:prSet presAssocID="{2C70A1C2-DD7E-435A-B6BC-E35E293164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CD8E6EB-8597-42E5-85BB-B2671703BB4B}" type="pres">
      <dgm:prSet presAssocID="{2C70A1C2-DD7E-435A-B6BC-E35E29316470}" presName="descendantText" presStyleLbl="alignAcc1" presStyleIdx="0" presStyleCnt="5" custLinFactNeighborX="549" custLinFactNeighborY="-859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6AE5F4C-3E7D-4F58-BFF2-500914EBB1CF}" type="pres">
      <dgm:prSet presAssocID="{23E94E69-C13C-4C60-8F3D-F87B3B1AC278}" presName="sp" presStyleCnt="0"/>
      <dgm:spPr/>
    </dgm:pt>
    <dgm:pt modelId="{27090A7D-01F4-47B3-AC12-3892C9934920}" type="pres">
      <dgm:prSet presAssocID="{6126A7E9-3977-4653-A5CD-8F716E575CA8}" presName="composite" presStyleCnt="0"/>
      <dgm:spPr/>
    </dgm:pt>
    <dgm:pt modelId="{A183B457-CC47-4923-920E-8DB21E0B212E}" type="pres">
      <dgm:prSet presAssocID="{6126A7E9-3977-4653-A5CD-8F716E575CA8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8DA21D1-39AB-46B4-9300-571DE5DB8172}" type="pres">
      <dgm:prSet presAssocID="{6126A7E9-3977-4653-A5CD-8F716E575CA8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B52A800-5E9C-4225-98B4-2B16B559486D}" type="pres">
      <dgm:prSet presAssocID="{7BA900C9-38AD-4B94-A77A-A390AB9073EE}" presName="sp" presStyleCnt="0"/>
      <dgm:spPr/>
    </dgm:pt>
    <dgm:pt modelId="{BEED718C-EDCB-4715-BB84-80F7538FD776}" type="pres">
      <dgm:prSet presAssocID="{A5119DFE-36F6-4A29-987D-AE175365FB45}" presName="composite" presStyleCnt="0"/>
      <dgm:spPr/>
    </dgm:pt>
    <dgm:pt modelId="{F4F85E9B-CDC1-4C0C-A4E5-C4F9D67BFF43}" type="pres">
      <dgm:prSet presAssocID="{A5119DFE-36F6-4A29-987D-AE175365FB45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86958EB-72B4-47AE-85B3-BE2F912A513F}" type="pres">
      <dgm:prSet presAssocID="{A5119DFE-36F6-4A29-987D-AE175365FB45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91EAB18E-B0DA-493B-A3AE-8FCB41B84E66}" type="pres">
      <dgm:prSet presAssocID="{5D613D0F-86D1-4139-8B6B-98B2ACFB5D21}" presName="sp" presStyleCnt="0"/>
      <dgm:spPr/>
    </dgm:pt>
    <dgm:pt modelId="{67DFE036-6292-4152-A22F-635D998677FB}" type="pres">
      <dgm:prSet presAssocID="{6D059202-2549-464D-B3A6-40E368B92009}" presName="composite" presStyleCnt="0"/>
      <dgm:spPr/>
    </dgm:pt>
    <dgm:pt modelId="{39FA4C89-A01B-4D81-89DE-79677E6B7EC0}" type="pres">
      <dgm:prSet presAssocID="{6D059202-2549-464D-B3A6-40E368B9200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232E574-D74B-4E04-A221-4565B284ED17}" type="pres">
      <dgm:prSet presAssocID="{6D059202-2549-464D-B3A6-40E368B9200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74C32B1-CFD8-4007-AE2A-0ACFA47FE2E6}" type="pres">
      <dgm:prSet presAssocID="{8E9D3EA2-0BCD-45C2-8475-FEF1BD07D62D}" presName="sp" presStyleCnt="0"/>
      <dgm:spPr/>
    </dgm:pt>
    <dgm:pt modelId="{82280A8C-F8CB-418C-BB0C-915C46C35654}" type="pres">
      <dgm:prSet presAssocID="{C24D7DE3-F0C8-488D-ABF0-C1DD66DBC81B}" presName="composite" presStyleCnt="0"/>
      <dgm:spPr/>
    </dgm:pt>
    <dgm:pt modelId="{2F680ADD-3ED3-401E-90A1-2866C4BA51EC}" type="pres">
      <dgm:prSet presAssocID="{C24D7DE3-F0C8-488D-ABF0-C1DD66DBC81B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78B01B3-DF2E-425D-8346-81635364CBD4}" type="pres">
      <dgm:prSet presAssocID="{C24D7DE3-F0C8-488D-ABF0-C1DD66DBC81B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34B198D-703B-4F10-A543-F163A89D0957}" srcId="{3CDA7D04-B4EB-4747-8DD1-4313DF489426}" destId="{C24D7DE3-F0C8-488D-ABF0-C1DD66DBC81B}" srcOrd="4" destOrd="0" parTransId="{6A6B79ED-2F2D-4699-8198-69307892B8E1}" sibTransId="{3C618D2A-D69A-48DF-A397-7D471727442C}"/>
    <dgm:cxn modelId="{47A087BC-21C4-47DE-BCA1-85BB83D0DDD3}" srcId="{3CDA7D04-B4EB-4747-8DD1-4313DF489426}" destId="{6126A7E9-3977-4653-A5CD-8F716E575CA8}" srcOrd="1" destOrd="0" parTransId="{94D69D47-553D-4217-A0A8-CA3CD9648C2C}" sibTransId="{7BA900C9-38AD-4B94-A77A-A390AB9073EE}"/>
    <dgm:cxn modelId="{7AD25290-5804-4788-8A9B-0E45D7AF71FA}" type="presOf" srcId="{35AB3D20-4520-4381-9C55-9D97F2F47EF3}" destId="{986958EB-72B4-47AE-85B3-BE2F912A513F}" srcOrd="0" destOrd="0" presId="urn:microsoft.com/office/officeart/2005/8/layout/chevron2"/>
    <dgm:cxn modelId="{A6BFB474-7413-468B-B439-A266A30B8461}" type="presOf" srcId="{6D059202-2549-464D-B3A6-40E368B92009}" destId="{39FA4C89-A01B-4D81-89DE-79677E6B7EC0}" srcOrd="0" destOrd="0" presId="urn:microsoft.com/office/officeart/2005/8/layout/chevron2"/>
    <dgm:cxn modelId="{88E007FC-D72D-49BF-BD3E-AF379F7EDD1B}" srcId="{3CDA7D04-B4EB-4747-8DD1-4313DF489426}" destId="{2C70A1C2-DD7E-435A-B6BC-E35E29316470}" srcOrd="0" destOrd="0" parTransId="{066DC59C-2014-446F-B35B-35DB28BC10A6}" sibTransId="{23E94E69-C13C-4C60-8F3D-F87B3B1AC278}"/>
    <dgm:cxn modelId="{1B2E64C9-5B81-4BAF-BB3E-472FCDE9451A}" srcId="{6D059202-2549-464D-B3A6-40E368B92009}" destId="{CD6E0276-271A-4CF3-9836-1E55835D67FF}" srcOrd="0" destOrd="0" parTransId="{610AB303-2603-4D17-87C3-5C97E5023866}" sibTransId="{1C425FE7-FBBE-46A1-9AB7-F0C14AB8EC15}"/>
    <dgm:cxn modelId="{C432930A-4F85-4A00-88EA-90648C5C9857}" type="presOf" srcId="{A5119DFE-36F6-4A29-987D-AE175365FB45}" destId="{F4F85E9B-CDC1-4C0C-A4E5-C4F9D67BFF43}" srcOrd="0" destOrd="0" presId="urn:microsoft.com/office/officeart/2005/8/layout/chevron2"/>
    <dgm:cxn modelId="{ED1C4D45-16D4-4372-9547-3C57F5643723}" type="presOf" srcId="{CD6E0276-271A-4CF3-9836-1E55835D67FF}" destId="{D232E574-D74B-4E04-A221-4565B284ED17}" srcOrd="0" destOrd="0" presId="urn:microsoft.com/office/officeart/2005/8/layout/chevron2"/>
    <dgm:cxn modelId="{5482AECF-0884-4220-8389-98BE501D48E1}" type="presOf" srcId="{C24D7DE3-F0C8-488D-ABF0-C1DD66DBC81B}" destId="{2F680ADD-3ED3-401E-90A1-2866C4BA51EC}" srcOrd="0" destOrd="0" presId="urn:microsoft.com/office/officeart/2005/8/layout/chevron2"/>
    <dgm:cxn modelId="{4C897889-4993-4C1F-99A5-BC61A09D3422}" srcId="{A5119DFE-36F6-4A29-987D-AE175365FB45}" destId="{35AB3D20-4520-4381-9C55-9D97F2F47EF3}" srcOrd="0" destOrd="0" parTransId="{26649BC6-3C7C-4E0C-96DB-39E17576288C}" sibTransId="{6125565C-CAE2-475E-BBAF-B1AD43AED11A}"/>
    <dgm:cxn modelId="{41E92D15-785A-4043-ABE2-2E800DDEE0B2}" srcId="{2C70A1C2-DD7E-435A-B6BC-E35E29316470}" destId="{82199356-D438-44AE-B1C1-D028F46C7D3A}" srcOrd="0" destOrd="0" parTransId="{F6405C97-11A8-4735-B410-47DDE93F9977}" sibTransId="{88838B83-7F67-4D68-8557-75BC3C3CC199}"/>
    <dgm:cxn modelId="{E162134F-D453-48C8-8895-C161BCD836DD}" srcId="{3CDA7D04-B4EB-4747-8DD1-4313DF489426}" destId="{6D059202-2549-464D-B3A6-40E368B92009}" srcOrd="3" destOrd="0" parTransId="{2F3A7CDD-C3AA-4F7E-9C42-163A704978E7}" sibTransId="{8E9D3EA2-0BCD-45C2-8475-FEF1BD07D62D}"/>
    <dgm:cxn modelId="{2D69BE16-C5CD-49D5-8B9B-8E959F7DEEA8}" type="presOf" srcId="{6126A7E9-3977-4653-A5CD-8F716E575CA8}" destId="{A183B457-CC47-4923-920E-8DB21E0B212E}" srcOrd="0" destOrd="0" presId="urn:microsoft.com/office/officeart/2005/8/layout/chevron2"/>
    <dgm:cxn modelId="{6635271C-A0DE-48CB-A26A-64AEA00F12B3}" type="presOf" srcId="{2C70A1C2-DD7E-435A-B6BC-E35E29316470}" destId="{5269CB94-DD83-4CC5-9E63-97A54F1A8F70}" srcOrd="0" destOrd="0" presId="urn:microsoft.com/office/officeart/2005/8/layout/chevron2"/>
    <dgm:cxn modelId="{C291E984-DF95-47DD-910B-9130354A1445}" srcId="{3CDA7D04-B4EB-4747-8DD1-4313DF489426}" destId="{A5119DFE-36F6-4A29-987D-AE175365FB45}" srcOrd="2" destOrd="0" parTransId="{AC758CEE-EC19-48C5-A28E-2ED2E95D2C2B}" sibTransId="{5D613D0F-86D1-4139-8B6B-98B2ACFB5D21}"/>
    <dgm:cxn modelId="{96D005E5-1389-45DA-B68B-D4C2A9E0C6E9}" srcId="{6126A7E9-3977-4653-A5CD-8F716E575CA8}" destId="{B2E7A4B1-CA83-446F-AE2E-ECF36A3D6D4E}" srcOrd="0" destOrd="0" parTransId="{E5E8F67B-A5ED-4405-8146-5B82BD68CCDB}" sibTransId="{2BE72F45-BA67-488E-B15F-C2D11BD20E85}"/>
    <dgm:cxn modelId="{E0B1CDE1-0B35-4A7F-A368-BA3E21117B7E}" type="presOf" srcId="{82199356-D438-44AE-B1C1-D028F46C7D3A}" destId="{FCD8E6EB-8597-42E5-85BB-B2671703BB4B}" srcOrd="0" destOrd="0" presId="urn:microsoft.com/office/officeart/2005/8/layout/chevron2"/>
    <dgm:cxn modelId="{E5D7B973-13B1-4748-BFA1-B982D1703BB5}" type="presOf" srcId="{56C2EF83-1F22-4CAB-A9DD-7200C4168C63}" destId="{678B01B3-DF2E-425D-8346-81635364CBD4}" srcOrd="0" destOrd="0" presId="urn:microsoft.com/office/officeart/2005/8/layout/chevron2"/>
    <dgm:cxn modelId="{CCE74B4C-5183-4259-AE9F-37F39C6C4759}" type="presOf" srcId="{3CDA7D04-B4EB-4747-8DD1-4313DF489426}" destId="{18D8BA13-52DB-4C4B-A812-2FC222CF4DED}" srcOrd="0" destOrd="0" presId="urn:microsoft.com/office/officeart/2005/8/layout/chevron2"/>
    <dgm:cxn modelId="{6864CC56-9407-40B7-B27A-3C488279AADD}" type="presOf" srcId="{B2E7A4B1-CA83-446F-AE2E-ECF36A3D6D4E}" destId="{78DA21D1-39AB-46B4-9300-571DE5DB8172}" srcOrd="0" destOrd="0" presId="urn:microsoft.com/office/officeart/2005/8/layout/chevron2"/>
    <dgm:cxn modelId="{32502707-F1E7-4136-84E8-7B3C355EFF36}" srcId="{C24D7DE3-F0C8-488D-ABF0-C1DD66DBC81B}" destId="{56C2EF83-1F22-4CAB-A9DD-7200C4168C63}" srcOrd="0" destOrd="0" parTransId="{9FD1EAB6-7DB8-41FA-A8DB-4E5C2DA7FBB2}" sibTransId="{87316999-CBE9-40C8-8235-3D597762FC0F}"/>
    <dgm:cxn modelId="{67EC9740-5785-4234-B2CE-42B31CC95901}" type="presParOf" srcId="{18D8BA13-52DB-4C4B-A812-2FC222CF4DED}" destId="{C73E8EF0-7109-4BC5-9A32-9B9CA88EF755}" srcOrd="0" destOrd="0" presId="urn:microsoft.com/office/officeart/2005/8/layout/chevron2"/>
    <dgm:cxn modelId="{9231531C-D0FA-43B2-84C7-21BA4F9C5AB1}" type="presParOf" srcId="{C73E8EF0-7109-4BC5-9A32-9B9CA88EF755}" destId="{5269CB94-DD83-4CC5-9E63-97A54F1A8F70}" srcOrd="0" destOrd="0" presId="urn:microsoft.com/office/officeart/2005/8/layout/chevron2"/>
    <dgm:cxn modelId="{62199BF7-E075-4D8A-A390-BDB8CBA3C061}" type="presParOf" srcId="{C73E8EF0-7109-4BC5-9A32-9B9CA88EF755}" destId="{FCD8E6EB-8597-42E5-85BB-B2671703BB4B}" srcOrd="1" destOrd="0" presId="urn:microsoft.com/office/officeart/2005/8/layout/chevron2"/>
    <dgm:cxn modelId="{C3CD79A0-5D3C-4F76-9EA5-7D7028ABC480}" type="presParOf" srcId="{18D8BA13-52DB-4C4B-A812-2FC222CF4DED}" destId="{26AE5F4C-3E7D-4F58-BFF2-500914EBB1CF}" srcOrd="1" destOrd="0" presId="urn:microsoft.com/office/officeart/2005/8/layout/chevron2"/>
    <dgm:cxn modelId="{3D9F7844-DA36-4C83-8FDF-F9D04CC78EB4}" type="presParOf" srcId="{18D8BA13-52DB-4C4B-A812-2FC222CF4DED}" destId="{27090A7D-01F4-47B3-AC12-3892C9934920}" srcOrd="2" destOrd="0" presId="urn:microsoft.com/office/officeart/2005/8/layout/chevron2"/>
    <dgm:cxn modelId="{A847F9C6-1FE6-46BE-9D34-AD8425930BD4}" type="presParOf" srcId="{27090A7D-01F4-47B3-AC12-3892C9934920}" destId="{A183B457-CC47-4923-920E-8DB21E0B212E}" srcOrd="0" destOrd="0" presId="urn:microsoft.com/office/officeart/2005/8/layout/chevron2"/>
    <dgm:cxn modelId="{CC498FC9-2976-4B5B-BC4E-9C6B1F0F54EB}" type="presParOf" srcId="{27090A7D-01F4-47B3-AC12-3892C9934920}" destId="{78DA21D1-39AB-46B4-9300-571DE5DB8172}" srcOrd="1" destOrd="0" presId="urn:microsoft.com/office/officeart/2005/8/layout/chevron2"/>
    <dgm:cxn modelId="{8F446F3B-9168-4720-8172-B8A26BE37E4D}" type="presParOf" srcId="{18D8BA13-52DB-4C4B-A812-2FC222CF4DED}" destId="{DB52A800-5E9C-4225-98B4-2B16B559486D}" srcOrd="3" destOrd="0" presId="urn:microsoft.com/office/officeart/2005/8/layout/chevron2"/>
    <dgm:cxn modelId="{1C75B2F4-8BA8-45AD-8A87-D9CB05954BA4}" type="presParOf" srcId="{18D8BA13-52DB-4C4B-A812-2FC222CF4DED}" destId="{BEED718C-EDCB-4715-BB84-80F7538FD776}" srcOrd="4" destOrd="0" presId="urn:microsoft.com/office/officeart/2005/8/layout/chevron2"/>
    <dgm:cxn modelId="{272CB200-197C-44CE-BE9B-F72ADB20DDF5}" type="presParOf" srcId="{BEED718C-EDCB-4715-BB84-80F7538FD776}" destId="{F4F85E9B-CDC1-4C0C-A4E5-C4F9D67BFF43}" srcOrd="0" destOrd="0" presId="urn:microsoft.com/office/officeart/2005/8/layout/chevron2"/>
    <dgm:cxn modelId="{1CC504DD-BE14-416D-BE03-C8B3DA956890}" type="presParOf" srcId="{BEED718C-EDCB-4715-BB84-80F7538FD776}" destId="{986958EB-72B4-47AE-85B3-BE2F912A513F}" srcOrd="1" destOrd="0" presId="urn:microsoft.com/office/officeart/2005/8/layout/chevron2"/>
    <dgm:cxn modelId="{AF5491F1-4FBC-4401-BA7C-4538A4A22587}" type="presParOf" srcId="{18D8BA13-52DB-4C4B-A812-2FC222CF4DED}" destId="{91EAB18E-B0DA-493B-A3AE-8FCB41B84E66}" srcOrd="5" destOrd="0" presId="urn:microsoft.com/office/officeart/2005/8/layout/chevron2"/>
    <dgm:cxn modelId="{A449ED73-6D6B-4A5F-A66A-E9F0A1F5D403}" type="presParOf" srcId="{18D8BA13-52DB-4C4B-A812-2FC222CF4DED}" destId="{67DFE036-6292-4152-A22F-635D998677FB}" srcOrd="6" destOrd="0" presId="urn:microsoft.com/office/officeart/2005/8/layout/chevron2"/>
    <dgm:cxn modelId="{D1FA7E9C-CC54-426B-B044-934F48BC575C}" type="presParOf" srcId="{67DFE036-6292-4152-A22F-635D998677FB}" destId="{39FA4C89-A01B-4D81-89DE-79677E6B7EC0}" srcOrd="0" destOrd="0" presId="urn:microsoft.com/office/officeart/2005/8/layout/chevron2"/>
    <dgm:cxn modelId="{EBC97893-4A1E-47E7-B3FC-44F8FC8F0933}" type="presParOf" srcId="{67DFE036-6292-4152-A22F-635D998677FB}" destId="{D232E574-D74B-4E04-A221-4565B284ED17}" srcOrd="1" destOrd="0" presId="urn:microsoft.com/office/officeart/2005/8/layout/chevron2"/>
    <dgm:cxn modelId="{AC13ECEC-A70A-461B-B674-F12B2538AF91}" type="presParOf" srcId="{18D8BA13-52DB-4C4B-A812-2FC222CF4DED}" destId="{C74C32B1-CFD8-4007-AE2A-0ACFA47FE2E6}" srcOrd="7" destOrd="0" presId="urn:microsoft.com/office/officeart/2005/8/layout/chevron2"/>
    <dgm:cxn modelId="{8321FB1C-6C98-46A9-8216-F83E05833444}" type="presParOf" srcId="{18D8BA13-52DB-4C4B-A812-2FC222CF4DED}" destId="{82280A8C-F8CB-418C-BB0C-915C46C35654}" srcOrd="8" destOrd="0" presId="urn:microsoft.com/office/officeart/2005/8/layout/chevron2"/>
    <dgm:cxn modelId="{5809322C-7B49-4682-972F-3CC8A7E2419D}" type="presParOf" srcId="{82280A8C-F8CB-418C-BB0C-915C46C35654}" destId="{2F680ADD-3ED3-401E-90A1-2866C4BA51EC}" srcOrd="0" destOrd="0" presId="urn:microsoft.com/office/officeart/2005/8/layout/chevron2"/>
    <dgm:cxn modelId="{81413616-0327-45DD-A883-3E756547675A}" type="presParOf" srcId="{82280A8C-F8CB-418C-BB0C-915C46C35654}" destId="{678B01B3-DF2E-425D-8346-81635364CB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9CB94-DD83-4CC5-9E63-97A54F1A8F70}">
      <dsp:nvSpPr>
        <dsp:cNvPr id="0" name=""/>
        <dsp:cNvSpPr/>
      </dsp:nvSpPr>
      <dsp:spPr>
        <a:xfrm rot="5400000">
          <a:off x="-156911" y="157531"/>
          <a:ext cx="1046074" cy="73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itchFamily="18" charset="0"/>
              <a:cs typeface="Times New Roman" pitchFamily="18" charset="0"/>
            </a:rPr>
            <a:t>Ketepatan</a:t>
          </a:r>
          <a:r>
            <a:rPr lang="en-US" sz="13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id-ID" sz="1300" kern="1200" dirty="0"/>
        </a:p>
      </dsp:txBody>
      <dsp:txXfrm rot="-5400000">
        <a:off x="0" y="366746"/>
        <a:ext cx="732252" cy="313822"/>
      </dsp:txXfrm>
    </dsp:sp>
    <dsp:sp modelId="{FCD8E6EB-8597-42E5-85BB-B2671703BB4B}">
      <dsp:nvSpPr>
        <dsp:cNvPr id="0" name=""/>
        <dsp:cNvSpPr/>
      </dsp:nvSpPr>
      <dsp:spPr>
        <a:xfrm rot="5400000">
          <a:off x="3074151" y="-2341899"/>
          <a:ext cx="679948" cy="5363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aspek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teknis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yang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dapat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dengan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mudah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dicek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sz="1500" kern="1200" dirty="0"/>
        </a:p>
      </dsp:txBody>
      <dsp:txXfrm rot="-5400000">
        <a:off x="732252" y="33192"/>
        <a:ext cx="5330555" cy="613564"/>
      </dsp:txXfrm>
    </dsp:sp>
    <dsp:sp modelId="{A183B457-CC47-4923-920E-8DB21E0B212E}">
      <dsp:nvSpPr>
        <dsp:cNvPr id="0" name=""/>
        <dsp:cNvSpPr/>
      </dsp:nvSpPr>
      <dsp:spPr>
        <a:xfrm rot="5400000">
          <a:off x="-156911" y="1085903"/>
          <a:ext cx="1046074" cy="73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itchFamily="18" charset="0"/>
              <a:cs typeface="Times New Roman" pitchFamily="18" charset="0"/>
            </a:rPr>
            <a:t>Presentasi</a:t>
          </a:r>
          <a:endParaRPr lang="id-ID" sz="1300" kern="1200" dirty="0"/>
        </a:p>
      </dsp:txBody>
      <dsp:txXfrm rot="-5400000">
        <a:off x="0" y="1295118"/>
        <a:ext cx="732252" cy="313822"/>
      </dsp:txXfrm>
    </dsp:sp>
    <dsp:sp modelId="{78DA21D1-39AB-46B4-9300-571DE5DB8172}">
      <dsp:nvSpPr>
        <dsp:cNvPr id="0" name=""/>
        <dsp:cNvSpPr/>
      </dsp:nvSpPr>
      <dsp:spPr>
        <a:xfrm rot="5400000">
          <a:off x="3074151" y="-1412907"/>
          <a:ext cx="679948" cy="5363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meliputi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: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tata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letak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halaman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teks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multimedia,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tautan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form.</a:t>
          </a:r>
          <a:endParaRPr lang="id-ID" sz="1500" kern="1200" dirty="0"/>
        </a:p>
      </dsp:txBody>
      <dsp:txXfrm rot="-5400000">
        <a:off x="732252" y="962184"/>
        <a:ext cx="5330555" cy="613564"/>
      </dsp:txXfrm>
    </dsp:sp>
    <dsp:sp modelId="{F4F85E9B-CDC1-4C0C-A4E5-C4F9D67BFF43}">
      <dsp:nvSpPr>
        <dsp:cNvPr id="0" name=""/>
        <dsp:cNvSpPr/>
      </dsp:nvSpPr>
      <dsp:spPr>
        <a:xfrm rot="5400000">
          <a:off x="-156911" y="2014274"/>
          <a:ext cx="1046074" cy="73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itchFamily="18" charset="0"/>
              <a:cs typeface="Times New Roman" pitchFamily="18" charset="0"/>
            </a:rPr>
            <a:t>Konten</a:t>
          </a:r>
          <a:endParaRPr lang="id-ID" sz="1300" kern="1200" dirty="0"/>
        </a:p>
      </dsp:txBody>
      <dsp:txXfrm rot="-5400000">
        <a:off x="0" y="2223489"/>
        <a:ext cx="732252" cy="313822"/>
      </dsp:txXfrm>
    </dsp:sp>
    <dsp:sp modelId="{986958EB-72B4-47AE-85B3-BE2F912A513F}">
      <dsp:nvSpPr>
        <dsp:cNvPr id="0" name=""/>
        <dsp:cNvSpPr/>
      </dsp:nvSpPr>
      <dsp:spPr>
        <a:xfrm rot="5400000">
          <a:off x="3074151" y="-484536"/>
          <a:ext cx="679948" cy="5363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keterbacaan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arsitektur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informasi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struktur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informasi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pembedaan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antara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	author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Web master,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Indikasi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dari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konten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sekarang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sz="1500" kern="1200" dirty="0"/>
        </a:p>
      </dsp:txBody>
      <dsp:txXfrm rot="-5400000">
        <a:off x="732252" y="1890555"/>
        <a:ext cx="5330555" cy="613564"/>
      </dsp:txXfrm>
    </dsp:sp>
    <dsp:sp modelId="{39FA4C89-A01B-4D81-89DE-79677E6B7EC0}">
      <dsp:nvSpPr>
        <dsp:cNvPr id="0" name=""/>
        <dsp:cNvSpPr/>
      </dsp:nvSpPr>
      <dsp:spPr>
        <a:xfrm rot="5400000">
          <a:off x="-156911" y="2942645"/>
          <a:ext cx="1046074" cy="73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latin typeface="Times New Roman" pitchFamily="18" charset="0"/>
              <a:cs typeface="Times New Roman" pitchFamily="18" charset="0"/>
            </a:rPr>
            <a:t>Navigasi</a:t>
          </a:r>
          <a:endParaRPr lang="id-ID" sz="1300" kern="1200" dirty="0"/>
        </a:p>
      </dsp:txBody>
      <dsp:txXfrm rot="-5400000">
        <a:off x="0" y="3151860"/>
        <a:ext cx="732252" cy="313822"/>
      </dsp:txXfrm>
    </dsp:sp>
    <dsp:sp modelId="{D232E574-D74B-4E04-A221-4565B284ED17}">
      <dsp:nvSpPr>
        <dsp:cNvPr id="0" name=""/>
        <dsp:cNvSpPr/>
      </dsp:nvSpPr>
      <dsp:spPr>
        <a:xfrm rot="5400000">
          <a:off x="3074151" y="443834"/>
          <a:ext cx="679948" cy="5363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struktur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situs(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graf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node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link) -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horizontal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dan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vertikal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campuran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–bar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navigasi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sz="1500" kern="1200" dirty="0"/>
        </a:p>
      </dsp:txBody>
      <dsp:txXfrm rot="-5400000">
        <a:off x="732252" y="2818925"/>
        <a:ext cx="5330555" cy="613564"/>
      </dsp:txXfrm>
    </dsp:sp>
    <dsp:sp modelId="{2F680ADD-3ED3-401E-90A1-2866C4BA51EC}">
      <dsp:nvSpPr>
        <dsp:cNvPr id="0" name=""/>
        <dsp:cNvSpPr/>
      </dsp:nvSpPr>
      <dsp:spPr>
        <a:xfrm rot="5400000">
          <a:off x="-156911" y="3871017"/>
          <a:ext cx="1046074" cy="7322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>
              <a:latin typeface="Times New Roman" pitchFamily="18" charset="0"/>
              <a:cs typeface="Times New Roman" pitchFamily="18" charset="0"/>
            </a:rPr>
            <a:t>Interaksi</a:t>
          </a:r>
          <a:endParaRPr lang="id-ID" sz="1300" kern="1200" dirty="0"/>
        </a:p>
      </dsp:txBody>
      <dsp:txXfrm rot="-5400000">
        <a:off x="0" y="4080232"/>
        <a:ext cx="732252" cy="313822"/>
      </dsp:txXfrm>
    </dsp:sp>
    <dsp:sp modelId="{678B01B3-DF2E-425D-8346-81635364CBD4}">
      <dsp:nvSpPr>
        <dsp:cNvPr id="0" name=""/>
        <dsp:cNvSpPr/>
      </dsp:nvSpPr>
      <dsp:spPr>
        <a:xfrm rot="5400000">
          <a:off x="3074151" y="1372206"/>
          <a:ext cx="679948" cy="53637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transparansi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pemulihan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fasilitas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catatan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500" kern="1200" dirty="0" err="1" smtClean="0">
              <a:latin typeface="Times New Roman" pitchFamily="18" charset="0"/>
              <a:cs typeface="Times New Roman" pitchFamily="18" charset="0"/>
            </a:rPr>
            <a:t>tambahan</a:t>
          </a:r>
          <a:r>
            <a:rPr lang="en-US" sz="1500" kern="1200" dirty="0" smtClean="0">
              <a:latin typeface="Times New Roman" pitchFamily="18" charset="0"/>
              <a:cs typeface="Times New Roman" pitchFamily="18" charset="0"/>
            </a:rPr>
            <a:t>.</a:t>
          </a:r>
          <a:endParaRPr lang="id-ID" sz="1500" kern="1200" dirty="0"/>
        </a:p>
      </dsp:txBody>
      <dsp:txXfrm rot="-5400000">
        <a:off x="732252" y="3747297"/>
        <a:ext cx="5330555" cy="613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2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3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03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2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7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9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1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7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9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432F0CE2-76AF-4572-98E8-9C1C6EBB5FB0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0AF3D4D-FA0D-42D0-805C-2A84F819FD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  <p:sldLayoutId id="2147484076" r:id="rId14"/>
    <p:sldLayoutId id="2147484077" r:id="rId15"/>
    <p:sldLayoutId id="2147484078" r:id="rId16"/>
    <p:sldLayoutId id="21474840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76677" y="2514600"/>
            <a:ext cx="7162800" cy="631825"/>
          </a:xfrm>
        </p:spPr>
        <p:txBody>
          <a:bodyPr>
            <a:noAutofit/>
          </a:bodyPr>
          <a:lstStyle/>
          <a:p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KUALITAS APLIKASI WEB</a:t>
            </a: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Siti asmiatun, m.kom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5019"/>
          </a:xfrm>
        </p:spPr>
        <p:txBody>
          <a:bodyPr>
            <a:normAutofit fontScale="90000"/>
          </a:bodyPr>
          <a:lstStyle/>
          <a:p>
            <a:pPr marL="457200" indent="-457200" algn="ctr"/>
            <a:r>
              <a:rPr lang="en-US" sz="4000" dirty="0" err="1" smtClean="0">
                <a:latin typeface="Times New Roman" pitchFamily="18" charset="0"/>
                <a:cs typeface="Times New Roman" pitchFamily="18" charset="0"/>
              </a:rPr>
              <a:t>Pendahuluan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55" y="2209800"/>
            <a:ext cx="8229600" cy="44958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id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Menurut badan standar internasional(IEEE, ISO) ada beberapa sudut pandang untuk menggambarkan tiga kualitas perangkat lunak. Standar ISO menggambarkan tiga pandangan kualitas, yaitu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engguna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(User)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Pengembang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(Developer )</a:t>
            </a:r>
          </a:p>
          <a:p>
            <a:pPr marL="857250" lvl="1" indent="-457200">
              <a:buFont typeface="Wingdings" pitchFamily="2" charset="2"/>
              <a:buChar char="Ø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manajer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409956"/>
            <a:ext cx="8229600" cy="856488"/>
          </a:xfrm>
        </p:spPr>
        <p:txBody>
          <a:bodyPr>
            <a:normAutofit/>
          </a:bodyPr>
          <a:lstStyle/>
          <a:p>
            <a:r>
              <a:rPr lang="id-ID" sz="4000" b="1" dirty="0"/>
              <a:t>Alasan Kualitas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46" y="2362200"/>
            <a:ext cx="7620000" cy="2286000"/>
          </a:xfrm>
        </p:spPr>
        <p:txBody>
          <a:bodyPr>
            <a:noAutofit/>
          </a:bodyPr>
          <a:lstStyle/>
          <a:p>
            <a:pPr fontAlgn="base"/>
            <a:r>
              <a:rPr lang="id-ID" sz="2000" dirty="0"/>
              <a:t>1. evolusi teknologi yang cepat,</a:t>
            </a:r>
          </a:p>
          <a:p>
            <a:pPr fontAlgn="base"/>
            <a:r>
              <a:rPr lang="id-ID" sz="2000" dirty="0"/>
              <a:t>2. campuran (banyaknya) teknologi,</a:t>
            </a:r>
          </a:p>
          <a:p>
            <a:pPr fontAlgn="base"/>
            <a:r>
              <a:rPr lang="id-ID" sz="2000" dirty="0"/>
              <a:t>3. kemudahan dalam penulisan HTML, dan</a:t>
            </a:r>
          </a:p>
          <a:p>
            <a:pPr fontAlgn="base"/>
            <a:r>
              <a:rPr lang="id-ID" sz="2000" dirty="0"/>
              <a:t>4. “toleransi” browser yang menampilkan kode halaman yang tidak benar</a:t>
            </a:r>
            <a:r>
              <a:rPr lang="id-ID" sz="2000" dirty="0" smtClean="0"/>
              <a:t>.</a:t>
            </a:r>
          </a:p>
          <a:p>
            <a:pPr fontAlgn="base"/>
            <a:endParaRPr lang="id-ID" sz="2000" dirty="0"/>
          </a:p>
          <a:p>
            <a:pPr marL="0" indent="0" algn="just" fontAlgn="base">
              <a:buNone/>
            </a:pPr>
            <a:r>
              <a:rPr lang="id-ID" sz="2000" dirty="0"/>
              <a:t>Dua alasan terakhir dan kehadiran beberapa para profesional di dalam tim pengembangan yang tidak harus memiliki latar belakang spesifik juga merupakan alasan-alasan pasti bagi penyebaran Web.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206" y="685800"/>
            <a:ext cx="8229600" cy="704088"/>
          </a:xfrm>
        </p:spPr>
        <p:txBody>
          <a:bodyPr>
            <a:normAutofit/>
          </a:bodyPr>
          <a:lstStyle/>
          <a:p>
            <a:r>
              <a:rPr lang="id-ID" sz="4000" dirty="0" smtClean="0">
                <a:latin typeface="Times New Roman" pitchFamily="18" charset="0"/>
                <a:cs typeface="Times New Roman" pitchFamily="18" charset="0"/>
              </a:rPr>
              <a:t>Model Kualitas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170294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smtClean="0">
                <a:latin typeface="Times New Roman" pitchFamily="18" charset="0"/>
                <a:cs typeface="Times New Roman" pitchFamily="18" charset="0"/>
              </a:rPr>
              <a:t>Model kualitas memiliki lima model dimensi untuk pertimbangan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2465296"/>
              </p:ext>
            </p:extLst>
          </p:nvPr>
        </p:nvGraphicFramePr>
        <p:xfrm>
          <a:off x="3048000" y="1905000"/>
          <a:ext cx="6096000" cy="4760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1314" t="29744" r="27244" b="23077"/>
          <a:stretch>
            <a:fillRect/>
          </a:stretch>
        </p:blipFill>
        <p:spPr bwMode="auto">
          <a:xfrm>
            <a:off x="922356" y="2100281"/>
            <a:ext cx="72736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990600"/>
            <a:ext cx="6931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Pohon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web</a:t>
            </a: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Pandangan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Situs Web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Menurut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Pencari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09" y="21336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selaras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penilaian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situs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juga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dianggap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umum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dipakai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acuan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menen</a:t>
            </a:r>
            <a:r>
              <a:rPr lang="id-ID" sz="2000" dirty="0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buruknya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situs web 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pengunduhan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Isinya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dibaca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Tata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letak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desain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konsisten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Tool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tool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Alexa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Traffic Rank : Tool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tinggi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lalu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lintas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selama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bulan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 Checker : Index Checker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seberapa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artikel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muncul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Google, MSN,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ataupun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Yahoo!.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Search Engine Position : Tool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web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mesin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pencari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kunci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kita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pilih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/>
            </a:gs>
            <a:gs pos="17999">
              <a:schemeClr val="accent5">
                <a:lumMod val="50000"/>
              </a:schemeClr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Sekian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Terima</a:t>
            </a:r>
            <a:r>
              <a:rPr lang="id-ID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kasih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..!!!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1029</TotalTime>
  <Words>211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 Boardroom</vt:lpstr>
      <vt:lpstr>KUALITAS APLIKASI WEB</vt:lpstr>
      <vt:lpstr>Pendahuluan</vt:lpstr>
      <vt:lpstr>Alasan Kualitas</vt:lpstr>
      <vt:lpstr>Model Kualitas</vt:lpstr>
      <vt:lpstr>PowerPoint Presentation</vt:lpstr>
      <vt:lpstr>Pandangan Kualitas Situs Web Menurut Mesin Pencari</vt:lpstr>
      <vt:lpstr>Tool Untuk Mengecek Kualitas Web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Kualitas aplikasi Web</dc:title>
  <dc:creator>user</dc:creator>
  <cp:lastModifiedBy>MIEA</cp:lastModifiedBy>
  <cp:revision>120</cp:revision>
  <dcterms:created xsi:type="dcterms:W3CDTF">2008-05-15T17:06:05Z</dcterms:created>
  <dcterms:modified xsi:type="dcterms:W3CDTF">2015-12-14T11:35:15Z</dcterms:modified>
</cp:coreProperties>
</file>