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66" r:id="rId2"/>
    <p:sldId id="256" r:id="rId3"/>
    <p:sldId id="267" r:id="rId4"/>
    <p:sldId id="268" r:id="rId5"/>
    <p:sldId id="269" r:id="rId6"/>
    <p:sldId id="270" r:id="rId7"/>
    <p:sldId id="271" r:id="rId8"/>
    <p:sldId id="272" r:id="rId9"/>
    <p:sldId id="278" r:id="rId10"/>
    <p:sldId id="274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785B26-E19C-45EF-9EBF-F6F67E7B2D6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F46E4D0-7A68-4DCE-B3A2-2CBA024099DB}">
      <dgm:prSet phldrT="[Text]"/>
      <dgm:spPr/>
      <dgm:t>
        <a:bodyPr/>
        <a:lstStyle/>
        <a:p>
          <a:r>
            <a:rPr lang="id-ID" dirty="0" smtClean="0"/>
            <a:t>Kerahasiaan</a:t>
          </a:r>
          <a:endParaRPr lang="id-ID" dirty="0"/>
        </a:p>
      </dgm:t>
    </dgm:pt>
    <dgm:pt modelId="{27682F95-126A-4790-B1B1-C885A94FC82C}" type="parTrans" cxnId="{741FED6C-E82C-4B76-862B-89C220F6B097}">
      <dgm:prSet/>
      <dgm:spPr/>
      <dgm:t>
        <a:bodyPr/>
        <a:lstStyle/>
        <a:p>
          <a:endParaRPr lang="id-ID"/>
        </a:p>
      </dgm:t>
    </dgm:pt>
    <dgm:pt modelId="{439A418F-8919-4012-B3AB-276D868E3C24}" type="sibTrans" cxnId="{741FED6C-E82C-4B76-862B-89C220F6B097}">
      <dgm:prSet/>
      <dgm:spPr/>
      <dgm:t>
        <a:bodyPr/>
        <a:lstStyle/>
        <a:p>
          <a:endParaRPr lang="id-ID"/>
        </a:p>
      </dgm:t>
    </dgm:pt>
    <dgm:pt modelId="{FB97629A-2F02-4707-9268-AA3D08132434}">
      <dgm:prSet phldrT="[Text]"/>
      <dgm:spPr/>
      <dgm:t>
        <a:bodyPr/>
        <a:lstStyle/>
        <a:p>
          <a:r>
            <a:rPr lang="id-ID" dirty="0" smtClean="0"/>
            <a:t>Siapa saja yang boleh mengakses dan memodifikasi data?</a:t>
          </a:r>
          <a:endParaRPr lang="id-ID" dirty="0"/>
        </a:p>
      </dgm:t>
    </dgm:pt>
    <dgm:pt modelId="{83FB3F0F-9681-45F3-8BC7-05EDD2D9EA48}" type="parTrans" cxnId="{FD25DB76-DBD1-4A56-815D-818FA59219D6}">
      <dgm:prSet/>
      <dgm:spPr/>
      <dgm:t>
        <a:bodyPr/>
        <a:lstStyle/>
        <a:p>
          <a:endParaRPr lang="id-ID"/>
        </a:p>
      </dgm:t>
    </dgm:pt>
    <dgm:pt modelId="{89C234BC-1389-4011-8375-A7606C6C7DB2}" type="sibTrans" cxnId="{FD25DB76-DBD1-4A56-815D-818FA59219D6}">
      <dgm:prSet/>
      <dgm:spPr/>
      <dgm:t>
        <a:bodyPr/>
        <a:lstStyle/>
        <a:p>
          <a:endParaRPr lang="id-ID"/>
        </a:p>
      </dgm:t>
    </dgm:pt>
    <dgm:pt modelId="{C58DF740-6B8C-4B60-A462-F94ACD10A320}">
      <dgm:prSet phldrT="[Text]"/>
      <dgm:spPr/>
      <dgm:t>
        <a:bodyPr/>
        <a:lstStyle/>
        <a:p>
          <a:r>
            <a:rPr lang="id-ID" dirty="0" smtClean="0"/>
            <a:t>Otorisasi</a:t>
          </a:r>
          <a:endParaRPr lang="id-ID" dirty="0"/>
        </a:p>
      </dgm:t>
    </dgm:pt>
    <dgm:pt modelId="{44F65BE1-BB8F-4A02-907C-ADBA0F23E0D3}" type="parTrans" cxnId="{02D38419-2798-4B73-B127-C745A3CF890B}">
      <dgm:prSet/>
      <dgm:spPr/>
      <dgm:t>
        <a:bodyPr/>
        <a:lstStyle/>
        <a:p>
          <a:endParaRPr lang="id-ID"/>
        </a:p>
      </dgm:t>
    </dgm:pt>
    <dgm:pt modelId="{AD1E7E80-5A14-42B7-87E8-899E3EAEFDE0}" type="sibTrans" cxnId="{02D38419-2798-4B73-B127-C745A3CF890B}">
      <dgm:prSet/>
      <dgm:spPr/>
      <dgm:t>
        <a:bodyPr/>
        <a:lstStyle/>
        <a:p>
          <a:endParaRPr lang="id-ID"/>
        </a:p>
      </dgm:t>
    </dgm:pt>
    <dgm:pt modelId="{6CC9649D-7CDF-444E-9D23-66587F711913}">
      <dgm:prSet phldrT="[Text]"/>
      <dgm:spPr/>
      <dgm:t>
        <a:bodyPr/>
        <a:lstStyle/>
        <a:p>
          <a:r>
            <a:rPr lang="id-ID" dirty="0" smtClean="0"/>
            <a:t>Bagaimana dan  dimana hak akses diatur?</a:t>
          </a:r>
          <a:endParaRPr lang="id-ID" dirty="0"/>
        </a:p>
      </dgm:t>
    </dgm:pt>
    <dgm:pt modelId="{FE3D432C-8691-4DB3-A900-231720925E4D}" type="parTrans" cxnId="{5AB0E062-139D-490D-9405-C4643B22844F}">
      <dgm:prSet/>
      <dgm:spPr/>
      <dgm:t>
        <a:bodyPr/>
        <a:lstStyle/>
        <a:p>
          <a:endParaRPr lang="id-ID"/>
        </a:p>
      </dgm:t>
    </dgm:pt>
    <dgm:pt modelId="{22A7CDDD-2526-4A95-9ABE-90637F371B54}" type="sibTrans" cxnId="{5AB0E062-139D-490D-9405-C4643B22844F}">
      <dgm:prSet/>
      <dgm:spPr/>
      <dgm:t>
        <a:bodyPr/>
        <a:lstStyle/>
        <a:p>
          <a:endParaRPr lang="id-ID"/>
        </a:p>
      </dgm:t>
    </dgm:pt>
    <dgm:pt modelId="{A499CE35-7DBF-4851-9111-3A52BBC7168D}">
      <dgm:prSet phldrT="[Text]"/>
      <dgm:spPr/>
      <dgm:t>
        <a:bodyPr/>
        <a:lstStyle/>
        <a:p>
          <a:r>
            <a:rPr lang="id-ID" dirty="0" smtClean="0"/>
            <a:t>Autentifikasi</a:t>
          </a:r>
          <a:endParaRPr lang="id-ID" dirty="0"/>
        </a:p>
      </dgm:t>
    </dgm:pt>
    <dgm:pt modelId="{09A17698-8D87-46F8-83AC-C2AB5ADB38D1}" type="parTrans" cxnId="{DBF35F59-9D87-463C-9C40-54AE12F85A8E}">
      <dgm:prSet/>
      <dgm:spPr/>
      <dgm:t>
        <a:bodyPr/>
        <a:lstStyle/>
        <a:p>
          <a:endParaRPr lang="id-ID"/>
        </a:p>
      </dgm:t>
    </dgm:pt>
    <dgm:pt modelId="{EB1FEBD2-0875-4F6F-AA9A-682B163838CB}" type="sibTrans" cxnId="{DBF35F59-9D87-463C-9C40-54AE12F85A8E}">
      <dgm:prSet/>
      <dgm:spPr/>
      <dgm:t>
        <a:bodyPr/>
        <a:lstStyle/>
        <a:p>
          <a:endParaRPr lang="id-ID"/>
        </a:p>
      </dgm:t>
    </dgm:pt>
    <dgm:pt modelId="{1230F2B0-94FA-4DE1-AC11-BD18CD6423C0}">
      <dgm:prSet phldrT="[Text]"/>
      <dgm:spPr/>
      <dgm:t>
        <a:bodyPr/>
        <a:lstStyle/>
        <a:p>
          <a:r>
            <a:rPr lang="id-ID" dirty="0" smtClean="0"/>
            <a:t>Bagaimana cara pengguna atau server membuktikan keasliannya?</a:t>
          </a:r>
          <a:endParaRPr lang="id-ID" dirty="0"/>
        </a:p>
      </dgm:t>
    </dgm:pt>
    <dgm:pt modelId="{B5DD9143-24D5-4F7C-B0B1-7D994A3780E2}" type="parTrans" cxnId="{97E1F5B2-4E38-4968-9259-30D86AB3AD94}">
      <dgm:prSet/>
      <dgm:spPr/>
      <dgm:t>
        <a:bodyPr/>
        <a:lstStyle/>
        <a:p>
          <a:endParaRPr lang="id-ID"/>
        </a:p>
      </dgm:t>
    </dgm:pt>
    <dgm:pt modelId="{CDBB0438-9897-48E2-B4C1-A2D1F62757EB}" type="sibTrans" cxnId="{97E1F5B2-4E38-4968-9259-30D86AB3AD94}">
      <dgm:prSet/>
      <dgm:spPr/>
      <dgm:t>
        <a:bodyPr/>
        <a:lstStyle/>
        <a:p>
          <a:endParaRPr lang="id-ID"/>
        </a:p>
      </dgm:t>
    </dgm:pt>
    <dgm:pt modelId="{81DD2887-4FEB-49D7-B358-93611CFB198F}">
      <dgm:prSet phldrT="[Text]"/>
      <dgm:spPr/>
      <dgm:t>
        <a:bodyPr/>
        <a:lstStyle/>
        <a:p>
          <a:r>
            <a:rPr lang="id-ID" dirty="0" smtClean="0"/>
            <a:t>Akuntabilitas</a:t>
          </a:r>
          <a:endParaRPr lang="id-ID" dirty="0"/>
        </a:p>
      </dgm:t>
    </dgm:pt>
    <dgm:pt modelId="{3D64D305-AA11-4518-9876-D53BB6E0B20E}" type="parTrans" cxnId="{C8608DAD-447E-48E5-BB1F-053612D40BF2}">
      <dgm:prSet/>
      <dgm:spPr/>
      <dgm:t>
        <a:bodyPr/>
        <a:lstStyle/>
        <a:p>
          <a:endParaRPr lang="id-ID"/>
        </a:p>
      </dgm:t>
    </dgm:pt>
    <dgm:pt modelId="{51331FF9-7684-419E-8B04-86953BC2969F}" type="sibTrans" cxnId="{C8608DAD-447E-48E5-BB1F-053612D40BF2}">
      <dgm:prSet/>
      <dgm:spPr/>
      <dgm:t>
        <a:bodyPr/>
        <a:lstStyle/>
        <a:p>
          <a:endParaRPr lang="id-ID"/>
        </a:p>
      </dgm:t>
    </dgm:pt>
    <dgm:pt modelId="{64F0E692-5A57-4773-8A3F-CFEAABB6930A}">
      <dgm:prSet phldrT="[Text]"/>
      <dgm:spPr/>
      <dgm:t>
        <a:bodyPr/>
        <a:lstStyle/>
        <a:p>
          <a:r>
            <a:rPr lang="id-ID" dirty="0" smtClean="0"/>
            <a:t>Integritas</a:t>
          </a:r>
          <a:endParaRPr lang="id-ID" dirty="0"/>
        </a:p>
      </dgm:t>
    </dgm:pt>
    <dgm:pt modelId="{01CA2380-4172-4C3D-97A4-CF9A65884742}" type="parTrans" cxnId="{DEC48B77-BA5D-434E-A1F4-1366882D2DB0}">
      <dgm:prSet/>
      <dgm:spPr/>
      <dgm:t>
        <a:bodyPr/>
        <a:lstStyle/>
        <a:p>
          <a:endParaRPr lang="id-ID"/>
        </a:p>
      </dgm:t>
    </dgm:pt>
    <dgm:pt modelId="{7448625A-C905-437E-AC4B-B555EC8F8198}" type="sibTrans" cxnId="{DEC48B77-BA5D-434E-A1F4-1366882D2DB0}">
      <dgm:prSet/>
      <dgm:spPr/>
      <dgm:t>
        <a:bodyPr/>
        <a:lstStyle/>
        <a:p>
          <a:endParaRPr lang="id-ID"/>
        </a:p>
      </dgm:t>
    </dgm:pt>
    <dgm:pt modelId="{FBEA8C21-0771-4C55-ACDF-5F3DB7AC419C}">
      <dgm:prSet phldrT="[Text]"/>
      <dgm:spPr/>
      <dgm:t>
        <a:bodyPr/>
        <a:lstStyle/>
        <a:p>
          <a:r>
            <a:rPr lang="id-ID" dirty="0" smtClean="0"/>
            <a:t>Bagaimana mengakses </a:t>
          </a:r>
          <a:r>
            <a:rPr lang="id-ID" i="1" dirty="0" smtClean="0"/>
            <a:t>logged</a:t>
          </a:r>
          <a:r>
            <a:rPr lang="id-ID" dirty="0" smtClean="0"/>
            <a:t>?</a:t>
          </a:r>
          <a:endParaRPr lang="id-ID" dirty="0"/>
        </a:p>
      </dgm:t>
    </dgm:pt>
    <dgm:pt modelId="{EE8F98C4-FE4A-4926-8B30-32C71899D8AA}" type="parTrans" cxnId="{4F01D800-9EB0-496A-849E-A9E685B03B32}">
      <dgm:prSet/>
      <dgm:spPr/>
      <dgm:t>
        <a:bodyPr/>
        <a:lstStyle/>
        <a:p>
          <a:endParaRPr lang="id-ID"/>
        </a:p>
      </dgm:t>
    </dgm:pt>
    <dgm:pt modelId="{42EFE59D-1F5D-48B4-8CCB-8A4423BE453A}" type="sibTrans" cxnId="{4F01D800-9EB0-496A-849E-A9E685B03B32}">
      <dgm:prSet/>
      <dgm:spPr/>
      <dgm:t>
        <a:bodyPr/>
        <a:lstStyle/>
        <a:p>
          <a:endParaRPr lang="id-ID"/>
        </a:p>
      </dgm:t>
    </dgm:pt>
    <dgm:pt modelId="{D50E3283-DE20-4B09-821F-73FFB2DAA4FC}">
      <dgm:prSet phldrT="[Text]"/>
      <dgm:spPr/>
      <dgm:t>
        <a:bodyPr/>
        <a:lstStyle/>
        <a:p>
          <a:r>
            <a:rPr lang="id-ID" dirty="0" smtClean="0"/>
            <a:t>Bgaimana informasi diproteksi dari perubahan selama transmisi?</a:t>
          </a:r>
          <a:endParaRPr lang="id-ID" dirty="0"/>
        </a:p>
      </dgm:t>
    </dgm:pt>
    <dgm:pt modelId="{5313ECEF-EB58-406C-8238-A533E4A6F170}" type="parTrans" cxnId="{F7CA8B2E-20F6-4A2E-BFF5-E711A361E78E}">
      <dgm:prSet/>
      <dgm:spPr/>
      <dgm:t>
        <a:bodyPr/>
        <a:lstStyle/>
        <a:p>
          <a:endParaRPr lang="id-ID"/>
        </a:p>
      </dgm:t>
    </dgm:pt>
    <dgm:pt modelId="{5CCEC6BC-F6D8-4F57-8952-9F3A291CCADB}" type="sibTrans" cxnId="{F7CA8B2E-20F6-4A2E-BFF5-E711A361E78E}">
      <dgm:prSet/>
      <dgm:spPr/>
      <dgm:t>
        <a:bodyPr/>
        <a:lstStyle/>
        <a:p>
          <a:endParaRPr lang="id-ID"/>
        </a:p>
      </dgm:t>
    </dgm:pt>
    <dgm:pt modelId="{A40553B0-92DD-491E-8001-E942B7656417}" type="pres">
      <dgm:prSet presAssocID="{BD785B26-E19C-45EF-9EBF-F6F67E7B2D6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922C5334-5DCA-4420-AE33-4D9C77AA6100}" type="pres">
      <dgm:prSet presAssocID="{FF46E4D0-7A68-4DCE-B3A2-2CBA024099DB}" presName="composite" presStyleCnt="0"/>
      <dgm:spPr/>
    </dgm:pt>
    <dgm:pt modelId="{4FBD9B68-2D36-4DA4-BFD4-627C57D16781}" type="pres">
      <dgm:prSet presAssocID="{FF46E4D0-7A68-4DCE-B3A2-2CBA024099DB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D7B91D2-6A8E-483B-B919-E519170DDCE5}" type="pres">
      <dgm:prSet presAssocID="{FF46E4D0-7A68-4DCE-B3A2-2CBA024099D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399C4D7-AFED-415F-B41C-773604C9F250}" type="pres">
      <dgm:prSet presAssocID="{439A418F-8919-4012-B3AB-276D868E3C24}" presName="sp" presStyleCnt="0"/>
      <dgm:spPr/>
    </dgm:pt>
    <dgm:pt modelId="{78902238-BFCD-4B4A-ADAC-8E25FAB631F4}" type="pres">
      <dgm:prSet presAssocID="{C58DF740-6B8C-4B60-A462-F94ACD10A320}" presName="composite" presStyleCnt="0"/>
      <dgm:spPr/>
    </dgm:pt>
    <dgm:pt modelId="{00A90AD0-2E93-4AB3-B7AF-0FBBF225D3E7}" type="pres">
      <dgm:prSet presAssocID="{C58DF740-6B8C-4B60-A462-F94ACD10A320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610595E-86A8-4B7C-92FB-A39E2B51C9C4}" type="pres">
      <dgm:prSet presAssocID="{C58DF740-6B8C-4B60-A462-F94ACD10A320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62F5F23-6793-4D8E-8846-53A592C799A2}" type="pres">
      <dgm:prSet presAssocID="{AD1E7E80-5A14-42B7-87E8-899E3EAEFDE0}" presName="sp" presStyleCnt="0"/>
      <dgm:spPr/>
    </dgm:pt>
    <dgm:pt modelId="{5747EEB1-4A94-439A-828C-1A3A1E9267E6}" type="pres">
      <dgm:prSet presAssocID="{A499CE35-7DBF-4851-9111-3A52BBC7168D}" presName="composite" presStyleCnt="0"/>
      <dgm:spPr/>
    </dgm:pt>
    <dgm:pt modelId="{779A847A-4770-4C41-8A15-26F64F94221F}" type="pres">
      <dgm:prSet presAssocID="{A499CE35-7DBF-4851-9111-3A52BBC7168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C3354AA-BD1F-4087-A9A5-D0981A538B07}" type="pres">
      <dgm:prSet presAssocID="{A499CE35-7DBF-4851-9111-3A52BBC7168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58BB8D7-DBB6-4EAA-AE13-1615740EEE0A}" type="pres">
      <dgm:prSet presAssocID="{EB1FEBD2-0875-4F6F-AA9A-682B163838CB}" presName="sp" presStyleCnt="0"/>
      <dgm:spPr/>
    </dgm:pt>
    <dgm:pt modelId="{F326B37B-9D77-4770-B808-0AEF9CD394B1}" type="pres">
      <dgm:prSet presAssocID="{81DD2887-4FEB-49D7-B358-93611CFB198F}" presName="composite" presStyleCnt="0"/>
      <dgm:spPr/>
    </dgm:pt>
    <dgm:pt modelId="{8CE12F34-8467-4B04-818D-328950B4B2E8}" type="pres">
      <dgm:prSet presAssocID="{81DD2887-4FEB-49D7-B358-93611CFB198F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965725-44B5-4EA0-B952-3240211AE71B}" type="pres">
      <dgm:prSet presAssocID="{81DD2887-4FEB-49D7-B358-93611CFB198F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807BD8B-BD97-4931-A13B-DEFF69999ACC}" type="pres">
      <dgm:prSet presAssocID="{51331FF9-7684-419E-8B04-86953BC2969F}" presName="sp" presStyleCnt="0"/>
      <dgm:spPr/>
    </dgm:pt>
    <dgm:pt modelId="{27D1FCD2-2B00-43E9-A49D-A04EE967B0DD}" type="pres">
      <dgm:prSet presAssocID="{64F0E692-5A57-4773-8A3F-CFEAABB6930A}" presName="composite" presStyleCnt="0"/>
      <dgm:spPr/>
    </dgm:pt>
    <dgm:pt modelId="{5C01E0AA-100A-474D-886B-F2ECDC25D8EE}" type="pres">
      <dgm:prSet presAssocID="{64F0E692-5A57-4773-8A3F-CFEAABB6930A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0F8034C-A773-4542-8933-D3D0C108C9D4}" type="pres">
      <dgm:prSet presAssocID="{64F0E692-5A57-4773-8A3F-CFEAABB6930A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C6AB094-222C-4190-9A3C-EE60A2479FCF}" type="presOf" srcId="{64F0E692-5A57-4773-8A3F-CFEAABB6930A}" destId="{5C01E0AA-100A-474D-886B-F2ECDC25D8EE}" srcOrd="0" destOrd="0" presId="urn:microsoft.com/office/officeart/2005/8/layout/chevron2"/>
    <dgm:cxn modelId="{CAA74A48-8B0B-4333-91C1-F966AAD88DF2}" type="presOf" srcId="{FB97629A-2F02-4707-9268-AA3D08132434}" destId="{4D7B91D2-6A8E-483B-B919-E519170DDCE5}" srcOrd="0" destOrd="0" presId="urn:microsoft.com/office/officeart/2005/8/layout/chevron2"/>
    <dgm:cxn modelId="{A622D6FC-C778-451C-BD00-A16FEC375947}" type="presOf" srcId="{A499CE35-7DBF-4851-9111-3A52BBC7168D}" destId="{779A847A-4770-4C41-8A15-26F64F94221F}" srcOrd="0" destOrd="0" presId="urn:microsoft.com/office/officeart/2005/8/layout/chevron2"/>
    <dgm:cxn modelId="{C8608DAD-447E-48E5-BB1F-053612D40BF2}" srcId="{BD785B26-E19C-45EF-9EBF-F6F67E7B2D60}" destId="{81DD2887-4FEB-49D7-B358-93611CFB198F}" srcOrd="3" destOrd="0" parTransId="{3D64D305-AA11-4518-9876-D53BB6E0B20E}" sibTransId="{51331FF9-7684-419E-8B04-86953BC2969F}"/>
    <dgm:cxn modelId="{DEC48B77-BA5D-434E-A1F4-1366882D2DB0}" srcId="{BD785B26-E19C-45EF-9EBF-F6F67E7B2D60}" destId="{64F0E692-5A57-4773-8A3F-CFEAABB6930A}" srcOrd="4" destOrd="0" parTransId="{01CA2380-4172-4C3D-97A4-CF9A65884742}" sibTransId="{7448625A-C905-437E-AC4B-B555EC8F8198}"/>
    <dgm:cxn modelId="{2530605B-32BF-4B49-8756-335E944FF928}" type="presOf" srcId="{D50E3283-DE20-4B09-821F-73FFB2DAA4FC}" destId="{F0F8034C-A773-4542-8933-D3D0C108C9D4}" srcOrd="0" destOrd="0" presId="urn:microsoft.com/office/officeart/2005/8/layout/chevron2"/>
    <dgm:cxn modelId="{5B9947E4-8D9A-421D-AD82-86475EB769C8}" type="presOf" srcId="{FF46E4D0-7A68-4DCE-B3A2-2CBA024099DB}" destId="{4FBD9B68-2D36-4DA4-BFD4-627C57D16781}" srcOrd="0" destOrd="0" presId="urn:microsoft.com/office/officeart/2005/8/layout/chevron2"/>
    <dgm:cxn modelId="{4F01D800-9EB0-496A-849E-A9E685B03B32}" srcId="{81DD2887-4FEB-49D7-B358-93611CFB198F}" destId="{FBEA8C21-0771-4C55-ACDF-5F3DB7AC419C}" srcOrd="0" destOrd="0" parTransId="{EE8F98C4-FE4A-4926-8B30-32C71899D8AA}" sibTransId="{42EFE59D-1F5D-48B4-8CCB-8A4423BE453A}"/>
    <dgm:cxn modelId="{F7CA8B2E-20F6-4A2E-BFF5-E711A361E78E}" srcId="{64F0E692-5A57-4773-8A3F-CFEAABB6930A}" destId="{D50E3283-DE20-4B09-821F-73FFB2DAA4FC}" srcOrd="0" destOrd="0" parTransId="{5313ECEF-EB58-406C-8238-A533E4A6F170}" sibTransId="{5CCEC6BC-F6D8-4F57-8952-9F3A291CCADB}"/>
    <dgm:cxn modelId="{41B53A3C-75BB-4D5E-8A0A-B922F318071A}" type="presOf" srcId="{1230F2B0-94FA-4DE1-AC11-BD18CD6423C0}" destId="{4C3354AA-BD1F-4087-A9A5-D0981A538B07}" srcOrd="0" destOrd="0" presId="urn:microsoft.com/office/officeart/2005/8/layout/chevron2"/>
    <dgm:cxn modelId="{8851B03E-8A78-4BF2-A830-421A98DD17F2}" type="presOf" srcId="{FBEA8C21-0771-4C55-ACDF-5F3DB7AC419C}" destId="{B6965725-44B5-4EA0-B952-3240211AE71B}" srcOrd="0" destOrd="0" presId="urn:microsoft.com/office/officeart/2005/8/layout/chevron2"/>
    <dgm:cxn modelId="{5AB0E062-139D-490D-9405-C4643B22844F}" srcId="{C58DF740-6B8C-4B60-A462-F94ACD10A320}" destId="{6CC9649D-7CDF-444E-9D23-66587F711913}" srcOrd="0" destOrd="0" parTransId="{FE3D432C-8691-4DB3-A900-231720925E4D}" sibTransId="{22A7CDDD-2526-4A95-9ABE-90637F371B54}"/>
    <dgm:cxn modelId="{DBF35F59-9D87-463C-9C40-54AE12F85A8E}" srcId="{BD785B26-E19C-45EF-9EBF-F6F67E7B2D60}" destId="{A499CE35-7DBF-4851-9111-3A52BBC7168D}" srcOrd="2" destOrd="0" parTransId="{09A17698-8D87-46F8-83AC-C2AB5ADB38D1}" sibTransId="{EB1FEBD2-0875-4F6F-AA9A-682B163838CB}"/>
    <dgm:cxn modelId="{97E1F5B2-4E38-4968-9259-30D86AB3AD94}" srcId="{A499CE35-7DBF-4851-9111-3A52BBC7168D}" destId="{1230F2B0-94FA-4DE1-AC11-BD18CD6423C0}" srcOrd="0" destOrd="0" parTransId="{B5DD9143-24D5-4F7C-B0B1-7D994A3780E2}" sibTransId="{CDBB0438-9897-48E2-B4C1-A2D1F62757EB}"/>
    <dgm:cxn modelId="{E8910976-2F79-4E5E-8586-2CCF0CDE5CF3}" type="presOf" srcId="{C58DF740-6B8C-4B60-A462-F94ACD10A320}" destId="{00A90AD0-2E93-4AB3-B7AF-0FBBF225D3E7}" srcOrd="0" destOrd="0" presId="urn:microsoft.com/office/officeart/2005/8/layout/chevron2"/>
    <dgm:cxn modelId="{02D38419-2798-4B73-B127-C745A3CF890B}" srcId="{BD785B26-E19C-45EF-9EBF-F6F67E7B2D60}" destId="{C58DF740-6B8C-4B60-A462-F94ACD10A320}" srcOrd="1" destOrd="0" parTransId="{44F65BE1-BB8F-4A02-907C-ADBA0F23E0D3}" sibTransId="{AD1E7E80-5A14-42B7-87E8-899E3EAEFDE0}"/>
    <dgm:cxn modelId="{741FED6C-E82C-4B76-862B-89C220F6B097}" srcId="{BD785B26-E19C-45EF-9EBF-F6F67E7B2D60}" destId="{FF46E4D0-7A68-4DCE-B3A2-2CBA024099DB}" srcOrd="0" destOrd="0" parTransId="{27682F95-126A-4790-B1B1-C885A94FC82C}" sibTransId="{439A418F-8919-4012-B3AB-276D868E3C24}"/>
    <dgm:cxn modelId="{FD25DB76-DBD1-4A56-815D-818FA59219D6}" srcId="{FF46E4D0-7A68-4DCE-B3A2-2CBA024099DB}" destId="{FB97629A-2F02-4707-9268-AA3D08132434}" srcOrd="0" destOrd="0" parTransId="{83FB3F0F-9681-45F3-8BC7-05EDD2D9EA48}" sibTransId="{89C234BC-1389-4011-8375-A7606C6C7DB2}"/>
    <dgm:cxn modelId="{6508911F-2998-4254-9C42-C3AAB3C760B2}" type="presOf" srcId="{BD785B26-E19C-45EF-9EBF-F6F67E7B2D60}" destId="{A40553B0-92DD-491E-8001-E942B7656417}" srcOrd="0" destOrd="0" presId="urn:microsoft.com/office/officeart/2005/8/layout/chevron2"/>
    <dgm:cxn modelId="{8214262D-70B9-4825-A476-BEAF7BC465A7}" type="presOf" srcId="{81DD2887-4FEB-49D7-B358-93611CFB198F}" destId="{8CE12F34-8467-4B04-818D-328950B4B2E8}" srcOrd="0" destOrd="0" presId="urn:microsoft.com/office/officeart/2005/8/layout/chevron2"/>
    <dgm:cxn modelId="{7CEA9F1C-4A49-4DEC-86AA-DF8EFE18F7B0}" type="presOf" srcId="{6CC9649D-7CDF-444E-9D23-66587F711913}" destId="{5610595E-86A8-4B7C-92FB-A39E2B51C9C4}" srcOrd="0" destOrd="0" presId="urn:microsoft.com/office/officeart/2005/8/layout/chevron2"/>
    <dgm:cxn modelId="{94E9C590-ADA6-4550-9C1D-660A041518AE}" type="presParOf" srcId="{A40553B0-92DD-491E-8001-E942B7656417}" destId="{922C5334-5DCA-4420-AE33-4D9C77AA6100}" srcOrd="0" destOrd="0" presId="urn:microsoft.com/office/officeart/2005/8/layout/chevron2"/>
    <dgm:cxn modelId="{B538D579-4775-46C4-B203-AD62B0A210B9}" type="presParOf" srcId="{922C5334-5DCA-4420-AE33-4D9C77AA6100}" destId="{4FBD9B68-2D36-4DA4-BFD4-627C57D16781}" srcOrd="0" destOrd="0" presId="urn:microsoft.com/office/officeart/2005/8/layout/chevron2"/>
    <dgm:cxn modelId="{6463B2A6-E264-4BFA-98E2-F1113C07116C}" type="presParOf" srcId="{922C5334-5DCA-4420-AE33-4D9C77AA6100}" destId="{4D7B91D2-6A8E-483B-B919-E519170DDCE5}" srcOrd="1" destOrd="0" presId="urn:microsoft.com/office/officeart/2005/8/layout/chevron2"/>
    <dgm:cxn modelId="{7E2F4907-1772-42DE-BE44-65746A0DC39D}" type="presParOf" srcId="{A40553B0-92DD-491E-8001-E942B7656417}" destId="{3399C4D7-AFED-415F-B41C-773604C9F250}" srcOrd="1" destOrd="0" presId="urn:microsoft.com/office/officeart/2005/8/layout/chevron2"/>
    <dgm:cxn modelId="{599D2C54-35E1-4DDC-9870-04D9CAD2989C}" type="presParOf" srcId="{A40553B0-92DD-491E-8001-E942B7656417}" destId="{78902238-BFCD-4B4A-ADAC-8E25FAB631F4}" srcOrd="2" destOrd="0" presId="urn:microsoft.com/office/officeart/2005/8/layout/chevron2"/>
    <dgm:cxn modelId="{D1721E37-C8AD-418B-8963-499E006A428E}" type="presParOf" srcId="{78902238-BFCD-4B4A-ADAC-8E25FAB631F4}" destId="{00A90AD0-2E93-4AB3-B7AF-0FBBF225D3E7}" srcOrd="0" destOrd="0" presId="urn:microsoft.com/office/officeart/2005/8/layout/chevron2"/>
    <dgm:cxn modelId="{079F53C6-9290-434D-BDC6-04ED1A893583}" type="presParOf" srcId="{78902238-BFCD-4B4A-ADAC-8E25FAB631F4}" destId="{5610595E-86A8-4B7C-92FB-A39E2B51C9C4}" srcOrd="1" destOrd="0" presId="urn:microsoft.com/office/officeart/2005/8/layout/chevron2"/>
    <dgm:cxn modelId="{FDAC60B8-2882-49A6-8E6C-08E4D8495168}" type="presParOf" srcId="{A40553B0-92DD-491E-8001-E942B7656417}" destId="{A62F5F23-6793-4D8E-8846-53A592C799A2}" srcOrd="3" destOrd="0" presId="urn:microsoft.com/office/officeart/2005/8/layout/chevron2"/>
    <dgm:cxn modelId="{0FDD795B-A366-4163-AAE9-499A38FD79A6}" type="presParOf" srcId="{A40553B0-92DD-491E-8001-E942B7656417}" destId="{5747EEB1-4A94-439A-828C-1A3A1E9267E6}" srcOrd="4" destOrd="0" presId="urn:microsoft.com/office/officeart/2005/8/layout/chevron2"/>
    <dgm:cxn modelId="{C6EF85AB-9A4E-4AFE-BB15-05D2ACF4440A}" type="presParOf" srcId="{5747EEB1-4A94-439A-828C-1A3A1E9267E6}" destId="{779A847A-4770-4C41-8A15-26F64F94221F}" srcOrd="0" destOrd="0" presId="urn:microsoft.com/office/officeart/2005/8/layout/chevron2"/>
    <dgm:cxn modelId="{DCC00CBD-DB0F-4234-9421-8747257BEB95}" type="presParOf" srcId="{5747EEB1-4A94-439A-828C-1A3A1E9267E6}" destId="{4C3354AA-BD1F-4087-A9A5-D0981A538B07}" srcOrd="1" destOrd="0" presId="urn:microsoft.com/office/officeart/2005/8/layout/chevron2"/>
    <dgm:cxn modelId="{8A0542A5-B675-4565-8534-C5312C7B8091}" type="presParOf" srcId="{A40553B0-92DD-491E-8001-E942B7656417}" destId="{C58BB8D7-DBB6-4EAA-AE13-1615740EEE0A}" srcOrd="5" destOrd="0" presId="urn:microsoft.com/office/officeart/2005/8/layout/chevron2"/>
    <dgm:cxn modelId="{E2538E35-AAAF-426B-BC79-CA219461374B}" type="presParOf" srcId="{A40553B0-92DD-491E-8001-E942B7656417}" destId="{F326B37B-9D77-4770-B808-0AEF9CD394B1}" srcOrd="6" destOrd="0" presId="urn:microsoft.com/office/officeart/2005/8/layout/chevron2"/>
    <dgm:cxn modelId="{50E09897-547A-40A4-A8A5-133D4D977ED9}" type="presParOf" srcId="{F326B37B-9D77-4770-B808-0AEF9CD394B1}" destId="{8CE12F34-8467-4B04-818D-328950B4B2E8}" srcOrd="0" destOrd="0" presId="urn:microsoft.com/office/officeart/2005/8/layout/chevron2"/>
    <dgm:cxn modelId="{3366CAA2-10E1-4919-A37E-7F7F89A9FEDB}" type="presParOf" srcId="{F326B37B-9D77-4770-B808-0AEF9CD394B1}" destId="{B6965725-44B5-4EA0-B952-3240211AE71B}" srcOrd="1" destOrd="0" presId="urn:microsoft.com/office/officeart/2005/8/layout/chevron2"/>
    <dgm:cxn modelId="{37AFA3BC-CB80-4E7F-8987-E63967A175FB}" type="presParOf" srcId="{A40553B0-92DD-491E-8001-E942B7656417}" destId="{8807BD8B-BD97-4931-A13B-DEFF69999ACC}" srcOrd="7" destOrd="0" presId="urn:microsoft.com/office/officeart/2005/8/layout/chevron2"/>
    <dgm:cxn modelId="{81BDD02E-8B28-4707-8135-CBC6C345E226}" type="presParOf" srcId="{A40553B0-92DD-491E-8001-E942B7656417}" destId="{27D1FCD2-2B00-43E9-A49D-A04EE967B0DD}" srcOrd="8" destOrd="0" presId="urn:microsoft.com/office/officeart/2005/8/layout/chevron2"/>
    <dgm:cxn modelId="{84C3A608-9490-42DD-9DAD-8F5D9B6CD3D1}" type="presParOf" srcId="{27D1FCD2-2B00-43E9-A49D-A04EE967B0DD}" destId="{5C01E0AA-100A-474D-886B-F2ECDC25D8EE}" srcOrd="0" destOrd="0" presId="urn:microsoft.com/office/officeart/2005/8/layout/chevron2"/>
    <dgm:cxn modelId="{81E56105-100A-4E09-8B2C-DE9554E961A0}" type="presParOf" srcId="{27D1FCD2-2B00-43E9-A49D-A04EE967B0DD}" destId="{F0F8034C-A773-4542-8933-D3D0C108C9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D9B68-2D36-4DA4-BFD4-627C57D16781}">
      <dsp:nvSpPr>
        <dsp:cNvPr id="0" name=""/>
        <dsp:cNvSpPr/>
      </dsp:nvSpPr>
      <dsp:spPr>
        <a:xfrm rot="5400000">
          <a:off x="-165539" y="165971"/>
          <a:ext cx="1103599" cy="772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Kerahasiaan</a:t>
          </a:r>
          <a:endParaRPr lang="id-ID" sz="900" kern="1200" dirty="0"/>
        </a:p>
      </dsp:txBody>
      <dsp:txXfrm rot="-5400000">
        <a:off x="2" y="386691"/>
        <a:ext cx="772519" cy="331080"/>
      </dsp:txXfrm>
    </dsp:sp>
    <dsp:sp modelId="{4D7B91D2-6A8E-483B-B919-E519170DDCE5}">
      <dsp:nvSpPr>
        <dsp:cNvPr id="0" name=""/>
        <dsp:cNvSpPr/>
      </dsp:nvSpPr>
      <dsp:spPr>
        <a:xfrm rot="5400000">
          <a:off x="4994530" y="-4221579"/>
          <a:ext cx="717339" cy="9161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Siapa saja yang boleh mengakses dan memodifikasi data?</a:t>
          </a:r>
          <a:endParaRPr lang="id-ID" sz="2200" kern="1200" dirty="0"/>
        </a:p>
      </dsp:txBody>
      <dsp:txXfrm rot="-5400000">
        <a:off x="772519" y="35450"/>
        <a:ext cx="9126343" cy="647303"/>
      </dsp:txXfrm>
    </dsp:sp>
    <dsp:sp modelId="{00A90AD0-2E93-4AB3-B7AF-0FBBF225D3E7}">
      <dsp:nvSpPr>
        <dsp:cNvPr id="0" name=""/>
        <dsp:cNvSpPr/>
      </dsp:nvSpPr>
      <dsp:spPr>
        <a:xfrm rot="5400000">
          <a:off x="-165539" y="1152521"/>
          <a:ext cx="1103599" cy="772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Otorisasi</a:t>
          </a:r>
          <a:endParaRPr lang="id-ID" sz="900" kern="1200" dirty="0"/>
        </a:p>
      </dsp:txBody>
      <dsp:txXfrm rot="-5400000">
        <a:off x="2" y="1373241"/>
        <a:ext cx="772519" cy="331080"/>
      </dsp:txXfrm>
    </dsp:sp>
    <dsp:sp modelId="{5610595E-86A8-4B7C-92FB-A39E2B51C9C4}">
      <dsp:nvSpPr>
        <dsp:cNvPr id="0" name=""/>
        <dsp:cNvSpPr/>
      </dsp:nvSpPr>
      <dsp:spPr>
        <a:xfrm rot="5400000">
          <a:off x="4994530" y="-3235028"/>
          <a:ext cx="717339" cy="9161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Bagaimana dan  dimana hak akses diatur?</a:t>
          </a:r>
          <a:endParaRPr lang="id-ID" sz="2200" kern="1200" dirty="0"/>
        </a:p>
      </dsp:txBody>
      <dsp:txXfrm rot="-5400000">
        <a:off x="772519" y="1022001"/>
        <a:ext cx="9126343" cy="647303"/>
      </dsp:txXfrm>
    </dsp:sp>
    <dsp:sp modelId="{779A847A-4770-4C41-8A15-26F64F94221F}">
      <dsp:nvSpPr>
        <dsp:cNvPr id="0" name=""/>
        <dsp:cNvSpPr/>
      </dsp:nvSpPr>
      <dsp:spPr>
        <a:xfrm rot="5400000">
          <a:off x="-165539" y="2139072"/>
          <a:ext cx="1103599" cy="772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Autentifikasi</a:t>
          </a:r>
          <a:endParaRPr lang="id-ID" sz="900" kern="1200" dirty="0"/>
        </a:p>
      </dsp:txBody>
      <dsp:txXfrm rot="-5400000">
        <a:off x="2" y="2359792"/>
        <a:ext cx="772519" cy="331080"/>
      </dsp:txXfrm>
    </dsp:sp>
    <dsp:sp modelId="{4C3354AA-BD1F-4087-A9A5-D0981A538B07}">
      <dsp:nvSpPr>
        <dsp:cNvPr id="0" name=""/>
        <dsp:cNvSpPr/>
      </dsp:nvSpPr>
      <dsp:spPr>
        <a:xfrm rot="5400000">
          <a:off x="4994530" y="-2248478"/>
          <a:ext cx="717339" cy="9161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Bagaimana cara pengguna atau server membuktikan keasliannya?</a:t>
          </a:r>
          <a:endParaRPr lang="id-ID" sz="2200" kern="1200" dirty="0"/>
        </a:p>
      </dsp:txBody>
      <dsp:txXfrm rot="-5400000">
        <a:off x="772519" y="2008551"/>
        <a:ext cx="9126343" cy="647303"/>
      </dsp:txXfrm>
    </dsp:sp>
    <dsp:sp modelId="{8CE12F34-8467-4B04-818D-328950B4B2E8}">
      <dsp:nvSpPr>
        <dsp:cNvPr id="0" name=""/>
        <dsp:cNvSpPr/>
      </dsp:nvSpPr>
      <dsp:spPr>
        <a:xfrm rot="5400000">
          <a:off x="-165539" y="3125623"/>
          <a:ext cx="1103599" cy="772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Akuntabilitas</a:t>
          </a:r>
          <a:endParaRPr lang="id-ID" sz="900" kern="1200" dirty="0"/>
        </a:p>
      </dsp:txBody>
      <dsp:txXfrm rot="-5400000">
        <a:off x="2" y="3346343"/>
        <a:ext cx="772519" cy="331080"/>
      </dsp:txXfrm>
    </dsp:sp>
    <dsp:sp modelId="{B6965725-44B5-4EA0-B952-3240211AE71B}">
      <dsp:nvSpPr>
        <dsp:cNvPr id="0" name=""/>
        <dsp:cNvSpPr/>
      </dsp:nvSpPr>
      <dsp:spPr>
        <a:xfrm rot="5400000">
          <a:off x="4994530" y="-1261927"/>
          <a:ext cx="717339" cy="9161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Bagaimana mengakses </a:t>
          </a:r>
          <a:r>
            <a:rPr lang="id-ID" sz="2200" i="1" kern="1200" dirty="0" smtClean="0"/>
            <a:t>logged</a:t>
          </a:r>
          <a:r>
            <a:rPr lang="id-ID" sz="2200" kern="1200" dirty="0" smtClean="0"/>
            <a:t>?</a:t>
          </a:r>
          <a:endParaRPr lang="id-ID" sz="2200" kern="1200" dirty="0"/>
        </a:p>
      </dsp:txBody>
      <dsp:txXfrm rot="-5400000">
        <a:off x="772519" y="2995102"/>
        <a:ext cx="9126343" cy="647303"/>
      </dsp:txXfrm>
    </dsp:sp>
    <dsp:sp modelId="{5C01E0AA-100A-474D-886B-F2ECDC25D8EE}">
      <dsp:nvSpPr>
        <dsp:cNvPr id="0" name=""/>
        <dsp:cNvSpPr/>
      </dsp:nvSpPr>
      <dsp:spPr>
        <a:xfrm rot="5400000">
          <a:off x="-165539" y="4112173"/>
          <a:ext cx="1103599" cy="772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kern="1200" dirty="0" smtClean="0"/>
            <a:t>Integritas</a:t>
          </a:r>
          <a:endParaRPr lang="id-ID" sz="900" kern="1200" dirty="0"/>
        </a:p>
      </dsp:txBody>
      <dsp:txXfrm rot="-5400000">
        <a:off x="2" y="4332893"/>
        <a:ext cx="772519" cy="331080"/>
      </dsp:txXfrm>
    </dsp:sp>
    <dsp:sp modelId="{F0F8034C-A773-4542-8933-D3D0C108C9D4}">
      <dsp:nvSpPr>
        <dsp:cNvPr id="0" name=""/>
        <dsp:cNvSpPr/>
      </dsp:nvSpPr>
      <dsp:spPr>
        <a:xfrm rot="5400000">
          <a:off x="4994530" y="-275376"/>
          <a:ext cx="717339" cy="91613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200" kern="1200" dirty="0" smtClean="0"/>
            <a:t>Bgaimana informasi diproteksi dari perubahan selama transmisi?</a:t>
          </a:r>
          <a:endParaRPr lang="id-ID" sz="2200" kern="1200" dirty="0"/>
        </a:p>
      </dsp:txBody>
      <dsp:txXfrm rot="-5400000">
        <a:off x="772519" y="3981653"/>
        <a:ext cx="9126343" cy="64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2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5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07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747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17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55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97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4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6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9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9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2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0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2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9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8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06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61" y="2976978"/>
            <a:ext cx="10970633" cy="1311688"/>
          </a:xfrm>
        </p:spPr>
        <p:txBody>
          <a:bodyPr/>
          <a:lstStyle/>
          <a:p>
            <a:pPr algn="ctr"/>
            <a:r>
              <a:rPr lang="id-ID" sz="4000" b="1" dirty="0" smtClean="0"/>
              <a:t>PENGUJIAN </a:t>
            </a:r>
            <a:r>
              <a:rPr lang="en-US" sz="4000" b="1" dirty="0" smtClean="0"/>
              <a:t>APLIKASI WE</a:t>
            </a:r>
            <a:r>
              <a:rPr lang="id-ID" sz="4000" b="1" dirty="0" smtClean="0"/>
              <a:t>B</a:t>
            </a:r>
            <a:r>
              <a:rPr lang="en-US" b="1" dirty="0"/>
              <a:t/>
            </a:r>
            <a:br>
              <a:rPr lang="en-US" b="1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240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83654"/>
          </a:xfrm>
        </p:spPr>
        <p:txBody>
          <a:bodyPr/>
          <a:lstStyle/>
          <a:p>
            <a:r>
              <a:rPr lang="id-ID" dirty="0" smtClean="0"/>
              <a:t>Jenis jenis pengujian kinerja umum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04" y="1429555"/>
            <a:ext cx="11234648" cy="48038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400" dirty="0" smtClean="0"/>
              <a:t>Ada beberapa istilah dalam pengujian umum</a:t>
            </a:r>
          </a:p>
          <a:p>
            <a:r>
              <a:rPr lang="id-ID" sz="2400" dirty="0" smtClean="0"/>
              <a:t>Pengujian kinerja 		= menentukan atau memvalidasi kecepatan, 									  	   skalabilitas/ stabilitas</a:t>
            </a:r>
          </a:p>
          <a:p>
            <a:r>
              <a:rPr lang="id-ID" sz="2400" dirty="0" smtClean="0"/>
              <a:t>Pengujian pemuatan 	= untuk menverifikasi perilaku aplikasi dibawah 								 	   kondisi normal dan beban</a:t>
            </a:r>
          </a:p>
          <a:p>
            <a:r>
              <a:rPr lang="id-ID" sz="2400" dirty="0" smtClean="0"/>
              <a:t>Pengujian tegangan    = untuk menentukan atau memvalidasi suatu 									 	  perilaku aplikasi ketika ditekan di luar kondisi 								 		  normal atau beban sibuk</a:t>
            </a:r>
          </a:p>
          <a:p>
            <a:r>
              <a:rPr lang="id-ID" sz="2400" dirty="0" smtClean="0"/>
              <a:t>Pengujian kapasitas 	= digunakan untuk menentukan beberapa 									  	   banyak pengguna atau transaksi sistem yang 								   	   diberikan akan mendukung dan masih 								                   memenuhi kinerja 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852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160" y="2809551"/>
            <a:ext cx="4685742" cy="1400530"/>
          </a:xfrm>
        </p:spPr>
        <p:txBody>
          <a:bodyPr/>
          <a:lstStyle/>
          <a:p>
            <a:r>
              <a:rPr lang="id-ID" dirty="0" smtClean="0">
                <a:latin typeface="Kristen ITC" panose="03050502040202030202" pitchFamily="66" charset="0"/>
              </a:rPr>
              <a:t>TERIMA KASIH</a:t>
            </a:r>
            <a:endParaRPr lang="id-ID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KUIS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dirty="0" smtClean="0"/>
              <a:t>Apa yang anda ketahui tentang struktur web?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Pilih salah satu website yang anda sukai, dan kemudian gambarkan struktur web tersebut 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474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12194"/>
            <a:ext cx="8825658" cy="419637"/>
          </a:xfrm>
        </p:spPr>
        <p:txBody>
          <a:bodyPr/>
          <a:lstStyle/>
          <a:p>
            <a:pPr algn="ctr"/>
            <a:r>
              <a:rPr lang="id-ID" sz="3200" b="1" dirty="0" smtClean="0"/>
              <a:t>PENDAHULUAN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914399" y="2678807"/>
            <a:ext cx="100970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Aplikasi perangkat lunak web bersifat heterogen membuat </a:t>
            </a:r>
            <a:r>
              <a:rPr lang="id-ID" dirty="0" smtClean="0"/>
              <a:t>tidak </a:t>
            </a:r>
            <a:r>
              <a:rPr lang="id-ID" dirty="0" smtClean="0"/>
              <a:t>dapat terpisahkan secara alami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Keheterogenan ini memperkenalkan komplekssitas di dalam pengintegrasian yang sulit </a:t>
            </a:r>
            <a:r>
              <a:rPr lang="id-ID" dirty="0" smtClean="0"/>
              <a:t>untuk </a:t>
            </a:r>
            <a:r>
              <a:rPr lang="id-ID" dirty="0" smtClean="0"/>
              <a:t>model dan evaluasi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Sifat heterogen dari perangkat lunak dan penyebaran yang terdistribusi memperkenalkan kompleksitas di dalam perangkt lunak yang harus ditangani selama pengujian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597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7736"/>
            <a:ext cx="8946541" cy="50506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sz="2400" dirty="0" smtClean="0"/>
              <a:t>Berikut </a:t>
            </a:r>
            <a:r>
              <a:rPr lang="id-ID" sz="2400" dirty="0"/>
              <a:t>ini adalah penggolongan pengujian dalam kaitannya dengan </a:t>
            </a:r>
            <a:r>
              <a:rPr lang="id-ID" sz="2400" dirty="0" smtClean="0"/>
              <a:t>koneksi</a:t>
            </a:r>
          </a:p>
          <a:p>
            <a:r>
              <a:rPr lang="id-ID" sz="2400" dirty="0" smtClean="0"/>
              <a:t>Tautan statis (HTML ke HTML</a:t>
            </a:r>
            <a:r>
              <a:rPr lang="id-ID" sz="2400" dirty="0" smtClean="0"/>
              <a:t>) yaitu validasi tautan website</a:t>
            </a:r>
            <a:endParaRPr lang="id-ID" sz="2400" dirty="0" smtClean="0"/>
          </a:p>
          <a:p>
            <a:r>
              <a:rPr lang="id-ID" sz="2400" dirty="0" smtClean="0"/>
              <a:t>Tautan dinamis (HTML ke perangkat lunak</a:t>
            </a:r>
            <a:r>
              <a:rPr lang="id-ID" sz="2400" dirty="0" smtClean="0"/>
              <a:t>) yaitu formm html yang mengirimkan data ke komponen perangkat lunak yang memproses data</a:t>
            </a:r>
            <a:endParaRPr lang="id-ID" sz="2400" dirty="0" smtClean="0"/>
          </a:p>
          <a:p>
            <a:r>
              <a:rPr lang="id-ID" sz="2400" dirty="0" smtClean="0"/>
              <a:t>HTML diciptakan secara dinamis(perangkat lunak ke HTML</a:t>
            </a:r>
            <a:r>
              <a:rPr lang="id-ID" sz="2400" dirty="0" smtClean="0"/>
              <a:t>) yaitu respon form ditentukan dari masukan pengguna</a:t>
            </a:r>
            <a:endParaRPr lang="id-ID" sz="2400" dirty="0" smtClean="0"/>
          </a:p>
          <a:p>
            <a:r>
              <a:rPr lang="id-ID" sz="2400" dirty="0" smtClean="0"/>
              <a:t>Use/time specific GUI(perangkat lunak + state ke HTML</a:t>
            </a:r>
            <a:r>
              <a:rPr lang="id-ID" sz="2400" dirty="0" smtClean="0"/>
              <a:t>) yaitu dokumen html dengan konten dan form ditentukan dari beberapa state server</a:t>
            </a:r>
            <a:endParaRPr lang="id-ID" sz="2400" dirty="0" smtClean="0"/>
          </a:p>
          <a:p>
            <a:r>
              <a:rPr lang="id-ID" sz="2400" dirty="0" smtClean="0"/>
              <a:t>Transisi Opesional(pengguna</a:t>
            </a:r>
            <a:r>
              <a:rPr lang="id-ID" sz="2400" dirty="0" smtClean="0"/>
              <a:t>) seperti tombol back, forward</a:t>
            </a:r>
            <a:endParaRPr lang="id-ID" sz="2400" dirty="0" smtClean="0"/>
          </a:p>
          <a:p>
            <a:r>
              <a:rPr lang="id-ID" sz="2400" dirty="0" smtClean="0"/>
              <a:t>Koneksi peangkat </a:t>
            </a:r>
            <a:r>
              <a:rPr lang="id-ID" sz="2400" dirty="0" smtClean="0"/>
              <a:t>lunak yaitu koneksi antar komponen back-end</a:t>
            </a:r>
            <a:endParaRPr lang="id-ID" sz="2400" dirty="0" smtClean="0"/>
          </a:p>
          <a:p>
            <a:r>
              <a:rPr lang="id-ID" sz="2400" dirty="0" smtClean="0"/>
              <a:t>Koneksi perangkat lunak off site</a:t>
            </a:r>
          </a:p>
          <a:p>
            <a:r>
              <a:rPr lang="id-ID" sz="2400" dirty="0" smtClean="0"/>
              <a:t>Koneksi dinamis</a:t>
            </a:r>
          </a:p>
          <a:p>
            <a:endParaRPr lang="id-ID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893359" cy="1400530"/>
          </a:xfrm>
        </p:spPr>
        <p:txBody>
          <a:bodyPr/>
          <a:lstStyle/>
          <a:p>
            <a:r>
              <a:rPr lang="id-ID" dirty="0" smtClean="0"/>
              <a:t>PERMASALAHAN PENGUJIAN APLIKASI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685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9866" cy="809412"/>
          </a:xfrm>
        </p:spPr>
        <p:txBody>
          <a:bodyPr/>
          <a:lstStyle/>
          <a:p>
            <a:r>
              <a:rPr lang="id-ID" sz="3600" dirty="0" smtClean="0"/>
              <a:t>Teknik dan metode tes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464" y="1287888"/>
            <a:ext cx="8946541" cy="498626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id-ID" sz="3600" dirty="0" smtClean="0"/>
              <a:t>beberapa teknik dan tes ini harus </a:t>
            </a:r>
            <a:r>
              <a:rPr lang="id-ID" sz="3600" dirty="0" smtClean="0"/>
              <a:t>dipertimbangkan atau diadaptasikan </a:t>
            </a:r>
            <a:r>
              <a:rPr lang="id-ID" sz="3600" dirty="0" smtClean="0"/>
              <a:t>dan diperlukan </a:t>
            </a:r>
            <a:endParaRPr lang="id-ID" sz="3600" dirty="0" smtClean="0"/>
          </a:p>
          <a:p>
            <a:pPr algn="just"/>
            <a:r>
              <a:rPr lang="id-ID" sz="3600" dirty="0" smtClean="0"/>
              <a:t>misalnya </a:t>
            </a:r>
            <a:r>
              <a:rPr lang="id-ID" sz="3600" dirty="0" smtClean="0"/>
              <a:t>apakah </a:t>
            </a:r>
            <a:r>
              <a:rPr lang="id-ID" sz="3600" dirty="0" smtClean="0"/>
              <a:t>pengaruh faktor harus diperhitungkan ketika menguji kecocokan dengan browser yang </a:t>
            </a:r>
            <a:r>
              <a:rPr lang="id-ID" sz="3600" dirty="0" smtClean="0"/>
              <a:t>berbeda ?</a:t>
            </a:r>
          </a:p>
          <a:p>
            <a:pPr marL="457200" lvl="1" indent="0" algn="just">
              <a:buNone/>
            </a:pPr>
            <a:r>
              <a:rPr lang="id-ID" sz="3400" dirty="0" smtClean="0"/>
              <a:t>1.Fungsionalitas</a:t>
            </a:r>
            <a:endParaRPr lang="id-ID" sz="3400" dirty="0" smtClean="0"/>
          </a:p>
          <a:p>
            <a:pPr marL="457200" lvl="1" indent="0" algn="just">
              <a:buNone/>
            </a:pPr>
            <a:r>
              <a:rPr lang="id-ID" sz="3400" dirty="0" smtClean="0"/>
              <a:t>2.Reabilitas</a:t>
            </a:r>
            <a:endParaRPr lang="id-ID" sz="3400" dirty="0" smtClean="0"/>
          </a:p>
          <a:p>
            <a:pPr marL="457200" lvl="1" indent="0" algn="just">
              <a:buNone/>
            </a:pPr>
            <a:r>
              <a:rPr lang="id-ID" sz="3400" dirty="0" smtClean="0"/>
              <a:t>3.Usabilitas</a:t>
            </a:r>
            <a:endParaRPr lang="id-ID" sz="3400" dirty="0" smtClean="0"/>
          </a:p>
          <a:p>
            <a:pPr marL="457200" lvl="1" indent="0" algn="just">
              <a:buNone/>
            </a:pPr>
            <a:r>
              <a:rPr lang="id-ID" sz="3400" dirty="0" smtClean="0"/>
              <a:t>4.Efesiensi</a:t>
            </a:r>
            <a:endParaRPr lang="id-ID" sz="3400" dirty="0"/>
          </a:p>
        </p:txBody>
      </p:sp>
    </p:spTree>
    <p:extLst>
      <p:ext uri="{BB962C8B-B14F-4D97-AF65-F5344CB8AC3E}">
        <p14:creationId xmlns:p14="http://schemas.microsoft.com/office/powerpoint/2010/main" val="18718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1" y="259535"/>
            <a:ext cx="5935974" cy="976837"/>
          </a:xfrm>
        </p:spPr>
        <p:txBody>
          <a:bodyPr/>
          <a:lstStyle/>
          <a:p>
            <a:r>
              <a:rPr lang="id-ID" dirty="0" smtClean="0"/>
              <a:t>Pengujian tautan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918" y="1331701"/>
            <a:ext cx="8946541" cy="4195481"/>
          </a:xfrm>
        </p:spPr>
        <p:txBody>
          <a:bodyPr>
            <a:normAutofit/>
          </a:bodyPr>
          <a:lstStyle/>
          <a:p>
            <a:r>
              <a:rPr lang="id-ID" sz="2800" dirty="0" smtClean="0"/>
              <a:t>Tautan dalam struktur navigasi hiperteks menunjukan pada node existing(halaman,citra dll),</a:t>
            </a:r>
          </a:p>
          <a:p>
            <a:r>
              <a:rPr lang="id-ID" sz="2800" dirty="0" smtClean="0"/>
              <a:t>Untuk menguji tautan halaman yang benar, secara sistematis tautan diikuti ada permulaan awal yang kemudian dikelompokkan di dalam grafik peta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3790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175917" cy="809412"/>
          </a:xfrm>
        </p:spPr>
        <p:txBody>
          <a:bodyPr/>
          <a:lstStyle/>
          <a:p>
            <a:r>
              <a:rPr lang="id-ID" dirty="0" smtClean="0"/>
              <a:t>Pengujian Browser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21853"/>
            <a:ext cx="11215331" cy="4195481"/>
          </a:xfrm>
        </p:spPr>
        <p:txBody>
          <a:bodyPr>
            <a:noAutofit/>
          </a:bodyPr>
          <a:lstStyle/>
          <a:p>
            <a:r>
              <a:rPr lang="id-ID" sz="2400" dirty="0" smtClean="0"/>
              <a:t>Sejumlah </a:t>
            </a:r>
            <a:r>
              <a:rPr lang="id-ID" sz="2400" dirty="0" smtClean="0"/>
              <a:t>browser </a:t>
            </a:r>
            <a:r>
              <a:rPr lang="id-ID" sz="2400" dirty="0" smtClean="0"/>
              <a:t>web yang berbeda dapat digunakan </a:t>
            </a:r>
            <a:r>
              <a:rPr lang="id-ID" sz="2400" dirty="0" smtClean="0"/>
              <a:t>sebagai </a:t>
            </a:r>
            <a:r>
              <a:rPr lang="id-ID" sz="2400" dirty="0" smtClean="0"/>
              <a:t>client untuk aplikasi ,setiap </a:t>
            </a:r>
            <a:r>
              <a:rPr lang="id-ID" sz="2400" dirty="0" smtClean="0"/>
              <a:t>browser </a:t>
            </a:r>
            <a:r>
              <a:rPr lang="id-ID" sz="2400" dirty="0" smtClean="0"/>
              <a:t>web </a:t>
            </a:r>
            <a:r>
              <a:rPr lang="id-ID" sz="2400" dirty="0" smtClean="0"/>
              <a:t>menunjukkan perilaku </a:t>
            </a:r>
            <a:r>
              <a:rPr lang="id-ID" sz="2400" dirty="0" smtClean="0"/>
              <a:t>yang berbeda </a:t>
            </a:r>
            <a:r>
              <a:rPr lang="id-ID" sz="2400" dirty="0" smtClean="0"/>
              <a:t>tergantung </a:t>
            </a:r>
            <a:r>
              <a:rPr lang="id-ID" sz="2400" dirty="0" smtClean="0"/>
              <a:t>pada perusahaan pembuatnya misalnya (microsoft,mozilla,netscape,opera), versinya(internet exploler),perangkat kerasnya (resolsi tampilan, kedalam warna) atau konfigurasinya(aktivitasi dari cookies,bahasa script)</a:t>
            </a:r>
          </a:p>
          <a:p>
            <a:pPr marL="0" indent="0">
              <a:buNone/>
            </a:pPr>
            <a:endParaRPr lang="id-ID" sz="2400" dirty="0"/>
          </a:p>
          <a:p>
            <a:r>
              <a:rPr lang="id-ID" sz="2400" dirty="0" smtClean="0"/>
              <a:t>Pengujian broser mencoba untuk menemukan kesalahan pada aplikasi web yang disebabkan oleh ketidakccokan browser web yang berbeda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3526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64" y="710295"/>
            <a:ext cx="9309258" cy="796533"/>
          </a:xfrm>
        </p:spPr>
        <p:txBody>
          <a:bodyPr/>
          <a:lstStyle/>
          <a:p>
            <a:r>
              <a:rPr lang="id-ID" dirty="0" smtClean="0"/>
              <a:t>Pengujian usabilitas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711" y="198852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id-ID" sz="2800" dirty="0" smtClean="0"/>
              <a:t>isu pembuatan web yang dapat diakses untuk pengguna yang mempunyai keterbatasan harus dipertimbangkan</a:t>
            </a:r>
          </a:p>
          <a:p>
            <a:r>
              <a:rPr lang="id-ID" sz="2800" dirty="0" smtClean="0"/>
              <a:t>aksebilitas artinya bahwa orang dengan keterbatasan misalnya pada visual,indra pendengaran dapat merasa, memahami dan berinteraksi dengan </a:t>
            </a:r>
            <a:r>
              <a:rPr lang="id-ID" sz="2800" dirty="0" smtClean="0"/>
              <a:t>Web</a:t>
            </a:r>
          </a:p>
          <a:p>
            <a:r>
              <a:rPr lang="id-ID" sz="2800" dirty="0" smtClean="0"/>
              <a:t>W3C telah mengembangkan pendekatan validasi situs web (validator.w3.org)  digunakan untuk mengkombinasikan pengujian manual dan pengguna dari fitur aksesibilitas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05003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452718"/>
            <a:ext cx="11421393" cy="1400530"/>
          </a:xfrm>
        </p:spPr>
        <p:txBody>
          <a:bodyPr/>
          <a:lstStyle/>
          <a:p>
            <a:r>
              <a:rPr lang="id-ID" dirty="0" smtClean="0"/>
              <a:t>Pengujian pemuatan, tegangan dan pengujian malar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sz="2800" dirty="0" smtClean="0"/>
              <a:t>Pengujian pemuatan memverifikasi apakah (iya atau tidak ) sistem memenuhi waku respons dan lawatan yang diperlukan sampai disini kita terlebih dahulu menemukan profil pemuatan</a:t>
            </a:r>
          </a:p>
          <a:p>
            <a:r>
              <a:rPr lang="id-ID" sz="2800" dirty="0" smtClean="0"/>
              <a:t>Pengujian tegangan memverifikasi </a:t>
            </a:r>
            <a:r>
              <a:rPr lang="id-ID" sz="2800" dirty="0"/>
              <a:t>apakah (iya </a:t>
            </a:r>
            <a:r>
              <a:rPr lang="id-ID" sz="2800" dirty="0" smtClean="0"/>
              <a:t>atau </a:t>
            </a:r>
            <a:r>
              <a:rPr lang="id-ID" sz="2800" dirty="0"/>
              <a:t>tidak ) sistem </a:t>
            </a:r>
            <a:r>
              <a:rPr lang="id-ID" sz="2800" dirty="0" smtClean="0"/>
              <a:t>bereaksi dengan cara yang terkontrol dalam situasi </a:t>
            </a:r>
            <a:r>
              <a:rPr lang="id-ID" sz="2800" dirty="0" smtClean="0"/>
              <a:t>stress,seperti </a:t>
            </a:r>
            <a:r>
              <a:rPr lang="id-ID" sz="2800" dirty="0" smtClean="0"/>
              <a:t>beban yang terlalu berat atau beban yang berubah rubah</a:t>
            </a:r>
          </a:p>
          <a:p>
            <a:r>
              <a:rPr lang="id-ID" sz="2800" dirty="0" smtClean="0"/>
              <a:t>Pengujian malar untuk permasalahan pada manajemen sumber daya seperti koneksi basis data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956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Kemanan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462924"/>
              </p:ext>
            </p:extLst>
          </p:nvPr>
        </p:nvGraphicFramePr>
        <p:xfrm>
          <a:off x="807098" y="1326524"/>
          <a:ext cx="9933881" cy="5050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703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686</TotalTime>
  <Words>490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Kristen ITC</vt:lpstr>
      <vt:lpstr>Wingdings 3</vt:lpstr>
      <vt:lpstr>Ion</vt:lpstr>
      <vt:lpstr>PENGUJIAN APLIKASI WEB </vt:lpstr>
      <vt:lpstr>PENDAHULUAN</vt:lpstr>
      <vt:lpstr>PERMASALAHAN PENGUJIAN APLIKASI</vt:lpstr>
      <vt:lpstr>Teknik dan metode tes</vt:lpstr>
      <vt:lpstr>Pengujian tautan</vt:lpstr>
      <vt:lpstr>Pengujian Browser</vt:lpstr>
      <vt:lpstr>Pengujian usabilitas</vt:lpstr>
      <vt:lpstr>Pengujian pemuatan, tegangan dan pengujian malar</vt:lpstr>
      <vt:lpstr>Pengujian Kemanan</vt:lpstr>
      <vt:lpstr>Jenis jenis pengujian kinerja umum</vt:lpstr>
      <vt:lpstr>TERIMA KASIH</vt:lpstr>
      <vt:lpstr>KUIS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BERBASIS WEB (WEB APPLICATION)</dc:title>
  <dc:creator>Setyawan</dc:creator>
  <cp:lastModifiedBy>MIEA</cp:lastModifiedBy>
  <cp:revision>44</cp:revision>
  <dcterms:created xsi:type="dcterms:W3CDTF">2015-05-19T14:54:47Z</dcterms:created>
  <dcterms:modified xsi:type="dcterms:W3CDTF">2015-12-21T12:22:04Z</dcterms:modified>
</cp:coreProperties>
</file>