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7" d="100"/>
          <a:sy n="77" d="100"/>
        </p:scale>
        <p:origin x="-11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A41A75-E2B5-4A1D-9417-972E96F9EBBA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589F64F-6FE9-4900-AE14-392AF684A3FF}">
      <dgm:prSet phldrT="[Text]"/>
      <dgm:spPr/>
      <dgm:t>
        <a:bodyPr/>
        <a:lstStyle/>
        <a:p>
          <a:r>
            <a:rPr lang="id-ID" dirty="0" smtClean="0"/>
            <a:t>Rekayasa Web</a:t>
          </a:r>
          <a:endParaRPr lang="id-ID" dirty="0"/>
        </a:p>
      </dgm:t>
    </dgm:pt>
    <dgm:pt modelId="{027B127A-F228-452C-88F8-DAA5F1CBEB59}" type="parTrans" cxnId="{71D3BCF9-2AE6-492F-B9C3-78CF1C9F0C49}">
      <dgm:prSet/>
      <dgm:spPr/>
      <dgm:t>
        <a:bodyPr/>
        <a:lstStyle/>
        <a:p>
          <a:endParaRPr lang="id-ID"/>
        </a:p>
      </dgm:t>
    </dgm:pt>
    <dgm:pt modelId="{96C005D9-36AD-4974-8745-2CE449A5C913}" type="sibTrans" cxnId="{71D3BCF9-2AE6-492F-B9C3-78CF1C9F0C49}">
      <dgm:prSet/>
      <dgm:spPr/>
      <dgm:t>
        <a:bodyPr/>
        <a:lstStyle/>
        <a:p>
          <a:endParaRPr lang="id-ID"/>
        </a:p>
      </dgm:t>
    </dgm:pt>
    <dgm:pt modelId="{20D94141-12BB-4D35-B31B-4F070DBB80AC}">
      <dgm:prSet phldrT="[Text]"/>
      <dgm:spPr/>
      <dgm:t>
        <a:bodyPr/>
        <a:lstStyle/>
        <a:p>
          <a:r>
            <a:rPr lang="id-ID" dirty="0" smtClean="0"/>
            <a:t>Biasa disebut web engineering adalah suatu proses yang digunakan untuk menciptakan suatu sistem aplikasi berbasis web dengan menggunakan ilmu rekayasa, prinsip-prinsip </a:t>
          </a:r>
          <a:r>
            <a:rPr lang="sv-SE" dirty="0" smtClean="0"/>
            <a:t>manajemen dan pendekatan sistematis sehingga dapat</a:t>
          </a:r>
          <a:r>
            <a:rPr lang="id-ID" dirty="0" smtClean="0"/>
            <a:t> diperoleh sistem dan aplikasi web dengan kualitas tinggi.</a:t>
          </a:r>
          <a:endParaRPr lang="id-ID" dirty="0"/>
        </a:p>
      </dgm:t>
    </dgm:pt>
    <dgm:pt modelId="{8D6647CD-FA81-4547-B7D0-1218A48DED8B}" type="parTrans" cxnId="{246D4837-A772-4B91-A059-732AF95F68CA}">
      <dgm:prSet/>
      <dgm:spPr/>
      <dgm:t>
        <a:bodyPr/>
        <a:lstStyle/>
        <a:p>
          <a:endParaRPr lang="id-ID"/>
        </a:p>
      </dgm:t>
    </dgm:pt>
    <dgm:pt modelId="{681B4E8A-B89A-469F-88A2-62EA913CD757}" type="sibTrans" cxnId="{246D4837-A772-4B91-A059-732AF95F68CA}">
      <dgm:prSet/>
      <dgm:spPr/>
      <dgm:t>
        <a:bodyPr/>
        <a:lstStyle/>
        <a:p>
          <a:endParaRPr lang="id-ID"/>
        </a:p>
      </dgm:t>
    </dgm:pt>
    <dgm:pt modelId="{67B9D5C2-D192-438C-AD31-21A8DDDA28A8}">
      <dgm:prSet phldrT="[Text]"/>
      <dgm:spPr/>
      <dgm:t>
        <a:bodyPr/>
        <a:lstStyle/>
        <a:p>
          <a:r>
            <a:rPr lang="id-ID" dirty="0" smtClean="0"/>
            <a:t>Ruang Lingkup</a:t>
          </a:r>
          <a:endParaRPr lang="id-ID" dirty="0"/>
        </a:p>
      </dgm:t>
    </dgm:pt>
    <dgm:pt modelId="{A113C4EB-2C55-43E9-A955-2CE9EE83FD31}" type="parTrans" cxnId="{06CB5D4D-184D-47F2-A0A7-ED1A9C0C5285}">
      <dgm:prSet/>
      <dgm:spPr/>
      <dgm:t>
        <a:bodyPr/>
        <a:lstStyle/>
        <a:p>
          <a:endParaRPr lang="id-ID"/>
        </a:p>
      </dgm:t>
    </dgm:pt>
    <dgm:pt modelId="{F24984A7-A9F0-4B33-B0B7-FA8BDEDDFFFF}" type="sibTrans" cxnId="{06CB5D4D-184D-47F2-A0A7-ED1A9C0C5285}">
      <dgm:prSet/>
      <dgm:spPr/>
      <dgm:t>
        <a:bodyPr/>
        <a:lstStyle/>
        <a:p>
          <a:endParaRPr lang="id-ID"/>
        </a:p>
      </dgm:t>
    </dgm:pt>
    <dgm:pt modelId="{3BF18435-9462-408D-9743-469CFC43A8F7}">
      <dgm:prSet phldrT="[Text]"/>
      <dgm:spPr/>
      <dgm:t>
        <a:bodyPr/>
        <a:lstStyle/>
        <a:p>
          <a:r>
            <a:rPr lang="id-ID" dirty="0" smtClean="0"/>
            <a:t>Meliputi </a:t>
          </a:r>
          <a:r>
            <a:rPr lang="it-IT" dirty="0" smtClean="0"/>
            <a:t>pengolahan proses luar, metodologi, perancangan</a:t>
          </a:r>
          <a:r>
            <a:rPr lang="id-ID" dirty="0" smtClean="0"/>
            <a:t> sistem, arsitektur, siklus hidup dan pengolahan sistem </a:t>
          </a:r>
          <a:r>
            <a:rPr lang="nl-NL" dirty="0" smtClean="0"/>
            <a:t>besar berbasis web seperti bidang pendidikan dan</a:t>
          </a:r>
          <a:r>
            <a:rPr lang="id-ID" dirty="0" smtClean="0"/>
            <a:t> penelitian.</a:t>
          </a:r>
          <a:endParaRPr lang="id-ID" dirty="0"/>
        </a:p>
      </dgm:t>
    </dgm:pt>
    <dgm:pt modelId="{D4A9AFAD-0519-40E0-93B3-7D819E3FA56E}" type="parTrans" cxnId="{53C97C94-13AF-45B3-8E9F-2CF8E596E0B2}">
      <dgm:prSet/>
      <dgm:spPr/>
      <dgm:t>
        <a:bodyPr/>
        <a:lstStyle/>
        <a:p>
          <a:endParaRPr lang="id-ID"/>
        </a:p>
      </dgm:t>
    </dgm:pt>
    <dgm:pt modelId="{6535600C-7D54-4648-AE8E-1732B5B260E1}" type="sibTrans" cxnId="{53C97C94-13AF-45B3-8E9F-2CF8E596E0B2}">
      <dgm:prSet/>
      <dgm:spPr/>
      <dgm:t>
        <a:bodyPr/>
        <a:lstStyle/>
        <a:p>
          <a:endParaRPr lang="id-ID"/>
        </a:p>
      </dgm:t>
    </dgm:pt>
    <dgm:pt modelId="{1CCCBFCE-3437-4593-BD9E-5414919590FB}" type="pres">
      <dgm:prSet presAssocID="{ACA41A75-E2B5-4A1D-9417-972E96F9EBB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5F1ACD7-F4EA-4EDB-999F-05C132FF3D19}" type="pres">
      <dgm:prSet presAssocID="{5589F64F-6FE9-4900-AE14-392AF684A3FF}" presName="linNode" presStyleCnt="0"/>
      <dgm:spPr/>
    </dgm:pt>
    <dgm:pt modelId="{8F2572E0-9E8F-46DD-8711-A55A883F6917}" type="pres">
      <dgm:prSet presAssocID="{5589F64F-6FE9-4900-AE14-392AF684A3FF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5EF213B-B475-4BD0-909C-29C6AD95EB92}" type="pres">
      <dgm:prSet presAssocID="{5589F64F-6FE9-4900-AE14-392AF684A3FF}" presName="bracket" presStyleLbl="parChTrans1D1" presStyleIdx="0" presStyleCnt="2"/>
      <dgm:spPr/>
    </dgm:pt>
    <dgm:pt modelId="{3AF177A5-5100-4B3A-BD68-8F6138B7D4D3}" type="pres">
      <dgm:prSet presAssocID="{5589F64F-6FE9-4900-AE14-392AF684A3FF}" presName="spH" presStyleCnt="0"/>
      <dgm:spPr/>
    </dgm:pt>
    <dgm:pt modelId="{D166616B-DBEC-4822-A80F-9BF70D072804}" type="pres">
      <dgm:prSet presAssocID="{5589F64F-6FE9-4900-AE14-392AF684A3FF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4848351-E35B-4991-8785-D03BE93BECC3}" type="pres">
      <dgm:prSet presAssocID="{96C005D9-36AD-4974-8745-2CE449A5C913}" presName="spV" presStyleCnt="0"/>
      <dgm:spPr/>
    </dgm:pt>
    <dgm:pt modelId="{DCA5DBD7-877F-47B4-8D77-0F344427740A}" type="pres">
      <dgm:prSet presAssocID="{67B9D5C2-D192-438C-AD31-21A8DDDA28A8}" presName="linNode" presStyleCnt="0"/>
      <dgm:spPr/>
    </dgm:pt>
    <dgm:pt modelId="{F7F21E32-58F8-4CC3-87A5-C10CDBE4D27D}" type="pres">
      <dgm:prSet presAssocID="{67B9D5C2-D192-438C-AD31-21A8DDDA28A8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682CA75-AB5E-4DAD-80DA-92BD75E41A3C}" type="pres">
      <dgm:prSet presAssocID="{67B9D5C2-D192-438C-AD31-21A8DDDA28A8}" presName="bracket" presStyleLbl="parChTrans1D1" presStyleIdx="1" presStyleCnt="2"/>
      <dgm:spPr/>
    </dgm:pt>
    <dgm:pt modelId="{5C842751-1960-4CA6-AA5E-C6C52AC27ED7}" type="pres">
      <dgm:prSet presAssocID="{67B9D5C2-D192-438C-AD31-21A8DDDA28A8}" presName="spH" presStyleCnt="0"/>
      <dgm:spPr/>
    </dgm:pt>
    <dgm:pt modelId="{411B8909-90B9-4FA4-8298-BF2C66C3E846}" type="pres">
      <dgm:prSet presAssocID="{67B9D5C2-D192-438C-AD31-21A8DDDA28A8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3FDA6C6-0180-4CBA-866D-1D7931A30BB0}" type="presOf" srcId="{20D94141-12BB-4D35-B31B-4F070DBB80AC}" destId="{D166616B-DBEC-4822-A80F-9BF70D072804}" srcOrd="0" destOrd="0" presId="urn:diagrams.loki3.com/BracketList"/>
    <dgm:cxn modelId="{01F5F52A-9947-4BA7-AAF7-A53D4A6E7F6B}" type="presOf" srcId="{ACA41A75-E2B5-4A1D-9417-972E96F9EBBA}" destId="{1CCCBFCE-3437-4593-BD9E-5414919590FB}" srcOrd="0" destOrd="0" presId="urn:diagrams.loki3.com/BracketList"/>
    <dgm:cxn modelId="{963224B2-ABB0-4BBA-8068-213298062E0C}" type="presOf" srcId="{67B9D5C2-D192-438C-AD31-21A8DDDA28A8}" destId="{F7F21E32-58F8-4CC3-87A5-C10CDBE4D27D}" srcOrd="0" destOrd="0" presId="urn:diagrams.loki3.com/BracketList"/>
    <dgm:cxn modelId="{06CB5D4D-184D-47F2-A0A7-ED1A9C0C5285}" srcId="{ACA41A75-E2B5-4A1D-9417-972E96F9EBBA}" destId="{67B9D5C2-D192-438C-AD31-21A8DDDA28A8}" srcOrd="1" destOrd="0" parTransId="{A113C4EB-2C55-43E9-A955-2CE9EE83FD31}" sibTransId="{F24984A7-A9F0-4B33-B0B7-FA8BDEDDFFFF}"/>
    <dgm:cxn modelId="{246D4837-A772-4B91-A059-732AF95F68CA}" srcId="{5589F64F-6FE9-4900-AE14-392AF684A3FF}" destId="{20D94141-12BB-4D35-B31B-4F070DBB80AC}" srcOrd="0" destOrd="0" parTransId="{8D6647CD-FA81-4547-B7D0-1218A48DED8B}" sibTransId="{681B4E8A-B89A-469F-88A2-62EA913CD757}"/>
    <dgm:cxn modelId="{71EEC1B7-B639-45EF-8301-04379F2F5A1C}" type="presOf" srcId="{3BF18435-9462-408D-9743-469CFC43A8F7}" destId="{411B8909-90B9-4FA4-8298-BF2C66C3E846}" srcOrd="0" destOrd="0" presId="urn:diagrams.loki3.com/BracketList"/>
    <dgm:cxn modelId="{71D3BCF9-2AE6-492F-B9C3-78CF1C9F0C49}" srcId="{ACA41A75-E2B5-4A1D-9417-972E96F9EBBA}" destId="{5589F64F-6FE9-4900-AE14-392AF684A3FF}" srcOrd="0" destOrd="0" parTransId="{027B127A-F228-452C-88F8-DAA5F1CBEB59}" sibTransId="{96C005D9-36AD-4974-8745-2CE449A5C913}"/>
    <dgm:cxn modelId="{63433FFA-5220-457C-944F-CCF03C5AE06B}" type="presOf" srcId="{5589F64F-6FE9-4900-AE14-392AF684A3FF}" destId="{8F2572E0-9E8F-46DD-8711-A55A883F6917}" srcOrd="0" destOrd="0" presId="urn:diagrams.loki3.com/BracketList"/>
    <dgm:cxn modelId="{53C97C94-13AF-45B3-8E9F-2CF8E596E0B2}" srcId="{67B9D5C2-D192-438C-AD31-21A8DDDA28A8}" destId="{3BF18435-9462-408D-9743-469CFC43A8F7}" srcOrd="0" destOrd="0" parTransId="{D4A9AFAD-0519-40E0-93B3-7D819E3FA56E}" sibTransId="{6535600C-7D54-4648-AE8E-1732B5B260E1}"/>
    <dgm:cxn modelId="{7462E970-571D-4FD0-B180-63F74F832080}" type="presParOf" srcId="{1CCCBFCE-3437-4593-BD9E-5414919590FB}" destId="{25F1ACD7-F4EA-4EDB-999F-05C132FF3D19}" srcOrd="0" destOrd="0" presId="urn:diagrams.loki3.com/BracketList"/>
    <dgm:cxn modelId="{B3005236-98CB-47D6-97FD-1B5BE4E3D624}" type="presParOf" srcId="{25F1ACD7-F4EA-4EDB-999F-05C132FF3D19}" destId="{8F2572E0-9E8F-46DD-8711-A55A883F6917}" srcOrd="0" destOrd="0" presId="urn:diagrams.loki3.com/BracketList"/>
    <dgm:cxn modelId="{60D7E500-C622-4FA8-9A53-7B62812F1E4A}" type="presParOf" srcId="{25F1ACD7-F4EA-4EDB-999F-05C132FF3D19}" destId="{65EF213B-B475-4BD0-909C-29C6AD95EB92}" srcOrd="1" destOrd="0" presId="urn:diagrams.loki3.com/BracketList"/>
    <dgm:cxn modelId="{CA49FC0E-24E3-419A-865F-D370FAE963F3}" type="presParOf" srcId="{25F1ACD7-F4EA-4EDB-999F-05C132FF3D19}" destId="{3AF177A5-5100-4B3A-BD68-8F6138B7D4D3}" srcOrd="2" destOrd="0" presId="urn:diagrams.loki3.com/BracketList"/>
    <dgm:cxn modelId="{474438A9-F1FB-413F-B1EB-381980000518}" type="presParOf" srcId="{25F1ACD7-F4EA-4EDB-999F-05C132FF3D19}" destId="{D166616B-DBEC-4822-A80F-9BF70D072804}" srcOrd="3" destOrd="0" presId="urn:diagrams.loki3.com/BracketList"/>
    <dgm:cxn modelId="{C318D1B2-AC63-4F9D-BED3-CE26AA90A8D4}" type="presParOf" srcId="{1CCCBFCE-3437-4593-BD9E-5414919590FB}" destId="{C4848351-E35B-4991-8785-D03BE93BECC3}" srcOrd="1" destOrd="0" presId="urn:diagrams.loki3.com/BracketList"/>
    <dgm:cxn modelId="{46D49495-68C5-4DBB-9B5C-98E9AC1E9B79}" type="presParOf" srcId="{1CCCBFCE-3437-4593-BD9E-5414919590FB}" destId="{DCA5DBD7-877F-47B4-8D77-0F344427740A}" srcOrd="2" destOrd="0" presId="urn:diagrams.loki3.com/BracketList"/>
    <dgm:cxn modelId="{CF6B93CD-4B85-4DB9-BBFB-91CE03E7EC01}" type="presParOf" srcId="{DCA5DBD7-877F-47B4-8D77-0F344427740A}" destId="{F7F21E32-58F8-4CC3-87A5-C10CDBE4D27D}" srcOrd="0" destOrd="0" presId="urn:diagrams.loki3.com/BracketList"/>
    <dgm:cxn modelId="{2FA7B217-B0EB-4EA5-8E14-71AB36F2009F}" type="presParOf" srcId="{DCA5DBD7-877F-47B4-8D77-0F344427740A}" destId="{3682CA75-AB5E-4DAD-80DA-92BD75E41A3C}" srcOrd="1" destOrd="0" presId="urn:diagrams.loki3.com/BracketList"/>
    <dgm:cxn modelId="{8FE10D52-8937-40E8-A8A9-DDA785BCFCFC}" type="presParOf" srcId="{DCA5DBD7-877F-47B4-8D77-0F344427740A}" destId="{5C842751-1960-4CA6-AA5E-C6C52AC27ED7}" srcOrd="2" destOrd="0" presId="urn:diagrams.loki3.com/BracketList"/>
    <dgm:cxn modelId="{3512FE1F-09C9-4416-9EDD-C4B5981BA4E2}" type="presParOf" srcId="{DCA5DBD7-877F-47B4-8D77-0F344427740A}" destId="{411B8909-90B9-4FA4-8298-BF2C66C3E84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871E75-855C-4CDE-96EA-DFD5487BCE63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4E262827-8158-4CB5-877D-F5F92F4462CF}">
      <dgm:prSet phldrT="[Text]"/>
      <dgm:spPr/>
      <dgm:t>
        <a:bodyPr/>
        <a:lstStyle/>
        <a:p>
          <a:r>
            <a:rPr lang="id-ID" dirty="0" smtClean="0"/>
            <a:t>Interaksi manusia-komputer</a:t>
          </a:r>
          <a:endParaRPr lang="id-ID" dirty="0"/>
        </a:p>
      </dgm:t>
    </dgm:pt>
    <dgm:pt modelId="{27BDCB0F-3933-4D65-A284-E945BF19EED8}" type="parTrans" cxnId="{EB28819A-41A6-42F7-8CAB-44CBFBD046B1}">
      <dgm:prSet/>
      <dgm:spPr/>
      <dgm:t>
        <a:bodyPr/>
        <a:lstStyle/>
        <a:p>
          <a:endParaRPr lang="id-ID"/>
        </a:p>
      </dgm:t>
    </dgm:pt>
    <dgm:pt modelId="{D8013BCA-592E-40C9-B19F-34773E38E180}" type="sibTrans" cxnId="{EB28819A-41A6-42F7-8CAB-44CBFBD046B1}">
      <dgm:prSet/>
      <dgm:spPr/>
      <dgm:t>
        <a:bodyPr/>
        <a:lstStyle/>
        <a:p>
          <a:endParaRPr lang="id-ID"/>
        </a:p>
      </dgm:t>
    </dgm:pt>
    <dgm:pt modelId="{176E5513-213B-43D6-803C-D3C0B978E1E3}">
      <dgm:prSet phldrT="[Text]"/>
      <dgm:spPr/>
      <dgm:t>
        <a:bodyPr/>
        <a:lstStyle/>
        <a:p>
          <a:r>
            <a:rPr lang="id-ID" dirty="0" smtClean="0"/>
            <a:t>Perancangan dan analisis sistem</a:t>
          </a:r>
          <a:endParaRPr lang="id-ID" dirty="0"/>
        </a:p>
      </dgm:t>
    </dgm:pt>
    <dgm:pt modelId="{687FC0FE-7064-4F12-979A-D75701DE05AC}" type="parTrans" cxnId="{ECD62CA2-ACF4-48AC-927E-3B0CB223FA9C}">
      <dgm:prSet/>
      <dgm:spPr/>
      <dgm:t>
        <a:bodyPr/>
        <a:lstStyle/>
        <a:p>
          <a:endParaRPr lang="id-ID"/>
        </a:p>
      </dgm:t>
    </dgm:pt>
    <dgm:pt modelId="{ECAAAD18-BAD0-4C4C-B11C-CBFC136577D1}" type="sibTrans" cxnId="{ECD62CA2-ACF4-48AC-927E-3B0CB223FA9C}">
      <dgm:prSet/>
      <dgm:spPr/>
      <dgm:t>
        <a:bodyPr/>
        <a:lstStyle/>
        <a:p>
          <a:endParaRPr lang="id-ID"/>
        </a:p>
      </dgm:t>
    </dgm:pt>
    <dgm:pt modelId="{3688A225-AA4F-4D45-B6E3-F702C8766AEB}">
      <dgm:prSet phldrT="[Text]"/>
      <dgm:spPr/>
      <dgm:t>
        <a:bodyPr/>
        <a:lstStyle/>
        <a:p>
          <a:r>
            <a:rPr lang="id-ID" dirty="0" smtClean="0"/>
            <a:t>Antarmuka pengguna (user interface)</a:t>
          </a:r>
          <a:endParaRPr lang="id-ID" dirty="0"/>
        </a:p>
      </dgm:t>
    </dgm:pt>
    <dgm:pt modelId="{6C9132B4-77F9-433C-8A9F-22050D3B6743}" type="parTrans" cxnId="{3A78A0F2-D759-49B0-B41A-F4CB5C57C904}">
      <dgm:prSet/>
      <dgm:spPr/>
      <dgm:t>
        <a:bodyPr/>
        <a:lstStyle/>
        <a:p>
          <a:endParaRPr lang="id-ID"/>
        </a:p>
      </dgm:t>
    </dgm:pt>
    <dgm:pt modelId="{4177B303-5A95-4EC6-87B1-26554F1DB61B}" type="sibTrans" cxnId="{3A78A0F2-D759-49B0-B41A-F4CB5C57C904}">
      <dgm:prSet/>
      <dgm:spPr/>
      <dgm:t>
        <a:bodyPr/>
        <a:lstStyle/>
        <a:p>
          <a:endParaRPr lang="id-ID"/>
        </a:p>
      </dgm:t>
    </dgm:pt>
    <dgm:pt modelId="{406C86EB-DB49-4B78-974D-BFFFF3BD7D8B}">
      <dgm:prSet phldrT="[Text]"/>
      <dgm:spPr/>
      <dgm:t>
        <a:bodyPr/>
        <a:lstStyle/>
        <a:p>
          <a:r>
            <a:rPr lang="id-ID" dirty="0" smtClean="0"/>
            <a:t>Rekayasa perangkat lunak </a:t>
          </a:r>
          <a:r>
            <a:rPr lang="id-ID" i="1" dirty="0" smtClean="0"/>
            <a:t>(software engineering)</a:t>
          </a:r>
          <a:endParaRPr lang="id-ID" i="1" dirty="0"/>
        </a:p>
      </dgm:t>
    </dgm:pt>
    <dgm:pt modelId="{BAF3AEED-E19B-4264-96CB-8213A9DC8FD0}" type="parTrans" cxnId="{D73484D8-E917-4112-83AA-85054AA74C3D}">
      <dgm:prSet/>
      <dgm:spPr/>
      <dgm:t>
        <a:bodyPr/>
        <a:lstStyle/>
        <a:p>
          <a:endParaRPr lang="id-ID"/>
        </a:p>
      </dgm:t>
    </dgm:pt>
    <dgm:pt modelId="{454E38D0-169F-45BE-943E-C2ABFBDB63EA}" type="sibTrans" cxnId="{D73484D8-E917-4112-83AA-85054AA74C3D}">
      <dgm:prSet/>
      <dgm:spPr/>
      <dgm:t>
        <a:bodyPr/>
        <a:lstStyle/>
        <a:p>
          <a:endParaRPr lang="id-ID"/>
        </a:p>
      </dgm:t>
    </dgm:pt>
    <dgm:pt modelId="{82322C67-8620-4ECD-AB85-B4C02741534D}">
      <dgm:prSet phldrT="[Text]"/>
      <dgm:spPr/>
      <dgm:t>
        <a:bodyPr/>
        <a:lstStyle/>
        <a:p>
          <a:r>
            <a:rPr lang="id-ID" i="0" dirty="0" smtClean="0"/>
            <a:t>Rekayasa kebutuhan </a:t>
          </a:r>
          <a:r>
            <a:rPr lang="id-ID" i="1" dirty="0" smtClean="0"/>
            <a:t>(requirments engineering)</a:t>
          </a:r>
          <a:endParaRPr lang="id-ID" i="1" dirty="0"/>
        </a:p>
      </dgm:t>
    </dgm:pt>
    <dgm:pt modelId="{604959C2-352D-4B57-91C1-3EBF6C385341}" type="parTrans" cxnId="{86E3230F-58F4-496A-8253-16FE82901E36}">
      <dgm:prSet/>
      <dgm:spPr/>
    </dgm:pt>
    <dgm:pt modelId="{EAC0588F-093E-4F27-B08A-7253CF8394E9}" type="sibTrans" cxnId="{86E3230F-58F4-496A-8253-16FE82901E36}">
      <dgm:prSet/>
      <dgm:spPr/>
    </dgm:pt>
    <dgm:pt modelId="{79A10A4F-2320-4AAB-9924-DF18A047E2AE}">
      <dgm:prSet phldrT="[Text]"/>
      <dgm:spPr/>
      <dgm:t>
        <a:bodyPr/>
        <a:lstStyle/>
        <a:p>
          <a:r>
            <a:rPr lang="id-ID" i="1" dirty="0" smtClean="0"/>
            <a:t>Struktur informasi</a:t>
          </a:r>
          <a:endParaRPr lang="id-ID" i="1" dirty="0"/>
        </a:p>
      </dgm:t>
    </dgm:pt>
    <dgm:pt modelId="{C725552B-AB02-4C5D-AD8A-7BD2A2E38BC0}" type="parTrans" cxnId="{B3BFD096-CAD9-46BA-AC37-96ABE265FC9D}">
      <dgm:prSet/>
      <dgm:spPr/>
    </dgm:pt>
    <dgm:pt modelId="{62CB6E31-5E9F-469A-92D5-70345A9AF3C4}" type="sibTrans" cxnId="{B3BFD096-CAD9-46BA-AC37-96ABE265FC9D}">
      <dgm:prSet/>
      <dgm:spPr/>
    </dgm:pt>
    <dgm:pt modelId="{3B19B6AD-D6B3-45AB-9FC0-18E6E4DDAB41}">
      <dgm:prSet phldrT="[Text]"/>
      <dgm:spPr/>
      <dgm:t>
        <a:bodyPr/>
        <a:lstStyle/>
        <a:p>
          <a:r>
            <a:rPr lang="id-ID" i="1" dirty="0" smtClean="0"/>
            <a:t>Pengujian</a:t>
          </a:r>
          <a:endParaRPr lang="id-ID" i="1" dirty="0"/>
        </a:p>
      </dgm:t>
    </dgm:pt>
    <dgm:pt modelId="{10AF532C-4845-481E-9A64-BAF707073573}" type="parTrans" cxnId="{44B6EB35-C7CE-46A9-B487-664C68A2933B}">
      <dgm:prSet/>
      <dgm:spPr/>
    </dgm:pt>
    <dgm:pt modelId="{0FCCBB51-4722-4ACE-882B-3652CE4AD371}" type="sibTrans" cxnId="{44B6EB35-C7CE-46A9-B487-664C68A2933B}">
      <dgm:prSet/>
      <dgm:spPr/>
    </dgm:pt>
    <dgm:pt modelId="{02C4A730-B6FC-467F-8A47-D3335CDEB5C0}">
      <dgm:prSet phldrT="[Text]"/>
      <dgm:spPr/>
      <dgm:t>
        <a:bodyPr/>
        <a:lstStyle/>
        <a:p>
          <a:r>
            <a:rPr lang="id-ID" i="1" dirty="0" smtClean="0"/>
            <a:t>Pemodelan dan simulasi</a:t>
          </a:r>
          <a:endParaRPr lang="id-ID" i="1" dirty="0"/>
        </a:p>
      </dgm:t>
    </dgm:pt>
    <dgm:pt modelId="{9DDC93B0-19B9-4E2F-8B30-D06C4D1845C1}" type="parTrans" cxnId="{5B6A8822-FA2E-4314-BC4B-1CB7B6B68429}">
      <dgm:prSet/>
      <dgm:spPr/>
    </dgm:pt>
    <dgm:pt modelId="{CCBE70FB-9342-4B0B-A18C-AD0FFAD78AFD}" type="sibTrans" cxnId="{5B6A8822-FA2E-4314-BC4B-1CB7B6B68429}">
      <dgm:prSet/>
      <dgm:spPr/>
    </dgm:pt>
    <dgm:pt modelId="{7E3E3E67-6BC2-4747-A964-967AF4AD2C04}">
      <dgm:prSet phldrT="[Text]"/>
      <dgm:spPr/>
      <dgm:t>
        <a:bodyPr/>
        <a:lstStyle/>
        <a:p>
          <a:r>
            <a:rPr lang="id-ID" i="1" dirty="0" smtClean="0"/>
            <a:t>Manajemen proyek</a:t>
          </a:r>
          <a:endParaRPr lang="id-ID" i="1" dirty="0"/>
        </a:p>
      </dgm:t>
    </dgm:pt>
    <dgm:pt modelId="{79F29630-77FE-4DBA-ABF0-98C443E5FD9A}" type="parTrans" cxnId="{11C29D94-4128-482C-B76B-9859FB70CE57}">
      <dgm:prSet/>
      <dgm:spPr/>
    </dgm:pt>
    <dgm:pt modelId="{3A2CE6AB-F405-4CC7-A3D4-799DAB5CB052}" type="sibTrans" cxnId="{11C29D94-4128-482C-B76B-9859FB70CE57}">
      <dgm:prSet/>
      <dgm:spPr/>
    </dgm:pt>
    <dgm:pt modelId="{43A76BFC-FC89-42C5-A561-2960D7323D5A}" type="pres">
      <dgm:prSet presAssocID="{A3871E75-855C-4CDE-96EA-DFD5487BCE6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0603390-704C-4767-ADA9-1EC183F9CCB0}" type="pres">
      <dgm:prSet presAssocID="{4E262827-8158-4CB5-877D-F5F92F4462CF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CB19331-DFBA-4928-A23B-BBDB710B3E4D}" type="pres">
      <dgm:prSet presAssocID="{D8013BCA-592E-40C9-B19F-34773E38E180}" presName="spacer" presStyleCnt="0"/>
      <dgm:spPr/>
    </dgm:pt>
    <dgm:pt modelId="{B5101D6A-86CD-4B80-91E0-F3258599AE3E}" type="pres">
      <dgm:prSet presAssocID="{176E5513-213B-43D6-803C-D3C0B978E1E3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CC953F6-5933-424E-B281-DB585794372C}" type="pres">
      <dgm:prSet presAssocID="{ECAAAD18-BAD0-4C4C-B11C-CBFC136577D1}" presName="spacer" presStyleCnt="0"/>
      <dgm:spPr/>
    </dgm:pt>
    <dgm:pt modelId="{40DF7A08-6952-4C18-A40B-03E3F3C3FB57}" type="pres">
      <dgm:prSet presAssocID="{3688A225-AA4F-4D45-B6E3-F702C8766AEB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0F17624-5770-45F0-982C-9588F65BF92A}" type="pres">
      <dgm:prSet presAssocID="{4177B303-5A95-4EC6-87B1-26554F1DB61B}" presName="spacer" presStyleCnt="0"/>
      <dgm:spPr/>
    </dgm:pt>
    <dgm:pt modelId="{0AFAEE38-42A3-4483-92AA-36D335820BF7}" type="pres">
      <dgm:prSet presAssocID="{406C86EB-DB49-4B78-974D-BFFFF3BD7D8B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C726E76-3663-4373-AA5F-D82C8B7C1291}" type="pres">
      <dgm:prSet presAssocID="{454E38D0-169F-45BE-943E-C2ABFBDB63EA}" presName="spacer" presStyleCnt="0"/>
      <dgm:spPr/>
    </dgm:pt>
    <dgm:pt modelId="{6527C19F-2DED-437E-9C9C-3CB31B9A4258}" type="pres">
      <dgm:prSet presAssocID="{82322C67-8620-4ECD-AB85-B4C02741534D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0DA91EA-763B-4893-B26D-665D641FC1E4}" type="pres">
      <dgm:prSet presAssocID="{EAC0588F-093E-4F27-B08A-7253CF8394E9}" presName="spacer" presStyleCnt="0"/>
      <dgm:spPr/>
    </dgm:pt>
    <dgm:pt modelId="{8736BA64-7770-4EBF-9EA6-5FF4E281099F}" type="pres">
      <dgm:prSet presAssocID="{79A10A4F-2320-4AAB-9924-DF18A047E2AE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02C2648-C84C-4229-AF13-5EA1A20669B2}" type="pres">
      <dgm:prSet presAssocID="{62CB6E31-5E9F-469A-92D5-70345A9AF3C4}" presName="spacer" presStyleCnt="0"/>
      <dgm:spPr/>
    </dgm:pt>
    <dgm:pt modelId="{2AE83B2A-45E9-4DDE-952B-DFABCDDA99AD}" type="pres">
      <dgm:prSet presAssocID="{3B19B6AD-D6B3-45AB-9FC0-18E6E4DDAB41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6C18199-029F-4380-992D-370340779F50}" type="pres">
      <dgm:prSet presAssocID="{0FCCBB51-4722-4ACE-882B-3652CE4AD371}" presName="spacer" presStyleCnt="0"/>
      <dgm:spPr/>
    </dgm:pt>
    <dgm:pt modelId="{8CCC0460-0473-43E3-B22D-FF6460136A28}" type="pres">
      <dgm:prSet presAssocID="{02C4A730-B6FC-467F-8A47-D3335CDEB5C0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02515F1-4098-46D5-BA6E-A79DD3A16F94}" type="pres">
      <dgm:prSet presAssocID="{CCBE70FB-9342-4B0B-A18C-AD0FFAD78AFD}" presName="spacer" presStyleCnt="0"/>
      <dgm:spPr/>
    </dgm:pt>
    <dgm:pt modelId="{704E986F-9A3D-4E33-8E26-F9886B536283}" type="pres">
      <dgm:prSet presAssocID="{7E3E3E67-6BC2-4747-A964-967AF4AD2C04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4556DD3-A542-4235-9FE8-E3E9A10BE368}" type="presOf" srcId="{4E262827-8158-4CB5-877D-F5F92F4462CF}" destId="{00603390-704C-4767-ADA9-1EC183F9CCB0}" srcOrd="0" destOrd="0" presId="urn:microsoft.com/office/officeart/2005/8/layout/vList2"/>
    <dgm:cxn modelId="{11C29D94-4128-482C-B76B-9859FB70CE57}" srcId="{A3871E75-855C-4CDE-96EA-DFD5487BCE63}" destId="{7E3E3E67-6BC2-4747-A964-967AF4AD2C04}" srcOrd="8" destOrd="0" parTransId="{79F29630-77FE-4DBA-ABF0-98C443E5FD9A}" sibTransId="{3A2CE6AB-F405-4CC7-A3D4-799DAB5CB052}"/>
    <dgm:cxn modelId="{F0AD3889-ACDF-4EFA-9792-2E16AF21C078}" type="presOf" srcId="{176E5513-213B-43D6-803C-D3C0B978E1E3}" destId="{B5101D6A-86CD-4B80-91E0-F3258599AE3E}" srcOrd="0" destOrd="0" presId="urn:microsoft.com/office/officeart/2005/8/layout/vList2"/>
    <dgm:cxn modelId="{82555BEE-48F2-4486-9F35-F6E6341A6D72}" type="presOf" srcId="{02C4A730-B6FC-467F-8A47-D3335CDEB5C0}" destId="{8CCC0460-0473-43E3-B22D-FF6460136A28}" srcOrd="0" destOrd="0" presId="urn:microsoft.com/office/officeart/2005/8/layout/vList2"/>
    <dgm:cxn modelId="{5CC4E6A1-7D83-4182-8B06-CEEC8A628044}" type="presOf" srcId="{79A10A4F-2320-4AAB-9924-DF18A047E2AE}" destId="{8736BA64-7770-4EBF-9EA6-5FF4E281099F}" srcOrd="0" destOrd="0" presId="urn:microsoft.com/office/officeart/2005/8/layout/vList2"/>
    <dgm:cxn modelId="{A700E9B2-49B1-476C-922A-7833AC05399F}" type="presOf" srcId="{3B19B6AD-D6B3-45AB-9FC0-18E6E4DDAB41}" destId="{2AE83B2A-45E9-4DDE-952B-DFABCDDA99AD}" srcOrd="0" destOrd="0" presId="urn:microsoft.com/office/officeart/2005/8/layout/vList2"/>
    <dgm:cxn modelId="{B3BFD096-CAD9-46BA-AC37-96ABE265FC9D}" srcId="{A3871E75-855C-4CDE-96EA-DFD5487BCE63}" destId="{79A10A4F-2320-4AAB-9924-DF18A047E2AE}" srcOrd="5" destOrd="0" parTransId="{C725552B-AB02-4C5D-AD8A-7BD2A2E38BC0}" sibTransId="{62CB6E31-5E9F-469A-92D5-70345A9AF3C4}"/>
    <dgm:cxn modelId="{46FF83C9-EEA4-4E72-8426-74E44769CDEF}" type="presOf" srcId="{406C86EB-DB49-4B78-974D-BFFFF3BD7D8B}" destId="{0AFAEE38-42A3-4483-92AA-36D335820BF7}" srcOrd="0" destOrd="0" presId="urn:microsoft.com/office/officeart/2005/8/layout/vList2"/>
    <dgm:cxn modelId="{0CC0FB67-A561-43E6-9705-23EA0A9D3E06}" type="presOf" srcId="{7E3E3E67-6BC2-4747-A964-967AF4AD2C04}" destId="{704E986F-9A3D-4E33-8E26-F9886B536283}" srcOrd="0" destOrd="0" presId="urn:microsoft.com/office/officeart/2005/8/layout/vList2"/>
    <dgm:cxn modelId="{36F5CCB1-BCA2-4B30-8ED2-A0914254EB97}" type="presOf" srcId="{82322C67-8620-4ECD-AB85-B4C02741534D}" destId="{6527C19F-2DED-437E-9C9C-3CB31B9A4258}" srcOrd="0" destOrd="0" presId="urn:microsoft.com/office/officeart/2005/8/layout/vList2"/>
    <dgm:cxn modelId="{5B6A8822-FA2E-4314-BC4B-1CB7B6B68429}" srcId="{A3871E75-855C-4CDE-96EA-DFD5487BCE63}" destId="{02C4A730-B6FC-467F-8A47-D3335CDEB5C0}" srcOrd="7" destOrd="0" parTransId="{9DDC93B0-19B9-4E2F-8B30-D06C4D1845C1}" sibTransId="{CCBE70FB-9342-4B0B-A18C-AD0FFAD78AFD}"/>
    <dgm:cxn modelId="{3A78A0F2-D759-49B0-B41A-F4CB5C57C904}" srcId="{A3871E75-855C-4CDE-96EA-DFD5487BCE63}" destId="{3688A225-AA4F-4D45-B6E3-F702C8766AEB}" srcOrd="2" destOrd="0" parTransId="{6C9132B4-77F9-433C-8A9F-22050D3B6743}" sibTransId="{4177B303-5A95-4EC6-87B1-26554F1DB61B}"/>
    <dgm:cxn modelId="{44B6EB35-C7CE-46A9-B487-664C68A2933B}" srcId="{A3871E75-855C-4CDE-96EA-DFD5487BCE63}" destId="{3B19B6AD-D6B3-45AB-9FC0-18E6E4DDAB41}" srcOrd="6" destOrd="0" parTransId="{10AF532C-4845-481E-9A64-BAF707073573}" sibTransId="{0FCCBB51-4722-4ACE-882B-3652CE4AD371}"/>
    <dgm:cxn modelId="{EB28819A-41A6-42F7-8CAB-44CBFBD046B1}" srcId="{A3871E75-855C-4CDE-96EA-DFD5487BCE63}" destId="{4E262827-8158-4CB5-877D-F5F92F4462CF}" srcOrd="0" destOrd="0" parTransId="{27BDCB0F-3933-4D65-A284-E945BF19EED8}" sibTransId="{D8013BCA-592E-40C9-B19F-34773E38E180}"/>
    <dgm:cxn modelId="{6CAD933D-4937-46B9-960C-8FF453CE880B}" type="presOf" srcId="{3688A225-AA4F-4D45-B6E3-F702C8766AEB}" destId="{40DF7A08-6952-4C18-A40B-03E3F3C3FB57}" srcOrd="0" destOrd="0" presId="urn:microsoft.com/office/officeart/2005/8/layout/vList2"/>
    <dgm:cxn modelId="{ECD62CA2-ACF4-48AC-927E-3B0CB223FA9C}" srcId="{A3871E75-855C-4CDE-96EA-DFD5487BCE63}" destId="{176E5513-213B-43D6-803C-D3C0B978E1E3}" srcOrd="1" destOrd="0" parTransId="{687FC0FE-7064-4F12-979A-D75701DE05AC}" sibTransId="{ECAAAD18-BAD0-4C4C-B11C-CBFC136577D1}"/>
    <dgm:cxn modelId="{D73484D8-E917-4112-83AA-85054AA74C3D}" srcId="{A3871E75-855C-4CDE-96EA-DFD5487BCE63}" destId="{406C86EB-DB49-4B78-974D-BFFFF3BD7D8B}" srcOrd="3" destOrd="0" parTransId="{BAF3AEED-E19B-4264-96CB-8213A9DC8FD0}" sibTransId="{454E38D0-169F-45BE-943E-C2ABFBDB63EA}"/>
    <dgm:cxn modelId="{CDC432DA-DFF9-4EE1-A5EC-667EA088BFED}" type="presOf" srcId="{A3871E75-855C-4CDE-96EA-DFD5487BCE63}" destId="{43A76BFC-FC89-42C5-A561-2960D7323D5A}" srcOrd="0" destOrd="0" presId="urn:microsoft.com/office/officeart/2005/8/layout/vList2"/>
    <dgm:cxn modelId="{86E3230F-58F4-496A-8253-16FE82901E36}" srcId="{A3871E75-855C-4CDE-96EA-DFD5487BCE63}" destId="{82322C67-8620-4ECD-AB85-B4C02741534D}" srcOrd="4" destOrd="0" parTransId="{604959C2-352D-4B57-91C1-3EBF6C385341}" sibTransId="{EAC0588F-093E-4F27-B08A-7253CF8394E9}"/>
    <dgm:cxn modelId="{AD1CB00B-8CF3-4E3C-A93B-EE6A75933C7E}" type="presParOf" srcId="{43A76BFC-FC89-42C5-A561-2960D7323D5A}" destId="{00603390-704C-4767-ADA9-1EC183F9CCB0}" srcOrd="0" destOrd="0" presId="urn:microsoft.com/office/officeart/2005/8/layout/vList2"/>
    <dgm:cxn modelId="{DC8E09C0-5B40-4C08-BA4E-2D57EAB37D42}" type="presParOf" srcId="{43A76BFC-FC89-42C5-A561-2960D7323D5A}" destId="{3CB19331-DFBA-4928-A23B-BBDB710B3E4D}" srcOrd="1" destOrd="0" presId="urn:microsoft.com/office/officeart/2005/8/layout/vList2"/>
    <dgm:cxn modelId="{35BE8E61-4515-4614-A8B6-9668FB985D60}" type="presParOf" srcId="{43A76BFC-FC89-42C5-A561-2960D7323D5A}" destId="{B5101D6A-86CD-4B80-91E0-F3258599AE3E}" srcOrd="2" destOrd="0" presId="urn:microsoft.com/office/officeart/2005/8/layout/vList2"/>
    <dgm:cxn modelId="{2FD16AAF-EA6F-443E-B987-738A097BF21C}" type="presParOf" srcId="{43A76BFC-FC89-42C5-A561-2960D7323D5A}" destId="{4CC953F6-5933-424E-B281-DB585794372C}" srcOrd="3" destOrd="0" presId="urn:microsoft.com/office/officeart/2005/8/layout/vList2"/>
    <dgm:cxn modelId="{74758B99-9B46-45BB-8AF7-766BAECE5BD1}" type="presParOf" srcId="{43A76BFC-FC89-42C5-A561-2960D7323D5A}" destId="{40DF7A08-6952-4C18-A40B-03E3F3C3FB57}" srcOrd="4" destOrd="0" presId="urn:microsoft.com/office/officeart/2005/8/layout/vList2"/>
    <dgm:cxn modelId="{D64F7F26-13FC-45C1-9F66-E58729D917DB}" type="presParOf" srcId="{43A76BFC-FC89-42C5-A561-2960D7323D5A}" destId="{20F17624-5770-45F0-982C-9588F65BF92A}" srcOrd="5" destOrd="0" presId="urn:microsoft.com/office/officeart/2005/8/layout/vList2"/>
    <dgm:cxn modelId="{70F603F6-9057-4E37-96E7-4939063F300D}" type="presParOf" srcId="{43A76BFC-FC89-42C5-A561-2960D7323D5A}" destId="{0AFAEE38-42A3-4483-92AA-36D335820BF7}" srcOrd="6" destOrd="0" presId="urn:microsoft.com/office/officeart/2005/8/layout/vList2"/>
    <dgm:cxn modelId="{06D72943-4FF5-4BC1-9BC8-3C2265D31183}" type="presParOf" srcId="{43A76BFC-FC89-42C5-A561-2960D7323D5A}" destId="{1C726E76-3663-4373-AA5F-D82C8B7C1291}" srcOrd="7" destOrd="0" presId="urn:microsoft.com/office/officeart/2005/8/layout/vList2"/>
    <dgm:cxn modelId="{180E103C-308A-44E8-B771-C3D2EA53E10C}" type="presParOf" srcId="{43A76BFC-FC89-42C5-A561-2960D7323D5A}" destId="{6527C19F-2DED-437E-9C9C-3CB31B9A4258}" srcOrd="8" destOrd="0" presId="urn:microsoft.com/office/officeart/2005/8/layout/vList2"/>
    <dgm:cxn modelId="{1CCCDA0E-DB78-476E-B148-A8DB4BE416FD}" type="presParOf" srcId="{43A76BFC-FC89-42C5-A561-2960D7323D5A}" destId="{30DA91EA-763B-4893-B26D-665D641FC1E4}" srcOrd="9" destOrd="0" presId="urn:microsoft.com/office/officeart/2005/8/layout/vList2"/>
    <dgm:cxn modelId="{452C8EEE-CC4C-4B38-8A97-6BA125B36C2A}" type="presParOf" srcId="{43A76BFC-FC89-42C5-A561-2960D7323D5A}" destId="{8736BA64-7770-4EBF-9EA6-5FF4E281099F}" srcOrd="10" destOrd="0" presId="urn:microsoft.com/office/officeart/2005/8/layout/vList2"/>
    <dgm:cxn modelId="{0BD5AF87-7008-43C0-AD6E-2F69757F7235}" type="presParOf" srcId="{43A76BFC-FC89-42C5-A561-2960D7323D5A}" destId="{002C2648-C84C-4229-AF13-5EA1A20669B2}" srcOrd="11" destOrd="0" presId="urn:microsoft.com/office/officeart/2005/8/layout/vList2"/>
    <dgm:cxn modelId="{9BEE2794-930C-43E8-96A4-1A4D9FA5BD3E}" type="presParOf" srcId="{43A76BFC-FC89-42C5-A561-2960D7323D5A}" destId="{2AE83B2A-45E9-4DDE-952B-DFABCDDA99AD}" srcOrd="12" destOrd="0" presId="urn:microsoft.com/office/officeart/2005/8/layout/vList2"/>
    <dgm:cxn modelId="{8A798443-A99D-43F9-9E19-60E34CA0B4CE}" type="presParOf" srcId="{43A76BFC-FC89-42C5-A561-2960D7323D5A}" destId="{96C18199-029F-4380-992D-370340779F50}" srcOrd="13" destOrd="0" presId="urn:microsoft.com/office/officeart/2005/8/layout/vList2"/>
    <dgm:cxn modelId="{C1DFEF0B-D1C5-4DB9-B4DC-F193A8E43608}" type="presParOf" srcId="{43A76BFC-FC89-42C5-A561-2960D7323D5A}" destId="{8CCC0460-0473-43E3-B22D-FF6460136A28}" srcOrd="14" destOrd="0" presId="urn:microsoft.com/office/officeart/2005/8/layout/vList2"/>
    <dgm:cxn modelId="{E618E032-4655-4478-888E-931784667234}" type="presParOf" srcId="{43A76BFC-FC89-42C5-A561-2960D7323D5A}" destId="{102515F1-4098-46D5-BA6E-A79DD3A16F94}" srcOrd="15" destOrd="0" presId="urn:microsoft.com/office/officeart/2005/8/layout/vList2"/>
    <dgm:cxn modelId="{19266B08-9B4A-49DA-B056-1679A6358087}" type="presParOf" srcId="{43A76BFC-FC89-42C5-A561-2960D7323D5A}" destId="{704E986F-9A3D-4E33-8E26-F9886B53628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AD5944-A17A-46F4-A045-740DB76D07D3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5FA90FB2-EDF4-4114-A41D-14952C8B76D4}">
      <dgm:prSet phldrT="[Text]"/>
      <dgm:spPr/>
      <dgm:t>
        <a:bodyPr/>
        <a:lstStyle/>
        <a:p>
          <a:r>
            <a:rPr lang="id-ID" dirty="0" smtClean="0"/>
            <a:t>Rekayasa Jaringan</a:t>
          </a:r>
          <a:endParaRPr lang="id-ID" dirty="0"/>
        </a:p>
      </dgm:t>
    </dgm:pt>
    <dgm:pt modelId="{3E8BD39C-F6D0-48AA-8944-B3F2E2A34F3B}" type="parTrans" cxnId="{652E8611-8DB6-47B8-8DAA-943197877C09}">
      <dgm:prSet/>
      <dgm:spPr/>
      <dgm:t>
        <a:bodyPr/>
        <a:lstStyle/>
        <a:p>
          <a:endParaRPr lang="id-ID"/>
        </a:p>
      </dgm:t>
    </dgm:pt>
    <dgm:pt modelId="{86005032-9345-4279-8638-EA3B4DB1AF51}" type="sibTrans" cxnId="{652E8611-8DB6-47B8-8DAA-943197877C09}">
      <dgm:prSet/>
      <dgm:spPr/>
      <dgm:t>
        <a:bodyPr/>
        <a:lstStyle/>
        <a:p>
          <a:endParaRPr lang="id-ID"/>
        </a:p>
      </dgm:t>
    </dgm:pt>
    <dgm:pt modelId="{AB8E01F0-355A-4115-81BE-1C084019E0D6}">
      <dgm:prSet phldrT="[Text]" custT="1"/>
      <dgm:spPr/>
      <dgm:t>
        <a:bodyPr/>
        <a:lstStyle/>
        <a:p>
          <a:r>
            <a:rPr lang="id-ID" sz="1200" dirty="0" smtClean="0"/>
            <a:t>Lapisan fisik meliputi fiber optik, karingan kabel dan nirkabel, dan pengkodean pengendali kesalahan</a:t>
          </a:r>
          <a:endParaRPr lang="id-ID" sz="1200" dirty="0"/>
        </a:p>
      </dgm:t>
    </dgm:pt>
    <dgm:pt modelId="{A297DA0E-62FD-4CD9-8CB9-BFFDE29EBFB5}" type="parTrans" cxnId="{2214BA95-6A98-4751-8376-92F09C1301CF}">
      <dgm:prSet/>
      <dgm:spPr/>
      <dgm:t>
        <a:bodyPr/>
        <a:lstStyle/>
        <a:p>
          <a:endParaRPr lang="id-ID"/>
        </a:p>
      </dgm:t>
    </dgm:pt>
    <dgm:pt modelId="{43AEF3D4-1AA1-4467-A832-571B79312D8F}" type="sibTrans" cxnId="{2214BA95-6A98-4751-8376-92F09C1301CF}">
      <dgm:prSet/>
      <dgm:spPr/>
      <dgm:t>
        <a:bodyPr/>
        <a:lstStyle/>
        <a:p>
          <a:endParaRPr lang="id-ID"/>
        </a:p>
      </dgm:t>
    </dgm:pt>
    <dgm:pt modelId="{3A92FA2D-B0E9-41C1-90B5-B3B932DC8DCF}">
      <dgm:prSet phldrT="[Text]" custT="1"/>
      <dgm:spPr/>
      <dgm:t>
        <a:bodyPr/>
        <a:lstStyle/>
        <a:p>
          <a:r>
            <a:rPr lang="id-ID" sz="1200" dirty="0" smtClean="0"/>
            <a:t>Lapisan internet meliputi Internet Protocol (IP), anallilsis dan desain algoritme routing</a:t>
          </a:r>
          <a:endParaRPr lang="id-ID" sz="1200" dirty="0"/>
        </a:p>
      </dgm:t>
    </dgm:pt>
    <dgm:pt modelId="{F3247416-BFE0-44AA-AB3F-4E4DFCD8024D}" type="parTrans" cxnId="{A3593D13-C4EF-4B28-98D2-9E79401AF1C7}">
      <dgm:prSet/>
      <dgm:spPr/>
      <dgm:t>
        <a:bodyPr/>
        <a:lstStyle/>
        <a:p>
          <a:endParaRPr lang="id-ID"/>
        </a:p>
      </dgm:t>
    </dgm:pt>
    <dgm:pt modelId="{9E615F63-EF9F-4C92-8D07-CF4D37829544}" type="sibTrans" cxnId="{A3593D13-C4EF-4B28-98D2-9E79401AF1C7}">
      <dgm:prSet/>
      <dgm:spPr/>
      <dgm:t>
        <a:bodyPr/>
        <a:lstStyle/>
        <a:p>
          <a:endParaRPr lang="id-ID"/>
        </a:p>
      </dgm:t>
    </dgm:pt>
    <dgm:pt modelId="{B77A5807-6120-4236-9F0F-D8C69F9A1BED}">
      <dgm:prSet phldrT="[Text]"/>
      <dgm:spPr/>
      <dgm:t>
        <a:bodyPr/>
        <a:lstStyle/>
        <a:p>
          <a:r>
            <a:rPr lang="id-ID" dirty="0" smtClean="0"/>
            <a:t>Rekayasa Perangkat Lunak</a:t>
          </a:r>
          <a:endParaRPr lang="id-ID" dirty="0"/>
        </a:p>
      </dgm:t>
    </dgm:pt>
    <dgm:pt modelId="{036D0DA6-7275-4CB2-B57F-CC49B9E9F30E}" type="parTrans" cxnId="{7E2B3EAE-E4A6-4DDC-ACE1-B3FA0D14D0C0}">
      <dgm:prSet/>
      <dgm:spPr/>
      <dgm:t>
        <a:bodyPr/>
        <a:lstStyle/>
        <a:p>
          <a:endParaRPr lang="id-ID"/>
        </a:p>
      </dgm:t>
    </dgm:pt>
    <dgm:pt modelId="{1ABBD44E-DD96-49E1-82D2-2529ABE05C68}" type="sibTrans" cxnId="{7E2B3EAE-E4A6-4DDC-ACE1-B3FA0D14D0C0}">
      <dgm:prSet/>
      <dgm:spPr/>
      <dgm:t>
        <a:bodyPr/>
        <a:lstStyle/>
        <a:p>
          <a:endParaRPr lang="id-ID"/>
        </a:p>
      </dgm:t>
    </dgm:pt>
    <dgm:pt modelId="{05649CDE-90CE-4F1D-BE0A-1A86C3E0F0B2}">
      <dgm:prSet phldrT="[Text]" custT="1"/>
      <dgm:spPr/>
      <dgm:t>
        <a:bodyPr/>
        <a:lstStyle/>
        <a:p>
          <a:r>
            <a:rPr lang="id-ID" sz="1200" dirty="0" smtClean="0"/>
            <a:t>Proses</a:t>
          </a:r>
          <a:endParaRPr lang="id-ID" sz="1200" dirty="0"/>
        </a:p>
      </dgm:t>
    </dgm:pt>
    <dgm:pt modelId="{5841DB1F-584D-426B-8028-350814C45DD9}" type="parTrans" cxnId="{5CBD17E6-C44F-431D-BDA8-0AC0B8C814E2}">
      <dgm:prSet/>
      <dgm:spPr/>
      <dgm:t>
        <a:bodyPr/>
        <a:lstStyle/>
        <a:p>
          <a:endParaRPr lang="id-ID"/>
        </a:p>
      </dgm:t>
    </dgm:pt>
    <dgm:pt modelId="{B1850CBD-49A2-4768-8C7B-5F73412B9488}" type="sibTrans" cxnId="{5CBD17E6-C44F-431D-BDA8-0AC0B8C814E2}">
      <dgm:prSet/>
      <dgm:spPr/>
      <dgm:t>
        <a:bodyPr/>
        <a:lstStyle/>
        <a:p>
          <a:endParaRPr lang="id-ID"/>
        </a:p>
      </dgm:t>
    </dgm:pt>
    <dgm:pt modelId="{3753A0F1-2187-4420-ACC0-AF5A07596492}">
      <dgm:prSet phldrT="[Text]" custT="1"/>
      <dgm:spPr/>
      <dgm:t>
        <a:bodyPr/>
        <a:lstStyle/>
        <a:p>
          <a:r>
            <a:rPr lang="id-ID" sz="1200" dirty="0" smtClean="0"/>
            <a:t>Kebutuhan</a:t>
          </a:r>
          <a:endParaRPr lang="id-ID" sz="1200" dirty="0"/>
        </a:p>
      </dgm:t>
    </dgm:pt>
    <dgm:pt modelId="{EA43C6F6-712C-4630-A2EF-FE45A2F6EEBE}" type="parTrans" cxnId="{F8DB46C8-5757-43AA-9DDA-D419C5607D7B}">
      <dgm:prSet/>
      <dgm:spPr/>
      <dgm:t>
        <a:bodyPr/>
        <a:lstStyle/>
        <a:p>
          <a:endParaRPr lang="id-ID"/>
        </a:p>
      </dgm:t>
    </dgm:pt>
    <dgm:pt modelId="{0C8DDAE8-AB3C-4F14-B54D-ABF601D6E16B}" type="sibTrans" cxnId="{F8DB46C8-5757-43AA-9DDA-D419C5607D7B}">
      <dgm:prSet/>
      <dgm:spPr/>
      <dgm:t>
        <a:bodyPr/>
        <a:lstStyle/>
        <a:p>
          <a:endParaRPr lang="id-ID"/>
        </a:p>
      </dgm:t>
    </dgm:pt>
    <dgm:pt modelId="{08FECD56-194D-4D00-AB4F-751BC6890CC9}">
      <dgm:prSet phldrT="[Text]"/>
      <dgm:spPr/>
      <dgm:t>
        <a:bodyPr/>
        <a:lstStyle/>
        <a:p>
          <a:r>
            <a:rPr lang="id-ID" dirty="0" smtClean="0"/>
            <a:t>Basis data</a:t>
          </a:r>
          <a:endParaRPr lang="id-ID" dirty="0"/>
        </a:p>
      </dgm:t>
    </dgm:pt>
    <dgm:pt modelId="{C8188103-625A-4F62-8D99-F3EB39AA9300}" type="parTrans" cxnId="{342DBEE5-4827-4FF2-B1BF-C5DD1D3EF794}">
      <dgm:prSet/>
      <dgm:spPr/>
      <dgm:t>
        <a:bodyPr/>
        <a:lstStyle/>
        <a:p>
          <a:endParaRPr lang="id-ID"/>
        </a:p>
      </dgm:t>
    </dgm:pt>
    <dgm:pt modelId="{AE089952-4949-4328-87F3-B0042557E284}" type="sibTrans" cxnId="{342DBEE5-4827-4FF2-B1BF-C5DD1D3EF794}">
      <dgm:prSet/>
      <dgm:spPr/>
      <dgm:t>
        <a:bodyPr/>
        <a:lstStyle/>
        <a:p>
          <a:endParaRPr lang="id-ID"/>
        </a:p>
      </dgm:t>
    </dgm:pt>
    <dgm:pt modelId="{66C03A5A-245E-40FD-ADFC-6BDB47D59C3E}">
      <dgm:prSet phldrT="[Text]"/>
      <dgm:spPr/>
      <dgm:t>
        <a:bodyPr/>
        <a:lstStyle/>
        <a:p>
          <a:r>
            <a:rPr lang="id-ID" dirty="0" smtClean="0"/>
            <a:t>Desain data</a:t>
          </a:r>
          <a:endParaRPr lang="id-ID" dirty="0"/>
        </a:p>
      </dgm:t>
    </dgm:pt>
    <dgm:pt modelId="{73177581-C338-4494-9B45-AA019539A5F9}" type="parTrans" cxnId="{C12F3F72-6067-4935-A52B-C948579570FC}">
      <dgm:prSet/>
      <dgm:spPr/>
      <dgm:t>
        <a:bodyPr/>
        <a:lstStyle/>
        <a:p>
          <a:endParaRPr lang="id-ID"/>
        </a:p>
      </dgm:t>
    </dgm:pt>
    <dgm:pt modelId="{7780E0D2-9497-487A-877B-84EAA48BA785}" type="sibTrans" cxnId="{C12F3F72-6067-4935-A52B-C948579570FC}">
      <dgm:prSet/>
      <dgm:spPr/>
      <dgm:t>
        <a:bodyPr/>
        <a:lstStyle/>
        <a:p>
          <a:endParaRPr lang="id-ID"/>
        </a:p>
      </dgm:t>
    </dgm:pt>
    <dgm:pt modelId="{96960D4C-6F3B-40AC-97A6-3FC2E0263CF4}">
      <dgm:prSet phldrT="[Text]"/>
      <dgm:spPr/>
      <dgm:t>
        <a:bodyPr/>
        <a:lstStyle/>
        <a:p>
          <a:r>
            <a:rPr lang="id-ID" dirty="0" smtClean="0"/>
            <a:t>Bahasa query basis data</a:t>
          </a:r>
          <a:endParaRPr lang="id-ID" dirty="0"/>
        </a:p>
      </dgm:t>
    </dgm:pt>
    <dgm:pt modelId="{A554C1BE-F9EC-48BB-94D6-7F0356AA27A3}" type="parTrans" cxnId="{FD2F0681-ED31-422E-A06C-EBBB627E718D}">
      <dgm:prSet/>
      <dgm:spPr/>
      <dgm:t>
        <a:bodyPr/>
        <a:lstStyle/>
        <a:p>
          <a:endParaRPr lang="id-ID"/>
        </a:p>
      </dgm:t>
    </dgm:pt>
    <dgm:pt modelId="{56466004-03C7-4B99-A96F-2C5DA77F5237}" type="sibTrans" cxnId="{FD2F0681-ED31-422E-A06C-EBBB627E718D}">
      <dgm:prSet/>
      <dgm:spPr/>
      <dgm:t>
        <a:bodyPr/>
        <a:lstStyle/>
        <a:p>
          <a:endParaRPr lang="id-ID"/>
        </a:p>
      </dgm:t>
    </dgm:pt>
    <dgm:pt modelId="{F57E5397-7A39-4171-9590-2F30CB861F7F}">
      <dgm:prSet phldrT="[Text]" custT="1"/>
      <dgm:spPr/>
      <dgm:t>
        <a:bodyPr/>
        <a:lstStyle/>
        <a:p>
          <a:r>
            <a:rPr lang="id-ID" sz="1200" dirty="0" smtClean="0"/>
            <a:t>Lapisan transport yaitu analilsis dan desain protokol yang dapat dipercaya seperti TCP</a:t>
          </a:r>
          <a:endParaRPr lang="id-ID" sz="1200" dirty="0"/>
        </a:p>
      </dgm:t>
    </dgm:pt>
    <dgm:pt modelId="{BF2190B6-EE7B-4401-BAAF-9D54BF54DA54}" type="parTrans" cxnId="{B9A491C2-4D17-4E02-807B-22D2A8515F9A}">
      <dgm:prSet/>
      <dgm:spPr/>
      <dgm:t>
        <a:bodyPr/>
        <a:lstStyle/>
        <a:p>
          <a:endParaRPr lang="id-ID"/>
        </a:p>
      </dgm:t>
    </dgm:pt>
    <dgm:pt modelId="{22171F50-BC38-4BB3-89D6-08A2A9E505E3}" type="sibTrans" cxnId="{B9A491C2-4D17-4E02-807B-22D2A8515F9A}">
      <dgm:prSet/>
      <dgm:spPr/>
      <dgm:t>
        <a:bodyPr/>
        <a:lstStyle/>
        <a:p>
          <a:endParaRPr lang="id-ID"/>
        </a:p>
      </dgm:t>
    </dgm:pt>
    <dgm:pt modelId="{44746D3D-4888-45A7-AC80-BFE009980E4D}">
      <dgm:prSet phldrT="[Text]" custT="1"/>
      <dgm:spPr/>
      <dgm:t>
        <a:bodyPr/>
        <a:lstStyle/>
        <a:p>
          <a:r>
            <a:rPr lang="id-ID" sz="1200" dirty="0" smtClean="0"/>
            <a:t>Lapisan aplikasi meliputi style interaksi, skalabillitias dan pemisahan yang berhubungan dengan element arsitektur</a:t>
          </a:r>
          <a:endParaRPr lang="id-ID" sz="1200" dirty="0"/>
        </a:p>
      </dgm:t>
    </dgm:pt>
    <dgm:pt modelId="{22524796-4E2A-4DDC-AFD0-94692C2306D3}" type="parTrans" cxnId="{37156D28-A563-4AE9-A573-7D19270E3D7E}">
      <dgm:prSet/>
      <dgm:spPr/>
      <dgm:t>
        <a:bodyPr/>
        <a:lstStyle/>
        <a:p>
          <a:endParaRPr lang="id-ID"/>
        </a:p>
      </dgm:t>
    </dgm:pt>
    <dgm:pt modelId="{756A9AEB-37FA-443D-9D87-B5CF4E06BC91}" type="sibTrans" cxnId="{37156D28-A563-4AE9-A573-7D19270E3D7E}">
      <dgm:prSet/>
      <dgm:spPr/>
      <dgm:t>
        <a:bodyPr/>
        <a:lstStyle/>
        <a:p>
          <a:endParaRPr lang="id-ID"/>
        </a:p>
      </dgm:t>
    </dgm:pt>
    <dgm:pt modelId="{979F1F45-C666-4EE9-B650-102DC7E60D6E}">
      <dgm:prSet phldrT="[Text]" custT="1"/>
      <dgm:spPr/>
      <dgm:t>
        <a:bodyPr/>
        <a:lstStyle/>
        <a:p>
          <a:r>
            <a:rPr lang="id-ID" sz="1200" dirty="0" smtClean="0"/>
            <a:t>Kinerja</a:t>
          </a:r>
          <a:endParaRPr lang="id-ID" sz="1200" dirty="0"/>
        </a:p>
      </dgm:t>
    </dgm:pt>
    <dgm:pt modelId="{4D7F4D91-DA11-497A-AF17-0C47E78342E4}" type="parTrans" cxnId="{9DFC016E-7EF9-4D31-AA81-93AD12536E2F}">
      <dgm:prSet/>
      <dgm:spPr/>
      <dgm:t>
        <a:bodyPr/>
        <a:lstStyle/>
        <a:p>
          <a:endParaRPr lang="id-ID"/>
        </a:p>
      </dgm:t>
    </dgm:pt>
    <dgm:pt modelId="{B6CA7FFE-2771-43A3-BDE7-C5B40E99F1C8}" type="sibTrans" cxnId="{9DFC016E-7EF9-4D31-AA81-93AD12536E2F}">
      <dgm:prSet/>
      <dgm:spPr/>
      <dgm:t>
        <a:bodyPr/>
        <a:lstStyle/>
        <a:p>
          <a:endParaRPr lang="id-ID"/>
        </a:p>
      </dgm:t>
    </dgm:pt>
    <dgm:pt modelId="{3FF6336C-C739-4F76-90CC-70CF271F388F}">
      <dgm:prSet phldrT="[Text]" custT="1"/>
      <dgm:spPr/>
      <dgm:t>
        <a:bodyPr/>
        <a:lstStyle/>
        <a:p>
          <a:r>
            <a:rPr lang="id-ID" sz="1200" dirty="0" smtClean="0"/>
            <a:t>Arsitektur</a:t>
          </a:r>
          <a:endParaRPr lang="id-ID" sz="1200" dirty="0"/>
        </a:p>
      </dgm:t>
    </dgm:pt>
    <dgm:pt modelId="{A4B30D60-C5FA-481E-84BF-1CCB7237D6E8}" type="parTrans" cxnId="{0BFF04A1-29E6-44BF-BAB6-AD34F2CDBA1F}">
      <dgm:prSet/>
      <dgm:spPr/>
      <dgm:t>
        <a:bodyPr/>
        <a:lstStyle/>
        <a:p>
          <a:endParaRPr lang="id-ID"/>
        </a:p>
      </dgm:t>
    </dgm:pt>
    <dgm:pt modelId="{6B05BFB4-461D-42BD-9693-B39674F580D9}" type="sibTrans" cxnId="{0BFF04A1-29E6-44BF-BAB6-AD34F2CDBA1F}">
      <dgm:prSet/>
      <dgm:spPr/>
      <dgm:t>
        <a:bodyPr/>
        <a:lstStyle/>
        <a:p>
          <a:endParaRPr lang="id-ID"/>
        </a:p>
      </dgm:t>
    </dgm:pt>
    <dgm:pt modelId="{D60BEF49-72EA-404A-A755-54E562358B24}">
      <dgm:prSet phldrT="[Text]" custT="1"/>
      <dgm:spPr/>
      <dgm:t>
        <a:bodyPr/>
        <a:lstStyle/>
        <a:p>
          <a:r>
            <a:rPr lang="id-ID" sz="1200" dirty="0" smtClean="0"/>
            <a:t>Desain</a:t>
          </a:r>
          <a:endParaRPr lang="id-ID" sz="1200" dirty="0"/>
        </a:p>
      </dgm:t>
    </dgm:pt>
    <dgm:pt modelId="{B74C28A8-7A7F-428A-AE51-CC52E3AB7123}" type="parTrans" cxnId="{55E6B130-7D21-4747-8B0C-4A164539A527}">
      <dgm:prSet/>
      <dgm:spPr/>
      <dgm:t>
        <a:bodyPr/>
        <a:lstStyle/>
        <a:p>
          <a:endParaRPr lang="id-ID"/>
        </a:p>
      </dgm:t>
    </dgm:pt>
    <dgm:pt modelId="{9C1CFDAD-0535-4E67-9873-6E79A0C8A467}" type="sibTrans" cxnId="{55E6B130-7D21-4747-8B0C-4A164539A527}">
      <dgm:prSet/>
      <dgm:spPr/>
      <dgm:t>
        <a:bodyPr/>
        <a:lstStyle/>
        <a:p>
          <a:endParaRPr lang="id-ID"/>
        </a:p>
      </dgm:t>
    </dgm:pt>
    <dgm:pt modelId="{27B7B5FE-E3F9-4FE1-A13A-6E9B1D4B97B2}">
      <dgm:prSet phldrT="[Text]" custT="1"/>
      <dgm:spPr/>
      <dgm:t>
        <a:bodyPr/>
        <a:lstStyle/>
        <a:p>
          <a:r>
            <a:rPr lang="id-ID" sz="1200" dirty="0" smtClean="0"/>
            <a:t>Pengujian</a:t>
          </a:r>
          <a:endParaRPr lang="id-ID" sz="1200" dirty="0"/>
        </a:p>
      </dgm:t>
    </dgm:pt>
    <dgm:pt modelId="{C470A168-CC4D-4CB0-B214-6855329E019E}" type="parTrans" cxnId="{9990A91F-E6F3-4020-BD04-4D966304D637}">
      <dgm:prSet/>
      <dgm:spPr/>
      <dgm:t>
        <a:bodyPr/>
        <a:lstStyle/>
        <a:p>
          <a:endParaRPr lang="id-ID"/>
        </a:p>
      </dgm:t>
    </dgm:pt>
    <dgm:pt modelId="{D23AFD69-452C-4719-9BE9-0D1DF64B58C4}" type="sibTrans" cxnId="{9990A91F-E6F3-4020-BD04-4D966304D637}">
      <dgm:prSet/>
      <dgm:spPr/>
      <dgm:t>
        <a:bodyPr/>
        <a:lstStyle/>
        <a:p>
          <a:endParaRPr lang="id-ID"/>
        </a:p>
      </dgm:t>
    </dgm:pt>
    <dgm:pt modelId="{EB22B7B8-A163-4B6B-B8AE-E8DDD6EC65BF}">
      <dgm:prSet phldrT="[Text]" custT="1"/>
      <dgm:spPr/>
      <dgm:t>
        <a:bodyPr/>
        <a:lstStyle/>
        <a:p>
          <a:r>
            <a:rPr lang="id-ID" sz="1200" dirty="0" smtClean="0"/>
            <a:t>lingkungan</a:t>
          </a:r>
          <a:endParaRPr lang="id-ID" sz="1200" dirty="0"/>
        </a:p>
      </dgm:t>
    </dgm:pt>
    <dgm:pt modelId="{084569BA-D8D6-4261-8E38-22794FDD5505}" type="parTrans" cxnId="{2E41D1AF-4187-4474-8C20-7A30D1ECBC3D}">
      <dgm:prSet/>
      <dgm:spPr/>
      <dgm:t>
        <a:bodyPr/>
        <a:lstStyle/>
        <a:p>
          <a:endParaRPr lang="id-ID"/>
        </a:p>
      </dgm:t>
    </dgm:pt>
    <dgm:pt modelId="{50A7DF95-D8D1-4FE9-8544-B1E8903F9DDB}" type="sibTrans" cxnId="{2E41D1AF-4187-4474-8C20-7A30D1ECBC3D}">
      <dgm:prSet/>
      <dgm:spPr/>
      <dgm:t>
        <a:bodyPr/>
        <a:lstStyle/>
        <a:p>
          <a:endParaRPr lang="id-ID"/>
        </a:p>
      </dgm:t>
    </dgm:pt>
    <dgm:pt modelId="{B00E282C-3CA0-412C-82AB-154A7D9FA1EE}">
      <dgm:prSet phldrT="[Text]"/>
      <dgm:spPr/>
      <dgm:t>
        <a:bodyPr/>
        <a:lstStyle/>
        <a:p>
          <a:r>
            <a:rPr lang="id-ID" dirty="0" smtClean="0"/>
            <a:t>Teori mesin pencari internet</a:t>
          </a:r>
          <a:endParaRPr lang="id-ID" dirty="0"/>
        </a:p>
      </dgm:t>
    </dgm:pt>
    <dgm:pt modelId="{7F311971-7522-4404-BE39-7190DBB40D8C}" type="parTrans" cxnId="{30D79BDD-ED5C-4702-8F57-6ED0CA23759C}">
      <dgm:prSet/>
      <dgm:spPr/>
      <dgm:t>
        <a:bodyPr/>
        <a:lstStyle/>
        <a:p>
          <a:endParaRPr lang="id-ID"/>
        </a:p>
      </dgm:t>
    </dgm:pt>
    <dgm:pt modelId="{8EFBCF68-8E13-4EA5-8B2E-D0A481A9BB6B}" type="sibTrans" cxnId="{30D79BDD-ED5C-4702-8F57-6ED0CA23759C}">
      <dgm:prSet/>
      <dgm:spPr/>
      <dgm:t>
        <a:bodyPr/>
        <a:lstStyle/>
        <a:p>
          <a:endParaRPr lang="id-ID"/>
        </a:p>
      </dgm:t>
    </dgm:pt>
    <dgm:pt modelId="{B2BB40D0-4A05-4FB0-AF40-FDA9503A1E3F}">
      <dgm:prSet phldrT="[Text]"/>
      <dgm:spPr/>
      <dgm:t>
        <a:bodyPr/>
        <a:lstStyle/>
        <a:p>
          <a:r>
            <a:rPr lang="id-ID" dirty="0" smtClean="0"/>
            <a:t>Fisik alat penyimpanan</a:t>
          </a:r>
          <a:endParaRPr lang="id-ID" dirty="0"/>
        </a:p>
      </dgm:t>
    </dgm:pt>
    <dgm:pt modelId="{D2B31DBE-1952-44E2-9F0A-819B0208759C}" type="parTrans" cxnId="{8DDA3B06-C43C-4665-86F5-C1C39420F989}">
      <dgm:prSet/>
      <dgm:spPr/>
      <dgm:t>
        <a:bodyPr/>
        <a:lstStyle/>
        <a:p>
          <a:endParaRPr lang="id-ID"/>
        </a:p>
      </dgm:t>
    </dgm:pt>
    <dgm:pt modelId="{02425013-BE18-400E-9E9D-524300942EB7}" type="sibTrans" cxnId="{8DDA3B06-C43C-4665-86F5-C1C39420F989}">
      <dgm:prSet/>
      <dgm:spPr/>
      <dgm:t>
        <a:bodyPr/>
        <a:lstStyle/>
        <a:p>
          <a:endParaRPr lang="id-ID"/>
        </a:p>
      </dgm:t>
    </dgm:pt>
    <dgm:pt modelId="{A179A5E0-097A-47C1-95CA-85EC1455E56C}">
      <dgm:prSet phldrT="[Text]"/>
      <dgm:spPr/>
      <dgm:t>
        <a:bodyPr/>
        <a:lstStyle/>
        <a:p>
          <a:r>
            <a:rPr lang="id-ID" dirty="0" smtClean="0"/>
            <a:t>Hipermedia</a:t>
          </a:r>
          <a:endParaRPr lang="id-ID" dirty="0"/>
        </a:p>
      </dgm:t>
    </dgm:pt>
    <dgm:pt modelId="{B98D95A0-4FD9-42AF-AB4B-4443CCD4F4E6}" type="parTrans" cxnId="{53CF46ED-E5E1-4939-BA75-08BC416320E8}">
      <dgm:prSet/>
      <dgm:spPr/>
      <dgm:t>
        <a:bodyPr/>
        <a:lstStyle/>
        <a:p>
          <a:endParaRPr lang="id-ID"/>
        </a:p>
      </dgm:t>
    </dgm:pt>
    <dgm:pt modelId="{B2412D2B-AD4E-4E78-874C-DF5A31464F67}" type="sibTrans" cxnId="{53CF46ED-E5E1-4939-BA75-08BC416320E8}">
      <dgm:prSet/>
      <dgm:spPr/>
      <dgm:t>
        <a:bodyPr/>
        <a:lstStyle/>
        <a:p>
          <a:endParaRPr lang="id-ID"/>
        </a:p>
      </dgm:t>
    </dgm:pt>
    <dgm:pt modelId="{593FCF67-C037-4C17-BACF-AAD5644520FB}">
      <dgm:prSet phldrT="[Text]"/>
      <dgm:spPr/>
      <dgm:t>
        <a:bodyPr/>
        <a:lstStyle/>
        <a:p>
          <a:r>
            <a:rPr lang="id-ID" dirty="0" smtClean="0"/>
            <a:t>Desain</a:t>
          </a:r>
          <a:endParaRPr lang="id-ID" dirty="0"/>
        </a:p>
      </dgm:t>
    </dgm:pt>
    <dgm:pt modelId="{020F04DA-4EDB-4759-AAD4-CA3ECCAEF741}" type="parTrans" cxnId="{D197C956-FE06-4EF9-9A61-E5EB603CF116}">
      <dgm:prSet/>
      <dgm:spPr/>
      <dgm:t>
        <a:bodyPr/>
        <a:lstStyle/>
        <a:p>
          <a:endParaRPr lang="id-ID"/>
        </a:p>
      </dgm:t>
    </dgm:pt>
    <dgm:pt modelId="{988E6BDE-633D-4090-B77A-AE1A8FE61FDF}" type="sibTrans" cxnId="{D197C956-FE06-4EF9-9A61-E5EB603CF116}">
      <dgm:prSet/>
      <dgm:spPr/>
      <dgm:t>
        <a:bodyPr/>
        <a:lstStyle/>
        <a:p>
          <a:endParaRPr lang="id-ID"/>
        </a:p>
      </dgm:t>
    </dgm:pt>
    <dgm:pt modelId="{AD7FCBC7-18B3-48CD-853A-E7150E0D5EAD}">
      <dgm:prSet phldrT="[Text]"/>
      <dgm:spPr/>
      <dgm:t>
        <a:bodyPr/>
        <a:lstStyle/>
        <a:p>
          <a:r>
            <a:rPr lang="id-ID" dirty="0" smtClean="0"/>
            <a:t>Visualisasi</a:t>
          </a:r>
          <a:endParaRPr lang="id-ID" dirty="0"/>
        </a:p>
      </dgm:t>
    </dgm:pt>
    <dgm:pt modelId="{08A8387A-E31A-4C81-9A00-A18615176C10}" type="parTrans" cxnId="{65C3AE18-6D70-4951-A232-AAF7958B60B5}">
      <dgm:prSet/>
      <dgm:spPr/>
      <dgm:t>
        <a:bodyPr/>
        <a:lstStyle/>
        <a:p>
          <a:endParaRPr lang="id-ID"/>
        </a:p>
      </dgm:t>
    </dgm:pt>
    <dgm:pt modelId="{F2BC49CB-EC62-4176-B36A-47D8BAC3F912}" type="sibTrans" cxnId="{65C3AE18-6D70-4951-A232-AAF7958B60B5}">
      <dgm:prSet/>
      <dgm:spPr/>
      <dgm:t>
        <a:bodyPr/>
        <a:lstStyle/>
        <a:p>
          <a:endParaRPr lang="id-ID"/>
        </a:p>
      </dgm:t>
    </dgm:pt>
    <dgm:pt modelId="{09F2462A-827E-41F0-A176-0B1E6B25FABC}">
      <dgm:prSet phldrT="[Text]"/>
      <dgm:spPr/>
      <dgm:t>
        <a:bodyPr/>
        <a:lstStyle/>
        <a:p>
          <a:r>
            <a:rPr lang="id-ID" dirty="0" smtClean="0"/>
            <a:t>Usabilitas</a:t>
          </a:r>
          <a:endParaRPr lang="id-ID" dirty="0"/>
        </a:p>
      </dgm:t>
    </dgm:pt>
    <dgm:pt modelId="{0B031A7E-B919-41EB-B223-D0215D26450A}" type="parTrans" cxnId="{B65F4016-A0D4-486A-BD91-113069C63A79}">
      <dgm:prSet/>
      <dgm:spPr/>
      <dgm:t>
        <a:bodyPr/>
        <a:lstStyle/>
        <a:p>
          <a:endParaRPr lang="id-ID"/>
        </a:p>
      </dgm:t>
    </dgm:pt>
    <dgm:pt modelId="{EE0890D6-87B4-425A-83F4-3994D6AE89C1}" type="sibTrans" cxnId="{B65F4016-A0D4-486A-BD91-113069C63A79}">
      <dgm:prSet/>
      <dgm:spPr/>
      <dgm:t>
        <a:bodyPr/>
        <a:lstStyle/>
        <a:p>
          <a:endParaRPr lang="id-ID"/>
        </a:p>
      </dgm:t>
    </dgm:pt>
    <dgm:pt modelId="{E2080CD9-5AC7-40E4-A9DA-5936EED4F145}">
      <dgm:prSet phldrT="[Text]"/>
      <dgm:spPr/>
      <dgm:t>
        <a:bodyPr/>
        <a:lstStyle/>
        <a:p>
          <a:r>
            <a:rPr lang="id-ID" dirty="0" smtClean="0"/>
            <a:t>Tool kolaboratif</a:t>
          </a:r>
          <a:endParaRPr lang="id-ID" dirty="0"/>
        </a:p>
      </dgm:t>
    </dgm:pt>
    <dgm:pt modelId="{3D0BC1A9-235A-409A-A61E-30745C731C10}" type="parTrans" cxnId="{5410844C-0D30-4E9D-A7E7-5248DF362E1F}">
      <dgm:prSet/>
      <dgm:spPr/>
      <dgm:t>
        <a:bodyPr/>
        <a:lstStyle/>
        <a:p>
          <a:endParaRPr lang="id-ID"/>
        </a:p>
      </dgm:t>
    </dgm:pt>
    <dgm:pt modelId="{E34B7C00-A3A8-4AC1-9603-09CB653288D8}" type="sibTrans" cxnId="{5410844C-0D30-4E9D-A7E7-5248DF362E1F}">
      <dgm:prSet/>
      <dgm:spPr/>
      <dgm:t>
        <a:bodyPr/>
        <a:lstStyle/>
        <a:p>
          <a:endParaRPr lang="id-ID"/>
        </a:p>
      </dgm:t>
    </dgm:pt>
    <dgm:pt modelId="{65DC3880-62F9-40E8-ABD0-3E55EAF89E40}" type="pres">
      <dgm:prSet presAssocID="{EBAD5944-A17A-46F4-A045-740DB76D07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7A8F1AA-D844-4338-86F4-6FA3A7816300}" type="pres">
      <dgm:prSet presAssocID="{5FA90FB2-EDF4-4114-A41D-14952C8B76D4}" presName="linNode" presStyleCnt="0"/>
      <dgm:spPr/>
    </dgm:pt>
    <dgm:pt modelId="{A58ECCDD-AB80-44CA-8AEF-0DF5234112F8}" type="pres">
      <dgm:prSet presAssocID="{5FA90FB2-EDF4-4114-A41D-14952C8B76D4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683144E-18B0-4A87-8B06-110F903BE0B0}" type="pres">
      <dgm:prSet presAssocID="{5FA90FB2-EDF4-4114-A41D-14952C8B76D4}" presName="descendantText" presStyleLbl="alignAccFollowNode1" presStyleIdx="0" presStyleCnt="4" custScaleY="13663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B199366-DA36-4626-85A3-CF3E750AE0F6}" type="pres">
      <dgm:prSet presAssocID="{86005032-9345-4279-8638-EA3B4DB1AF51}" presName="sp" presStyleCnt="0"/>
      <dgm:spPr/>
    </dgm:pt>
    <dgm:pt modelId="{A9CDD758-07B0-4BD8-B162-3212822D744E}" type="pres">
      <dgm:prSet presAssocID="{B77A5807-6120-4236-9F0F-D8C69F9A1BED}" presName="linNode" presStyleCnt="0"/>
      <dgm:spPr/>
    </dgm:pt>
    <dgm:pt modelId="{35B89BF8-703D-4D79-8577-616AEA62FBD5}" type="pres">
      <dgm:prSet presAssocID="{B77A5807-6120-4236-9F0F-D8C69F9A1BED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2E1F214-466D-4A30-8A8B-C51D1CBDB6C8}" type="pres">
      <dgm:prSet presAssocID="{B77A5807-6120-4236-9F0F-D8C69F9A1BED}" presName="descendantText" presStyleLbl="alignAccFollowNode1" presStyleIdx="1" presStyleCnt="4" custScaleY="11961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B4405D1-A5F9-4387-AF89-8BB710BE9156}" type="pres">
      <dgm:prSet presAssocID="{1ABBD44E-DD96-49E1-82D2-2529ABE05C68}" presName="sp" presStyleCnt="0"/>
      <dgm:spPr/>
    </dgm:pt>
    <dgm:pt modelId="{B73B63A2-99FC-4443-AC1A-6C7E37753407}" type="pres">
      <dgm:prSet presAssocID="{08FECD56-194D-4D00-AB4F-751BC6890CC9}" presName="linNode" presStyleCnt="0"/>
      <dgm:spPr/>
    </dgm:pt>
    <dgm:pt modelId="{A653C5A5-BB51-4AE8-B6C1-02BB1AB8C14E}" type="pres">
      <dgm:prSet presAssocID="{08FECD56-194D-4D00-AB4F-751BC6890CC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A329EAE-6429-4DAC-BAFF-1465346C61DD}" type="pres">
      <dgm:prSet presAssocID="{08FECD56-194D-4D00-AB4F-751BC6890CC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5603DCF-B778-43EC-846A-68C633D26E5A}" type="pres">
      <dgm:prSet presAssocID="{AE089952-4949-4328-87F3-B0042557E284}" presName="sp" presStyleCnt="0"/>
      <dgm:spPr/>
    </dgm:pt>
    <dgm:pt modelId="{B22FA2AA-A9AB-42AC-9E76-7E473027E299}" type="pres">
      <dgm:prSet presAssocID="{A179A5E0-097A-47C1-95CA-85EC1455E56C}" presName="linNode" presStyleCnt="0"/>
      <dgm:spPr/>
    </dgm:pt>
    <dgm:pt modelId="{19CD4BEC-A025-4546-AE4E-F1D71019D96E}" type="pres">
      <dgm:prSet presAssocID="{A179A5E0-097A-47C1-95CA-85EC1455E56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EF3465A-7A02-46D6-9F16-55D3E5AEED36}" type="pres">
      <dgm:prSet presAssocID="{A179A5E0-097A-47C1-95CA-85EC1455E56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905BFE8-EBBC-4002-A65A-4C38B84749F5}" type="presOf" srcId="{E2080CD9-5AC7-40E4-A9DA-5936EED4F145}" destId="{BEF3465A-7A02-46D6-9F16-55D3E5AEED36}" srcOrd="0" destOrd="3" presId="urn:microsoft.com/office/officeart/2005/8/layout/vList5"/>
    <dgm:cxn modelId="{1178BF1A-163F-49CC-A753-5E59E8C9198E}" type="presOf" srcId="{3753A0F1-2187-4420-ACC0-AF5A07596492}" destId="{92E1F214-466D-4A30-8A8B-C51D1CBDB6C8}" srcOrd="0" destOrd="1" presId="urn:microsoft.com/office/officeart/2005/8/layout/vList5"/>
    <dgm:cxn modelId="{55E6B130-7D21-4747-8B0C-4A164539A527}" srcId="{B77A5807-6120-4236-9F0F-D8C69F9A1BED}" destId="{D60BEF49-72EA-404A-A755-54E562358B24}" srcOrd="3" destOrd="0" parTransId="{B74C28A8-7A7F-428A-AE51-CC52E3AB7123}" sibTransId="{9C1CFDAD-0535-4E67-9873-6E79A0C8A467}"/>
    <dgm:cxn modelId="{ADDFC9FC-96BE-496B-AC17-B68B69CD7465}" type="presOf" srcId="{5FA90FB2-EDF4-4114-A41D-14952C8B76D4}" destId="{A58ECCDD-AB80-44CA-8AEF-0DF5234112F8}" srcOrd="0" destOrd="0" presId="urn:microsoft.com/office/officeart/2005/8/layout/vList5"/>
    <dgm:cxn modelId="{334256F9-3F74-4489-A1FB-007CA7CCF3F4}" type="presOf" srcId="{AB8E01F0-355A-4115-81BE-1C084019E0D6}" destId="{0683144E-18B0-4A87-8B06-110F903BE0B0}" srcOrd="0" destOrd="0" presId="urn:microsoft.com/office/officeart/2005/8/layout/vList5"/>
    <dgm:cxn modelId="{F8DB46C8-5757-43AA-9DDA-D419C5607D7B}" srcId="{B77A5807-6120-4236-9F0F-D8C69F9A1BED}" destId="{3753A0F1-2187-4420-ACC0-AF5A07596492}" srcOrd="1" destOrd="0" parTransId="{EA43C6F6-712C-4630-A2EF-FE45A2F6EEBE}" sibTransId="{0C8DDAE8-AB3C-4F14-B54D-ABF601D6E16B}"/>
    <dgm:cxn modelId="{D197C956-FE06-4EF9-9A61-E5EB603CF116}" srcId="{A179A5E0-097A-47C1-95CA-85EC1455E56C}" destId="{593FCF67-C037-4C17-BACF-AAD5644520FB}" srcOrd="0" destOrd="0" parTransId="{020F04DA-4EDB-4759-AAD4-CA3ECCAEF741}" sibTransId="{988E6BDE-633D-4090-B77A-AE1A8FE61FDF}"/>
    <dgm:cxn modelId="{9DFC016E-7EF9-4D31-AA81-93AD12536E2F}" srcId="{5FA90FB2-EDF4-4114-A41D-14952C8B76D4}" destId="{979F1F45-C666-4EE9-B650-102DC7E60D6E}" srcOrd="4" destOrd="0" parTransId="{4D7F4D91-DA11-497A-AF17-0C47E78342E4}" sibTransId="{B6CA7FFE-2771-43A3-BDE7-C5B40E99F1C8}"/>
    <dgm:cxn modelId="{FD2F0681-ED31-422E-A06C-EBBB627E718D}" srcId="{08FECD56-194D-4D00-AB4F-751BC6890CC9}" destId="{96960D4C-6F3B-40AC-97A6-3FC2E0263CF4}" srcOrd="1" destOrd="0" parTransId="{A554C1BE-F9EC-48BB-94D6-7F0356AA27A3}" sibTransId="{56466004-03C7-4B99-A96F-2C5DA77F5237}"/>
    <dgm:cxn modelId="{A3593D13-C4EF-4B28-98D2-9E79401AF1C7}" srcId="{5FA90FB2-EDF4-4114-A41D-14952C8B76D4}" destId="{3A92FA2D-B0E9-41C1-90B5-B3B932DC8DCF}" srcOrd="1" destOrd="0" parTransId="{F3247416-BFE0-44AA-AB3F-4E4DFCD8024D}" sibTransId="{9E615F63-EF9F-4C92-8D07-CF4D37829544}"/>
    <dgm:cxn modelId="{8257647B-5614-4896-949B-B0ADA62BA68A}" type="presOf" srcId="{D60BEF49-72EA-404A-A755-54E562358B24}" destId="{92E1F214-466D-4A30-8A8B-C51D1CBDB6C8}" srcOrd="0" destOrd="3" presId="urn:microsoft.com/office/officeart/2005/8/layout/vList5"/>
    <dgm:cxn modelId="{5FCBA35C-B274-4615-A44C-E617AA77D684}" type="presOf" srcId="{96960D4C-6F3B-40AC-97A6-3FC2E0263CF4}" destId="{2A329EAE-6429-4DAC-BAFF-1465346C61DD}" srcOrd="0" destOrd="1" presId="urn:microsoft.com/office/officeart/2005/8/layout/vList5"/>
    <dgm:cxn modelId="{8DDA3B06-C43C-4665-86F5-C1C39420F989}" srcId="{08FECD56-194D-4D00-AB4F-751BC6890CC9}" destId="{B2BB40D0-4A05-4FB0-AF40-FDA9503A1E3F}" srcOrd="3" destOrd="0" parTransId="{D2B31DBE-1952-44E2-9F0A-819B0208759C}" sibTransId="{02425013-BE18-400E-9E9D-524300942EB7}"/>
    <dgm:cxn modelId="{30D79BDD-ED5C-4702-8F57-6ED0CA23759C}" srcId="{08FECD56-194D-4D00-AB4F-751BC6890CC9}" destId="{B00E282C-3CA0-412C-82AB-154A7D9FA1EE}" srcOrd="2" destOrd="0" parTransId="{7F311971-7522-4404-BE39-7190DBB40D8C}" sibTransId="{8EFBCF68-8E13-4EA5-8B2E-D0A481A9BB6B}"/>
    <dgm:cxn modelId="{53CF46ED-E5E1-4939-BA75-08BC416320E8}" srcId="{EBAD5944-A17A-46F4-A045-740DB76D07D3}" destId="{A179A5E0-097A-47C1-95CA-85EC1455E56C}" srcOrd="3" destOrd="0" parTransId="{B98D95A0-4FD9-42AF-AB4B-4443CCD4F4E6}" sibTransId="{B2412D2B-AD4E-4E78-874C-DF5A31464F67}"/>
    <dgm:cxn modelId="{5CBD17E6-C44F-431D-BDA8-0AC0B8C814E2}" srcId="{B77A5807-6120-4236-9F0F-D8C69F9A1BED}" destId="{05649CDE-90CE-4F1D-BE0A-1A86C3E0F0B2}" srcOrd="0" destOrd="0" parTransId="{5841DB1F-584D-426B-8028-350814C45DD9}" sibTransId="{B1850CBD-49A2-4768-8C7B-5F73412B9488}"/>
    <dgm:cxn modelId="{5410844C-0D30-4E9D-A7E7-5248DF362E1F}" srcId="{A179A5E0-097A-47C1-95CA-85EC1455E56C}" destId="{E2080CD9-5AC7-40E4-A9DA-5936EED4F145}" srcOrd="3" destOrd="0" parTransId="{3D0BC1A9-235A-409A-A61E-30745C731C10}" sibTransId="{E34B7C00-A3A8-4AC1-9603-09CB653288D8}"/>
    <dgm:cxn modelId="{46945F18-BFC8-4037-8510-99ACD7C3CD39}" type="presOf" srcId="{B00E282C-3CA0-412C-82AB-154A7D9FA1EE}" destId="{2A329EAE-6429-4DAC-BAFF-1465346C61DD}" srcOrd="0" destOrd="2" presId="urn:microsoft.com/office/officeart/2005/8/layout/vList5"/>
    <dgm:cxn modelId="{F81A8F49-2284-4090-9E29-19D95BA24D1C}" type="presOf" srcId="{979F1F45-C666-4EE9-B650-102DC7E60D6E}" destId="{0683144E-18B0-4A87-8B06-110F903BE0B0}" srcOrd="0" destOrd="4" presId="urn:microsoft.com/office/officeart/2005/8/layout/vList5"/>
    <dgm:cxn modelId="{2E41D1AF-4187-4474-8C20-7A30D1ECBC3D}" srcId="{B77A5807-6120-4236-9F0F-D8C69F9A1BED}" destId="{EB22B7B8-A163-4B6B-B8AE-E8DDD6EC65BF}" srcOrd="5" destOrd="0" parTransId="{084569BA-D8D6-4261-8E38-22794FDD5505}" sibTransId="{50A7DF95-D8D1-4FE9-8544-B1E8903F9DDB}"/>
    <dgm:cxn modelId="{2214BA95-6A98-4751-8376-92F09C1301CF}" srcId="{5FA90FB2-EDF4-4114-A41D-14952C8B76D4}" destId="{AB8E01F0-355A-4115-81BE-1C084019E0D6}" srcOrd="0" destOrd="0" parTransId="{A297DA0E-62FD-4CD9-8CB9-BFFDE29EBFB5}" sibTransId="{43AEF3D4-1AA1-4467-A832-571B79312D8F}"/>
    <dgm:cxn modelId="{9C197FD4-0D72-4598-9D57-C573DC1EFC0A}" type="presOf" srcId="{3A92FA2D-B0E9-41C1-90B5-B3B932DC8DCF}" destId="{0683144E-18B0-4A87-8B06-110F903BE0B0}" srcOrd="0" destOrd="1" presId="urn:microsoft.com/office/officeart/2005/8/layout/vList5"/>
    <dgm:cxn modelId="{37156D28-A563-4AE9-A573-7D19270E3D7E}" srcId="{5FA90FB2-EDF4-4114-A41D-14952C8B76D4}" destId="{44746D3D-4888-45A7-AC80-BFE009980E4D}" srcOrd="3" destOrd="0" parTransId="{22524796-4E2A-4DDC-AFD0-94692C2306D3}" sibTransId="{756A9AEB-37FA-443D-9D87-B5CF4E06BC91}"/>
    <dgm:cxn modelId="{C12F3F72-6067-4935-A52B-C948579570FC}" srcId="{08FECD56-194D-4D00-AB4F-751BC6890CC9}" destId="{66C03A5A-245E-40FD-ADFC-6BDB47D59C3E}" srcOrd="0" destOrd="0" parTransId="{73177581-C338-4494-9B45-AA019539A5F9}" sibTransId="{7780E0D2-9497-487A-877B-84EAA48BA785}"/>
    <dgm:cxn modelId="{0BFF04A1-29E6-44BF-BAB6-AD34F2CDBA1F}" srcId="{B77A5807-6120-4236-9F0F-D8C69F9A1BED}" destId="{3FF6336C-C739-4F76-90CC-70CF271F388F}" srcOrd="2" destOrd="0" parTransId="{A4B30D60-C5FA-481E-84BF-1CCB7237D6E8}" sibTransId="{6B05BFB4-461D-42BD-9693-B39674F580D9}"/>
    <dgm:cxn modelId="{15CBB317-B22E-4578-828F-BCE5FB47A7AC}" type="presOf" srcId="{09F2462A-827E-41F0-A176-0B1E6B25FABC}" destId="{BEF3465A-7A02-46D6-9F16-55D3E5AEED36}" srcOrd="0" destOrd="2" presId="urn:microsoft.com/office/officeart/2005/8/layout/vList5"/>
    <dgm:cxn modelId="{65C3AE18-6D70-4951-A232-AAF7958B60B5}" srcId="{A179A5E0-097A-47C1-95CA-85EC1455E56C}" destId="{AD7FCBC7-18B3-48CD-853A-E7150E0D5EAD}" srcOrd="1" destOrd="0" parTransId="{08A8387A-E31A-4C81-9A00-A18615176C10}" sibTransId="{F2BC49CB-EC62-4176-B36A-47D8BAC3F912}"/>
    <dgm:cxn modelId="{F452885F-FFCB-4FB4-BF32-26E2CB0D1899}" type="presOf" srcId="{593FCF67-C037-4C17-BACF-AAD5644520FB}" destId="{BEF3465A-7A02-46D6-9F16-55D3E5AEED36}" srcOrd="0" destOrd="0" presId="urn:microsoft.com/office/officeart/2005/8/layout/vList5"/>
    <dgm:cxn modelId="{1263F1BF-B675-4F40-8B90-3AE1A6DB9ADE}" type="presOf" srcId="{F57E5397-7A39-4171-9590-2F30CB861F7F}" destId="{0683144E-18B0-4A87-8B06-110F903BE0B0}" srcOrd="0" destOrd="2" presId="urn:microsoft.com/office/officeart/2005/8/layout/vList5"/>
    <dgm:cxn modelId="{3E9C0633-4F1D-45B8-A4C1-FA900478422F}" type="presOf" srcId="{27B7B5FE-E3F9-4FE1-A13A-6E9B1D4B97B2}" destId="{92E1F214-466D-4A30-8A8B-C51D1CBDB6C8}" srcOrd="0" destOrd="4" presId="urn:microsoft.com/office/officeart/2005/8/layout/vList5"/>
    <dgm:cxn modelId="{70168C63-610A-40E4-820D-AB9B83974332}" type="presOf" srcId="{EBAD5944-A17A-46F4-A045-740DB76D07D3}" destId="{65DC3880-62F9-40E8-ABD0-3E55EAF89E40}" srcOrd="0" destOrd="0" presId="urn:microsoft.com/office/officeart/2005/8/layout/vList5"/>
    <dgm:cxn modelId="{B9A491C2-4D17-4E02-807B-22D2A8515F9A}" srcId="{5FA90FB2-EDF4-4114-A41D-14952C8B76D4}" destId="{F57E5397-7A39-4171-9590-2F30CB861F7F}" srcOrd="2" destOrd="0" parTransId="{BF2190B6-EE7B-4401-BAAF-9D54BF54DA54}" sibTransId="{22171F50-BC38-4BB3-89D6-08A2A9E505E3}"/>
    <dgm:cxn modelId="{4F5F34FF-7A8B-4E97-A638-397188F39A69}" type="presOf" srcId="{08FECD56-194D-4D00-AB4F-751BC6890CC9}" destId="{A653C5A5-BB51-4AE8-B6C1-02BB1AB8C14E}" srcOrd="0" destOrd="0" presId="urn:microsoft.com/office/officeart/2005/8/layout/vList5"/>
    <dgm:cxn modelId="{342DBEE5-4827-4FF2-B1BF-C5DD1D3EF794}" srcId="{EBAD5944-A17A-46F4-A045-740DB76D07D3}" destId="{08FECD56-194D-4D00-AB4F-751BC6890CC9}" srcOrd="2" destOrd="0" parTransId="{C8188103-625A-4F62-8D99-F3EB39AA9300}" sibTransId="{AE089952-4949-4328-87F3-B0042557E284}"/>
    <dgm:cxn modelId="{790CB650-D734-4B62-93D0-9124204454BC}" type="presOf" srcId="{3FF6336C-C739-4F76-90CC-70CF271F388F}" destId="{92E1F214-466D-4A30-8A8B-C51D1CBDB6C8}" srcOrd="0" destOrd="2" presId="urn:microsoft.com/office/officeart/2005/8/layout/vList5"/>
    <dgm:cxn modelId="{7E2B3EAE-E4A6-4DDC-ACE1-B3FA0D14D0C0}" srcId="{EBAD5944-A17A-46F4-A045-740DB76D07D3}" destId="{B77A5807-6120-4236-9F0F-D8C69F9A1BED}" srcOrd="1" destOrd="0" parTransId="{036D0DA6-7275-4CB2-B57F-CC49B9E9F30E}" sibTransId="{1ABBD44E-DD96-49E1-82D2-2529ABE05C68}"/>
    <dgm:cxn modelId="{B65F4016-A0D4-486A-BD91-113069C63A79}" srcId="{A179A5E0-097A-47C1-95CA-85EC1455E56C}" destId="{09F2462A-827E-41F0-A176-0B1E6B25FABC}" srcOrd="2" destOrd="0" parTransId="{0B031A7E-B919-41EB-B223-D0215D26450A}" sibTransId="{EE0890D6-87B4-425A-83F4-3994D6AE89C1}"/>
    <dgm:cxn modelId="{6179790B-E083-47EB-AC6D-1E739542012C}" type="presOf" srcId="{44746D3D-4888-45A7-AC80-BFE009980E4D}" destId="{0683144E-18B0-4A87-8B06-110F903BE0B0}" srcOrd="0" destOrd="3" presId="urn:microsoft.com/office/officeart/2005/8/layout/vList5"/>
    <dgm:cxn modelId="{41467B12-1717-4E8B-8AE5-6F3280072116}" type="presOf" srcId="{EB22B7B8-A163-4B6B-B8AE-E8DDD6EC65BF}" destId="{92E1F214-466D-4A30-8A8B-C51D1CBDB6C8}" srcOrd="0" destOrd="5" presId="urn:microsoft.com/office/officeart/2005/8/layout/vList5"/>
    <dgm:cxn modelId="{652E8611-8DB6-47B8-8DAA-943197877C09}" srcId="{EBAD5944-A17A-46F4-A045-740DB76D07D3}" destId="{5FA90FB2-EDF4-4114-A41D-14952C8B76D4}" srcOrd="0" destOrd="0" parTransId="{3E8BD39C-F6D0-48AA-8944-B3F2E2A34F3B}" sibTransId="{86005032-9345-4279-8638-EA3B4DB1AF51}"/>
    <dgm:cxn modelId="{9990A91F-E6F3-4020-BD04-4D966304D637}" srcId="{B77A5807-6120-4236-9F0F-D8C69F9A1BED}" destId="{27B7B5FE-E3F9-4FE1-A13A-6E9B1D4B97B2}" srcOrd="4" destOrd="0" parTransId="{C470A168-CC4D-4CB0-B214-6855329E019E}" sibTransId="{D23AFD69-452C-4719-9BE9-0D1DF64B58C4}"/>
    <dgm:cxn modelId="{07668C04-FA2F-4D4B-88C6-716FD357FF7C}" type="presOf" srcId="{AD7FCBC7-18B3-48CD-853A-E7150E0D5EAD}" destId="{BEF3465A-7A02-46D6-9F16-55D3E5AEED36}" srcOrd="0" destOrd="1" presId="urn:microsoft.com/office/officeart/2005/8/layout/vList5"/>
    <dgm:cxn modelId="{D85CFB6C-48F0-4C56-9B4A-D08453F16CCA}" type="presOf" srcId="{B77A5807-6120-4236-9F0F-D8C69F9A1BED}" destId="{35B89BF8-703D-4D79-8577-616AEA62FBD5}" srcOrd="0" destOrd="0" presId="urn:microsoft.com/office/officeart/2005/8/layout/vList5"/>
    <dgm:cxn modelId="{3CA798C6-52EB-41AA-AE25-44D1D7047984}" type="presOf" srcId="{66C03A5A-245E-40FD-ADFC-6BDB47D59C3E}" destId="{2A329EAE-6429-4DAC-BAFF-1465346C61DD}" srcOrd="0" destOrd="0" presId="urn:microsoft.com/office/officeart/2005/8/layout/vList5"/>
    <dgm:cxn modelId="{73428A73-C23E-4F87-804E-E7ABD10A33C0}" type="presOf" srcId="{B2BB40D0-4A05-4FB0-AF40-FDA9503A1E3F}" destId="{2A329EAE-6429-4DAC-BAFF-1465346C61DD}" srcOrd="0" destOrd="3" presId="urn:microsoft.com/office/officeart/2005/8/layout/vList5"/>
    <dgm:cxn modelId="{84DAC952-915F-4386-A9C4-161E66EB6236}" type="presOf" srcId="{05649CDE-90CE-4F1D-BE0A-1A86C3E0F0B2}" destId="{92E1F214-466D-4A30-8A8B-C51D1CBDB6C8}" srcOrd="0" destOrd="0" presId="urn:microsoft.com/office/officeart/2005/8/layout/vList5"/>
    <dgm:cxn modelId="{B4289AD4-8C2F-48BB-90B1-97DC2C7AD6A2}" type="presOf" srcId="{A179A5E0-097A-47C1-95CA-85EC1455E56C}" destId="{19CD4BEC-A025-4546-AE4E-F1D71019D96E}" srcOrd="0" destOrd="0" presId="urn:microsoft.com/office/officeart/2005/8/layout/vList5"/>
    <dgm:cxn modelId="{FD7720F1-7E6D-4416-9D05-FC19976500AA}" type="presParOf" srcId="{65DC3880-62F9-40E8-ABD0-3E55EAF89E40}" destId="{A7A8F1AA-D844-4338-86F4-6FA3A7816300}" srcOrd="0" destOrd="0" presId="urn:microsoft.com/office/officeart/2005/8/layout/vList5"/>
    <dgm:cxn modelId="{08AEC05E-76F9-47D0-A58E-30CC5DA17045}" type="presParOf" srcId="{A7A8F1AA-D844-4338-86F4-6FA3A7816300}" destId="{A58ECCDD-AB80-44CA-8AEF-0DF5234112F8}" srcOrd="0" destOrd="0" presId="urn:microsoft.com/office/officeart/2005/8/layout/vList5"/>
    <dgm:cxn modelId="{69281586-04F4-4342-AFB2-ED9664C2CB9E}" type="presParOf" srcId="{A7A8F1AA-D844-4338-86F4-6FA3A7816300}" destId="{0683144E-18B0-4A87-8B06-110F903BE0B0}" srcOrd="1" destOrd="0" presId="urn:microsoft.com/office/officeart/2005/8/layout/vList5"/>
    <dgm:cxn modelId="{C7281F8F-7555-469C-8F38-E8888C03079D}" type="presParOf" srcId="{65DC3880-62F9-40E8-ABD0-3E55EAF89E40}" destId="{4B199366-DA36-4626-85A3-CF3E750AE0F6}" srcOrd="1" destOrd="0" presId="urn:microsoft.com/office/officeart/2005/8/layout/vList5"/>
    <dgm:cxn modelId="{4D7361C1-691E-400A-9D4A-40203EF6131C}" type="presParOf" srcId="{65DC3880-62F9-40E8-ABD0-3E55EAF89E40}" destId="{A9CDD758-07B0-4BD8-B162-3212822D744E}" srcOrd="2" destOrd="0" presId="urn:microsoft.com/office/officeart/2005/8/layout/vList5"/>
    <dgm:cxn modelId="{B4A0561E-FB6B-4307-B529-CB63E5ADBAFD}" type="presParOf" srcId="{A9CDD758-07B0-4BD8-B162-3212822D744E}" destId="{35B89BF8-703D-4D79-8577-616AEA62FBD5}" srcOrd="0" destOrd="0" presId="urn:microsoft.com/office/officeart/2005/8/layout/vList5"/>
    <dgm:cxn modelId="{5A66F98A-6EA4-45DE-8946-126C4DB955AF}" type="presParOf" srcId="{A9CDD758-07B0-4BD8-B162-3212822D744E}" destId="{92E1F214-466D-4A30-8A8B-C51D1CBDB6C8}" srcOrd="1" destOrd="0" presId="urn:microsoft.com/office/officeart/2005/8/layout/vList5"/>
    <dgm:cxn modelId="{4177A434-C43A-4C6D-A076-FC5DD6B4B21E}" type="presParOf" srcId="{65DC3880-62F9-40E8-ABD0-3E55EAF89E40}" destId="{5B4405D1-A5F9-4387-AF89-8BB710BE9156}" srcOrd="3" destOrd="0" presId="urn:microsoft.com/office/officeart/2005/8/layout/vList5"/>
    <dgm:cxn modelId="{91F4D7F0-938F-47E0-980F-833656D13E33}" type="presParOf" srcId="{65DC3880-62F9-40E8-ABD0-3E55EAF89E40}" destId="{B73B63A2-99FC-4443-AC1A-6C7E37753407}" srcOrd="4" destOrd="0" presId="urn:microsoft.com/office/officeart/2005/8/layout/vList5"/>
    <dgm:cxn modelId="{035D6A00-CD2D-4E9D-B42C-72A1A7BD250B}" type="presParOf" srcId="{B73B63A2-99FC-4443-AC1A-6C7E37753407}" destId="{A653C5A5-BB51-4AE8-B6C1-02BB1AB8C14E}" srcOrd="0" destOrd="0" presId="urn:microsoft.com/office/officeart/2005/8/layout/vList5"/>
    <dgm:cxn modelId="{6D42BF5E-A287-47D8-8D34-11564FB4256D}" type="presParOf" srcId="{B73B63A2-99FC-4443-AC1A-6C7E37753407}" destId="{2A329EAE-6429-4DAC-BAFF-1465346C61DD}" srcOrd="1" destOrd="0" presId="urn:microsoft.com/office/officeart/2005/8/layout/vList5"/>
    <dgm:cxn modelId="{6E9D6078-6ABF-4878-8D7B-49CA1D9D9ACA}" type="presParOf" srcId="{65DC3880-62F9-40E8-ABD0-3E55EAF89E40}" destId="{05603DCF-B778-43EC-846A-68C633D26E5A}" srcOrd="5" destOrd="0" presId="urn:microsoft.com/office/officeart/2005/8/layout/vList5"/>
    <dgm:cxn modelId="{E57A5E3E-4832-4F0A-9EC7-9FBCE3CAA428}" type="presParOf" srcId="{65DC3880-62F9-40E8-ABD0-3E55EAF89E40}" destId="{B22FA2AA-A9AB-42AC-9E76-7E473027E299}" srcOrd="6" destOrd="0" presId="urn:microsoft.com/office/officeart/2005/8/layout/vList5"/>
    <dgm:cxn modelId="{2302DD09-F7FE-4C0D-9764-99678B805146}" type="presParOf" srcId="{B22FA2AA-A9AB-42AC-9E76-7E473027E299}" destId="{19CD4BEC-A025-4546-AE4E-F1D71019D96E}" srcOrd="0" destOrd="0" presId="urn:microsoft.com/office/officeart/2005/8/layout/vList5"/>
    <dgm:cxn modelId="{6CC400DF-C0EF-4F63-9348-FA45FFF47E9A}" type="presParOf" srcId="{B22FA2AA-A9AB-42AC-9E76-7E473027E299}" destId="{BEF3465A-7A02-46D6-9F16-55D3E5AEED3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F1AC3E-4291-471C-9645-2F6FCC7CDE82}" type="doc">
      <dgm:prSet loTypeId="urn:microsoft.com/office/officeart/2005/8/layout/chevron2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id-ID"/>
        </a:p>
      </dgm:t>
    </dgm:pt>
    <dgm:pt modelId="{2AE022A2-FF41-47DB-BAA0-8327C55A2544}">
      <dgm:prSet phldrT="[Text]"/>
      <dgm:spPr/>
      <dgm:t>
        <a:bodyPr/>
        <a:lstStyle/>
        <a:p>
          <a:r>
            <a:rPr lang="id-ID" dirty="0" smtClean="0"/>
            <a:t>Keahlian Prasyarat</a:t>
          </a:r>
          <a:endParaRPr lang="id-ID" dirty="0"/>
        </a:p>
      </dgm:t>
    </dgm:pt>
    <dgm:pt modelId="{540800F0-E80C-4A16-B8AF-E78CDA46A8F4}" type="parTrans" cxnId="{FF9C1471-B1BD-4529-9521-6227CB836600}">
      <dgm:prSet/>
      <dgm:spPr/>
      <dgm:t>
        <a:bodyPr/>
        <a:lstStyle/>
        <a:p>
          <a:endParaRPr lang="id-ID"/>
        </a:p>
      </dgm:t>
    </dgm:pt>
    <dgm:pt modelId="{3FCE685C-988C-4664-8ED5-CA7063883D0B}" type="sibTrans" cxnId="{FF9C1471-B1BD-4529-9521-6227CB836600}">
      <dgm:prSet/>
      <dgm:spPr/>
      <dgm:t>
        <a:bodyPr/>
        <a:lstStyle/>
        <a:p>
          <a:endParaRPr lang="id-ID"/>
        </a:p>
      </dgm:t>
    </dgm:pt>
    <dgm:pt modelId="{0ACC3238-B067-4D6A-9147-479BE66BFD25}">
      <dgm:prSet phldrT="[Text]"/>
      <dgm:spPr/>
      <dgm:t>
        <a:bodyPr/>
        <a:lstStyle/>
        <a:p>
          <a:r>
            <a:rPr lang="id-ID" dirty="0" smtClean="0"/>
            <a:t>Pemrograman dan pemodelan berorientasi objek </a:t>
          </a:r>
          <a:endParaRPr lang="id-ID" dirty="0"/>
        </a:p>
      </dgm:t>
    </dgm:pt>
    <dgm:pt modelId="{10E289CA-6A0E-4931-919F-F7AFE43520E6}" type="parTrans" cxnId="{D70A6AF9-7FC5-4F28-BF1C-D748BC948069}">
      <dgm:prSet/>
      <dgm:spPr/>
      <dgm:t>
        <a:bodyPr/>
        <a:lstStyle/>
        <a:p>
          <a:endParaRPr lang="id-ID"/>
        </a:p>
      </dgm:t>
    </dgm:pt>
    <dgm:pt modelId="{8B28E31A-A917-4B44-9117-94BF1C5D2140}" type="sibTrans" cxnId="{D70A6AF9-7FC5-4F28-BF1C-D748BC948069}">
      <dgm:prSet/>
      <dgm:spPr/>
      <dgm:t>
        <a:bodyPr/>
        <a:lstStyle/>
        <a:p>
          <a:endParaRPr lang="id-ID"/>
        </a:p>
      </dgm:t>
    </dgm:pt>
    <dgm:pt modelId="{03A68188-1FBF-41A4-BD51-88C5EF038DB7}">
      <dgm:prSet phldrT="[Text]"/>
      <dgm:spPr/>
      <dgm:t>
        <a:bodyPr/>
        <a:lstStyle/>
        <a:p>
          <a:r>
            <a:rPr lang="id-ID" dirty="0" smtClean="0"/>
            <a:t>Pengembangan basis data</a:t>
          </a:r>
          <a:endParaRPr lang="id-ID" dirty="0"/>
        </a:p>
      </dgm:t>
    </dgm:pt>
    <dgm:pt modelId="{142743DD-C7B4-48A6-B655-3B64C432AC73}" type="parTrans" cxnId="{00D4DA3E-9D94-49A7-BEE5-1E2C8790CF04}">
      <dgm:prSet/>
      <dgm:spPr/>
      <dgm:t>
        <a:bodyPr/>
        <a:lstStyle/>
        <a:p>
          <a:endParaRPr lang="id-ID"/>
        </a:p>
      </dgm:t>
    </dgm:pt>
    <dgm:pt modelId="{C2D4F519-28FA-4C4E-80E4-6691E927FF70}" type="sibTrans" cxnId="{00D4DA3E-9D94-49A7-BEE5-1E2C8790CF04}">
      <dgm:prSet/>
      <dgm:spPr/>
      <dgm:t>
        <a:bodyPr/>
        <a:lstStyle/>
        <a:p>
          <a:endParaRPr lang="id-ID"/>
        </a:p>
      </dgm:t>
    </dgm:pt>
    <dgm:pt modelId="{896DF35B-05C0-4A91-B713-5B233EBCFDA4}">
      <dgm:prSet phldrT="[Text]"/>
      <dgm:spPr/>
      <dgm:t>
        <a:bodyPr/>
        <a:lstStyle/>
        <a:p>
          <a:r>
            <a:rPr lang="id-ID" dirty="0" smtClean="0"/>
            <a:t>Keahlian Spesifik</a:t>
          </a:r>
          <a:endParaRPr lang="id-ID" dirty="0"/>
        </a:p>
      </dgm:t>
    </dgm:pt>
    <dgm:pt modelId="{6C1CBBCC-9116-481D-AA49-895F483E4FAF}" type="parTrans" cxnId="{22DF615C-FF34-4DF9-8802-F9ED26E620AF}">
      <dgm:prSet/>
      <dgm:spPr/>
      <dgm:t>
        <a:bodyPr/>
        <a:lstStyle/>
        <a:p>
          <a:endParaRPr lang="id-ID"/>
        </a:p>
      </dgm:t>
    </dgm:pt>
    <dgm:pt modelId="{DA36997C-EFA0-4780-AC9B-876BDB9F79FD}" type="sibTrans" cxnId="{22DF615C-FF34-4DF9-8802-F9ED26E620AF}">
      <dgm:prSet/>
      <dgm:spPr/>
      <dgm:t>
        <a:bodyPr/>
        <a:lstStyle/>
        <a:p>
          <a:endParaRPr lang="id-ID"/>
        </a:p>
      </dgm:t>
    </dgm:pt>
    <dgm:pt modelId="{6C4BBD1E-8FC0-4CD3-A6FA-446C223DDA3E}">
      <dgm:prSet phldrT="[Text]" custT="1"/>
      <dgm:spPr/>
      <dgm:t>
        <a:bodyPr/>
        <a:lstStyle/>
        <a:p>
          <a:r>
            <a:rPr lang="id-ID" sz="1400" dirty="0" smtClean="0"/>
            <a:t>Pemahaman rekayasa weeb sebagai bidang multidisipliner</a:t>
          </a:r>
          <a:endParaRPr lang="id-ID" sz="1400" dirty="0"/>
        </a:p>
      </dgm:t>
    </dgm:pt>
    <dgm:pt modelId="{89323F2F-77AC-4A0F-AD80-3EECEB51D371}" type="parTrans" cxnId="{FAD61D05-126C-4B90-8B30-09D8F6C02B24}">
      <dgm:prSet/>
      <dgm:spPr/>
      <dgm:t>
        <a:bodyPr/>
        <a:lstStyle/>
        <a:p>
          <a:endParaRPr lang="id-ID"/>
        </a:p>
      </dgm:t>
    </dgm:pt>
    <dgm:pt modelId="{80A40995-AC76-4CA1-B53D-22C8DE9BBE45}" type="sibTrans" cxnId="{FAD61D05-126C-4B90-8B30-09D8F6C02B24}">
      <dgm:prSet/>
      <dgm:spPr/>
      <dgm:t>
        <a:bodyPr/>
        <a:lstStyle/>
        <a:p>
          <a:endParaRPr lang="id-ID"/>
        </a:p>
      </dgm:t>
    </dgm:pt>
    <dgm:pt modelId="{F0D9A609-1194-452E-BE4F-3F872B472474}">
      <dgm:prSet phldrT="[Text]" custT="1"/>
      <dgm:spPr/>
      <dgm:t>
        <a:bodyPr/>
        <a:lstStyle/>
        <a:p>
          <a:r>
            <a:rPr lang="id-ID" sz="1400" dirty="0" smtClean="0"/>
            <a:t>Pemahaman cakupan sistem dan konteks dari aplikasi rekayasa web</a:t>
          </a:r>
          <a:endParaRPr lang="id-ID" sz="1400" dirty="0"/>
        </a:p>
      </dgm:t>
    </dgm:pt>
    <dgm:pt modelId="{011422A7-2D22-48B6-A5B7-A73AB6B6820F}" type="parTrans" cxnId="{7F3EAB43-A7BF-41F4-BBA1-95413D71B45A}">
      <dgm:prSet/>
      <dgm:spPr/>
      <dgm:t>
        <a:bodyPr/>
        <a:lstStyle/>
        <a:p>
          <a:endParaRPr lang="id-ID"/>
        </a:p>
      </dgm:t>
    </dgm:pt>
    <dgm:pt modelId="{C1B3EE64-C737-40A0-BF8B-BF4D61AB2CBF}" type="sibTrans" cxnId="{7F3EAB43-A7BF-41F4-BBA1-95413D71B45A}">
      <dgm:prSet/>
      <dgm:spPr/>
      <dgm:t>
        <a:bodyPr/>
        <a:lstStyle/>
        <a:p>
          <a:endParaRPr lang="id-ID"/>
        </a:p>
      </dgm:t>
    </dgm:pt>
    <dgm:pt modelId="{DD4DFF10-9EC7-4F28-B6A0-E006AF4793C6}">
      <dgm:prSet phldrT="[Text]"/>
      <dgm:spPr/>
      <dgm:t>
        <a:bodyPr/>
        <a:lstStyle/>
        <a:p>
          <a:r>
            <a:rPr lang="id-ID" dirty="0" smtClean="0"/>
            <a:t>Keahlian Umum</a:t>
          </a:r>
          <a:endParaRPr lang="id-ID" dirty="0"/>
        </a:p>
      </dgm:t>
    </dgm:pt>
    <dgm:pt modelId="{6FBEAC1E-F5C1-4F36-A458-F6C8FA3F9C7E}" type="parTrans" cxnId="{1BF01A6F-F5CF-4747-85E3-4C644925E32C}">
      <dgm:prSet/>
      <dgm:spPr/>
      <dgm:t>
        <a:bodyPr/>
        <a:lstStyle/>
        <a:p>
          <a:endParaRPr lang="id-ID"/>
        </a:p>
      </dgm:t>
    </dgm:pt>
    <dgm:pt modelId="{FB521B45-645D-4782-A165-2FD024A14B8C}" type="sibTrans" cxnId="{1BF01A6F-F5CF-4747-85E3-4C644925E32C}">
      <dgm:prSet/>
      <dgm:spPr/>
      <dgm:t>
        <a:bodyPr/>
        <a:lstStyle/>
        <a:p>
          <a:endParaRPr lang="id-ID"/>
        </a:p>
      </dgm:t>
    </dgm:pt>
    <dgm:pt modelId="{DD8FCB3E-7375-4546-8713-2234AF6A2CA5}">
      <dgm:prSet phldrT="[Text]"/>
      <dgm:spPr/>
      <dgm:t>
        <a:bodyPr/>
        <a:lstStyle/>
        <a:p>
          <a:r>
            <a:rPr lang="id-ID" dirty="0" smtClean="0"/>
            <a:t>Manajemen dan perencanaan Proyek</a:t>
          </a:r>
          <a:endParaRPr lang="id-ID" dirty="0"/>
        </a:p>
      </dgm:t>
    </dgm:pt>
    <dgm:pt modelId="{FC33B4BB-D756-4C64-84EF-163D2EC9ECD6}" type="parTrans" cxnId="{ADDE0D3C-3754-4A41-B05C-452272B394E2}">
      <dgm:prSet/>
      <dgm:spPr/>
      <dgm:t>
        <a:bodyPr/>
        <a:lstStyle/>
        <a:p>
          <a:endParaRPr lang="id-ID"/>
        </a:p>
      </dgm:t>
    </dgm:pt>
    <dgm:pt modelId="{36A4EF42-A423-410B-938D-EAA41FF988AB}" type="sibTrans" cxnId="{ADDE0D3C-3754-4A41-B05C-452272B394E2}">
      <dgm:prSet/>
      <dgm:spPr/>
      <dgm:t>
        <a:bodyPr/>
        <a:lstStyle/>
        <a:p>
          <a:endParaRPr lang="id-ID"/>
        </a:p>
      </dgm:t>
    </dgm:pt>
    <dgm:pt modelId="{A59345B9-C125-4DCA-9831-79111D003AF2}">
      <dgm:prSet phldrT="[Text]"/>
      <dgm:spPr/>
      <dgm:t>
        <a:bodyPr/>
        <a:lstStyle/>
        <a:p>
          <a:r>
            <a:rPr lang="id-ID" dirty="0" smtClean="0"/>
            <a:t>Penggunaan kembali prinsip-prinsip desain</a:t>
          </a:r>
          <a:endParaRPr lang="id-ID" dirty="0"/>
        </a:p>
      </dgm:t>
    </dgm:pt>
    <dgm:pt modelId="{3BE5BF08-0B22-4E8D-8513-069D23805D23}" type="parTrans" cxnId="{F3143F10-05B0-4589-A135-BF42A888CD44}">
      <dgm:prSet/>
      <dgm:spPr/>
      <dgm:t>
        <a:bodyPr/>
        <a:lstStyle/>
        <a:p>
          <a:endParaRPr lang="id-ID"/>
        </a:p>
      </dgm:t>
    </dgm:pt>
    <dgm:pt modelId="{6F071F8B-DD52-44AA-8AF5-BB337C70D751}" type="sibTrans" cxnId="{F3143F10-05B0-4589-A135-BF42A888CD44}">
      <dgm:prSet/>
      <dgm:spPr/>
      <dgm:t>
        <a:bodyPr/>
        <a:lstStyle/>
        <a:p>
          <a:endParaRPr lang="id-ID"/>
        </a:p>
      </dgm:t>
    </dgm:pt>
    <dgm:pt modelId="{82D929DB-0F91-4156-8540-6962B49D5DA6}">
      <dgm:prSet phldrT="[Text]"/>
      <dgm:spPr/>
      <dgm:t>
        <a:bodyPr/>
        <a:lstStyle/>
        <a:p>
          <a:r>
            <a:rPr lang="id-ID" dirty="0" smtClean="0"/>
            <a:t>Pemrograman web dengan HTML. Javascript, CGI  ,PHP</a:t>
          </a:r>
          <a:endParaRPr lang="id-ID" dirty="0"/>
        </a:p>
      </dgm:t>
    </dgm:pt>
    <dgm:pt modelId="{1305030A-475B-4AA6-88DE-1425ED908337}" type="parTrans" cxnId="{8B9B22F3-D595-44B8-8C42-678B45DE603E}">
      <dgm:prSet/>
      <dgm:spPr/>
      <dgm:t>
        <a:bodyPr/>
        <a:lstStyle/>
        <a:p>
          <a:endParaRPr lang="id-ID"/>
        </a:p>
      </dgm:t>
    </dgm:pt>
    <dgm:pt modelId="{4E34067B-0544-4593-9E56-D4DC4F84CE6F}" type="sibTrans" cxnId="{8B9B22F3-D595-44B8-8C42-678B45DE603E}">
      <dgm:prSet/>
      <dgm:spPr/>
      <dgm:t>
        <a:bodyPr/>
        <a:lstStyle/>
        <a:p>
          <a:endParaRPr lang="id-ID"/>
        </a:p>
      </dgm:t>
    </dgm:pt>
    <dgm:pt modelId="{06DCD381-DEB3-4AB6-99BA-64B0D1772B6A}">
      <dgm:prSet phldrT="[Text]"/>
      <dgm:spPr/>
      <dgm:t>
        <a:bodyPr/>
        <a:lstStyle/>
        <a:p>
          <a:r>
            <a:rPr lang="id-ID" dirty="0" smtClean="0"/>
            <a:t>Penyebaran dari tool aouthoring khusus dan editor web</a:t>
          </a:r>
          <a:endParaRPr lang="id-ID" dirty="0"/>
        </a:p>
      </dgm:t>
    </dgm:pt>
    <dgm:pt modelId="{6C611498-44DA-4483-A106-3C51DABAC973}" type="parTrans" cxnId="{35E04D3A-C80C-4D67-AC1A-54967A9884BF}">
      <dgm:prSet/>
      <dgm:spPr/>
      <dgm:t>
        <a:bodyPr/>
        <a:lstStyle/>
        <a:p>
          <a:endParaRPr lang="id-ID"/>
        </a:p>
      </dgm:t>
    </dgm:pt>
    <dgm:pt modelId="{DDB5ABC5-2FD6-4BA9-A771-1AA7D02A501C}" type="sibTrans" cxnId="{35E04D3A-C80C-4D67-AC1A-54967A9884BF}">
      <dgm:prSet/>
      <dgm:spPr/>
      <dgm:t>
        <a:bodyPr/>
        <a:lstStyle/>
        <a:p>
          <a:endParaRPr lang="id-ID"/>
        </a:p>
      </dgm:t>
    </dgm:pt>
    <dgm:pt modelId="{C6B90852-9263-48E0-AEDC-DA101ED718CE}">
      <dgm:prSet phldrT="[Text]" custT="1"/>
      <dgm:spPr/>
      <dgm:t>
        <a:bodyPr/>
        <a:lstStyle/>
        <a:p>
          <a:r>
            <a:rPr lang="id-ID" sz="1400" dirty="0" smtClean="0"/>
            <a:t>Pemahaman filosofis pengembangan rekayasa web</a:t>
          </a:r>
          <a:endParaRPr lang="id-ID" sz="1400" dirty="0"/>
        </a:p>
      </dgm:t>
    </dgm:pt>
    <dgm:pt modelId="{97B47F8F-0EE5-4D27-8A29-392C48B8C071}" type="parTrans" cxnId="{0EAF9303-7AB5-451F-B865-472299B40A38}">
      <dgm:prSet/>
      <dgm:spPr/>
      <dgm:t>
        <a:bodyPr/>
        <a:lstStyle/>
        <a:p>
          <a:endParaRPr lang="id-ID"/>
        </a:p>
      </dgm:t>
    </dgm:pt>
    <dgm:pt modelId="{D176014F-4505-4E62-A80A-BB2E3C57927B}" type="sibTrans" cxnId="{0EAF9303-7AB5-451F-B865-472299B40A38}">
      <dgm:prSet/>
      <dgm:spPr/>
      <dgm:t>
        <a:bodyPr/>
        <a:lstStyle/>
        <a:p>
          <a:endParaRPr lang="id-ID"/>
        </a:p>
      </dgm:t>
    </dgm:pt>
    <dgm:pt modelId="{DE48F058-B7FF-41C3-82FF-8F823413E98C}">
      <dgm:prSet phldrT="[Text]" custT="1"/>
      <dgm:spPr/>
      <dgm:t>
        <a:bodyPr/>
        <a:lstStyle/>
        <a:p>
          <a:r>
            <a:rPr lang="id-ID" sz="1400" dirty="0" smtClean="0"/>
            <a:t>Pemahaman analisis</a:t>
          </a:r>
          <a:endParaRPr lang="id-ID" sz="1400" dirty="0"/>
        </a:p>
      </dgm:t>
    </dgm:pt>
    <dgm:pt modelId="{4AE92619-494F-4CF0-A59C-774159E54836}" type="parTrans" cxnId="{50AE081D-85EF-47BB-8B73-7AC98E4A379D}">
      <dgm:prSet/>
      <dgm:spPr/>
      <dgm:t>
        <a:bodyPr/>
        <a:lstStyle/>
        <a:p>
          <a:endParaRPr lang="id-ID"/>
        </a:p>
      </dgm:t>
    </dgm:pt>
    <dgm:pt modelId="{470804A6-9723-477E-8C72-CBB8C6BF5260}" type="sibTrans" cxnId="{50AE081D-85EF-47BB-8B73-7AC98E4A379D}">
      <dgm:prSet/>
      <dgm:spPr/>
      <dgm:t>
        <a:bodyPr/>
        <a:lstStyle/>
        <a:p>
          <a:endParaRPr lang="id-ID"/>
        </a:p>
      </dgm:t>
    </dgm:pt>
    <dgm:pt modelId="{462D2B51-D5AA-415A-B1CE-9391B2B81951}">
      <dgm:prSet phldrT="[Text]" custT="1"/>
      <dgm:spPr/>
      <dgm:t>
        <a:bodyPr/>
        <a:lstStyle/>
        <a:p>
          <a:r>
            <a:rPr lang="id-ID" sz="1400" dirty="0" smtClean="0"/>
            <a:t>Penetapan kebutuhan data menggunakan kelas dan teknik pemodelan analisis lainnya</a:t>
          </a:r>
          <a:endParaRPr lang="id-ID" sz="1400" dirty="0"/>
        </a:p>
      </dgm:t>
    </dgm:pt>
    <dgm:pt modelId="{3D2ECCAA-4929-43BC-B83D-045D810994E0}" type="parTrans" cxnId="{C93C3C57-C6C7-4861-B90C-031C5808C096}">
      <dgm:prSet/>
      <dgm:spPr/>
      <dgm:t>
        <a:bodyPr/>
        <a:lstStyle/>
        <a:p>
          <a:endParaRPr lang="id-ID"/>
        </a:p>
      </dgm:t>
    </dgm:pt>
    <dgm:pt modelId="{F4E3F877-5F3A-4B01-9CE2-AFD81C50A024}" type="sibTrans" cxnId="{C93C3C57-C6C7-4861-B90C-031C5808C096}">
      <dgm:prSet/>
      <dgm:spPr/>
      <dgm:t>
        <a:bodyPr/>
        <a:lstStyle/>
        <a:p>
          <a:endParaRPr lang="id-ID"/>
        </a:p>
      </dgm:t>
    </dgm:pt>
    <dgm:pt modelId="{88DBE495-A780-41C8-8BCF-2DD901C55934}">
      <dgm:prSet phldrT="[Text]" custT="1"/>
      <dgm:spPr/>
      <dgm:t>
        <a:bodyPr/>
        <a:lstStyle/>
        <a:p>
          <a:r>
            <a:rPr lang="id-ID" sz="1400" dirty="0" smtClean="0"/>
            <a:t>Pemodelan desain</a:t>
          </a:r>
          <a:endParaRPr lang="id-ID" sz="1400" dirty="0"/>
        </a:p>
      </dgm:t>
    </dgm:pt>
    <dgm:pt modelId="{761A52DD-5012-4F69-BEEC-8E75C9B983F0}" type="parTrans" cxnId="{8160E8AB-0DBB-4109-89EB-81A6A11BFB86}">
      <dgm:prSet/>
      <dgm:spPr/>
      <dgm:t>
        <a:bodyPr/>
        <a:lstStyle/>
        <a:p>
          <a:endParaRPr lang="id-ID"/>
        </a:p>
      </dgm:t>
    </dgm:pt>
    <dgm:pt modelId="{0881A93A-11D0-43B3-8944-04500D20E32A}" type="sibTrans" cxnId="{8160E8AB-0DBB-4109-89EB-81A6A11BFB86}">
      <dgm:prSet/>
      <dgm:spPr/>
      <dgm:t>
        <a:bodyPr/>
        <a:lstStyle/>
        <a:p>
          <a:endParaRPr lang="id-ID"/>
        </a:p>
      </dgm:t>
    </dgm:pt>
    <dgm:pt modelId="{9F162FED-FE5D-42A3-AB8F-E90F905E5A67}">
      <dgm:prSet phldrT="[Text]" custT="1"/>
      <dgm:spPr/>
      <dgm:t>
        <a:bodyPr/>
        <a:lstStyle/>
        <a:p>
          <a:r>
            <a:rPr lang="id-ID" sz="1400" dirty="0" smtClean="0"/>
            <a:t>Desain Web</a:t>
          </a:r>
          <a:endParaRPr lang="id-ID" sz="1400" dirty="0"/>
        </a:p>
      </dgm:t>
    </dgm:pt>
    <dgm:pt modelId="{A0631A72-EFA0-4C34-A3EA-3193C50CA6B8}" type="parTrans" cxnId="{13489819-59F1-400A-BA78-3F2501F4A90A}">
      <dgm:prSet/>
      <dgm:spPr/>
      <dgm:t>
        <a:bodyPr/>
        <a:lstStyle/>
        <a:p>
          <a:endParaRPr lang="id-ID"/>
        </a:p>
      </dgm:t>
    </dgm:pt>
    <dgm:pt modelId="{F2C63974-E8A8-4593-8FF3-4B7E1D3C6239}" type="sibTrans" cxnId="{13489819-59F1-400A-BA78-3F2501F4A90A}">
      <dgm:prSet/>
      <dgm:spPr/>
      <dgm:t>
        <a:bodyPr/>
        <a:lstStyle/>
        <a:p>
          <a:endParaRPr lang="id-ID"/>
        </a:p>
      </dgm:t>
    </dgm:pt>
    <dgm:pt modelId="{FF8EB5E3-A143-40BB-BF35-D5344B587F0C}">
      <dgm:prSet phldrT="[Text]" custT="1"/>
      <dgm:spPr/>
      <dgm:t>
        <a:bodyPr/>
        <a:lstStyle/>
        <a:p>
          <a:r>
            <a:rPr lang="id-ID" sz="1400" dirty="0" smtClean="0"/>
            <a:t>Pengembangan prototype</a:t>
          </a:r>
          <a:endParaRPr lang="id-ID" sz="1400" dirty="0"/>
        </a:p>
      </dgm:t>
    </dgm:pt>
    <dgm:pt modelId="{A09C1554-A838-4422-8C98-0CD8356D52FD}" type="parTrans" cxnId="{739F5A71-E057-46B3-B365-2B95DBBA3F50}">
      <dgm:prSet/>
      <dgm:spPr/>
      <dgm:t>
        <a:bodyPr/>
        <a:lstStyle/>
        <a:p>
          <a:endParaRPr lang="id-ID"/>
        </a:p>
      </dgm:t>
    </dgm:pt>
    <dgm:pt modelId="{13849C7D-BA2A-4C60-A170-8F7CB5E5CC8D}" type="sibTrans" cxnId="{739F5A71-E057-46B3-B365-2B95DBBA3F50}">
      <dgm:prSet/>
      <dgm:spPr/>
      <dgm:t>
        <a:bodyPr/>
        <a:lstStyle/>
        <a:p>
          <a:endParaRPr lang="id-ID"/>
        </a:p>
      </dgm:t>
    </dgm:pt>
    <dgm:pt modelId="{7FF5E2F6-807B-4BE1-B2FB-C8F026C0CB17}">
      <dgm:prSet phldrT="[Text]" custT="1"/>
      <dgm:spPr/>
      <dgm:t>
        <a:bodyPr/>
        <a:lstStyle/>
        <a:p>
          <a:r>
            <a:rPr lang="id-ID" sz="1400" dirty="0" smtClean="0"/>
            <a:t>Rekayasa dann pengujian usabilitas</a:t>
          </a:r>
          <a:endParaRPr lang="id-ID" sz="1400" dirty="0"/>
        </a:p>
      </dgm:t>
    </dgm:pt>
    <dgm:pt modelId="{10CADD09-09FD-44E2-A93C-6D168205484D}" type="parTrans" cxnId="{6ABA78AB-DCBA-4C15-BBD9-71F11F35AA2E}">
      <dgm:prSet/>
      <dgm:spPr/>
      <dgm:t>
        <a:bodyPr/>
        <a:lstStyle/>
        <a:p>
          <a:endParaRPr lang="id-ID"/>
        </a:p>
      </dgm:t>
    </dgm:pt>
    <dgm:pt modelId="{BE07AD92-FF6C-4F14-AC9B-C5719BE7730B}" type="sibTrans" cxnId="{6ABA78AB-DCBA-4C15-BBD9-71F11F35AA2E}">
      <dgm:prSet/>
      <dgm:spPr/>
      <dgm:t>
        <a:bodyPr/>
        <a:lstStyle/>
        <a:p>
          <a:endParaRPr lang="id-ID"/>
        </a:p>
      </dgm:t>
    </dgm:pt>
    <dgm:pt modelId="{EBFA24EB-3F63-4F21-8311-D966E626C1F6}">
      <dgm:prSet phldrT="[Text]"/>
      <dgm:spPr/>
      <dgm:t>
        <a:bodyPr/>
        <a:lstStyle/>
        <a:p>
          <a:r>
            <a:rPr lang="id-ID" dirty="0" smtClean="0"/>
            <a:t>Keahlian menulis dan membaca</a:t>
          </a:r>
          <a:endParaRPr lang="id-ID" dirty="0"/>
        </a:p>
      </dgm:t>
    </dgm:pt>
    <dgm:pt modelId="{40AD103A-5164-418B-9B65-F80E9A9A3377}" type="parTrans" cxnId="{9280ABA6-2C49-4312-94EE-34A7893B92A9}">
      <dgm:prSet/>
      <dgm:spPr/>
      <dgm:t>
        <a:bodyPr/>
        <a:lstStyle/>
        <a:p>
          <a:endParaRPr lang="id-ID"/>
        </a:p>
      </dgm:t>
    </dgm:pt>
    <dgm:pt modelId="{59419633-6A79-4E35-B371-122DA4302F98}" type="sibTrans" cxnId="{9280ABA6-2C49-4312-94EE-34A7893B92A9}">
      <dgm:prSet/>
      <dgm:spPr/>
      <dgm:t>
        <a:bodyPr/>
        <a:lstStyle/>
        <a:p>
          <a:endParaRPr lang="id-ID"/>
        </a:p>
      </dgm:t>
    </dgm:pt>
    <dgm:pt modelId="{9689F282-C9D1-41D5-A1E8-84A9DE20AFA4}">
      <dgm:prSet phldrT="[Text]"/>
      <dgm:spPr/>
      <dgm:t>
        <a:bodyPr/>
        <a:lstStyle/>
        <a:p>
          <a:r>
            <a:rPr lang="id-ID" dirty="0" smtClean="0"/>
            <a:t>Dialog dan komunikasi dengan stakeholder</a:t>
          </a:r>
          <a:endParaRPr lang="id-ID" dirty="0"/>
        </a:p>
      </dgm:t>
    </dgm:pt>
    <dgm:pt modelId="{D54A3024-3650-48DC-8492-6F685218F301}" type="parTrans" cxnId="{FCDA60F0-9AB5-41AE-94DB-7C7119534D00}">
      <dgm:prSet/>
      <dgm:spPr/>
      <dgm:t>
        <a:bodyPr/>
        <a:lstStyle/>
        <a:p>
          <a:endParaRPr lang="id-ID"/>
        </a:p>
      </dgm:t>
    </dgm:pt>
    <dgm:pt modelId="{437A60DC-6089-4A4F-A760-F849011500A7}" type="sibTrans" cxnId="{FCDA60F0-9AB5-41AE-94DB-7C7119534D00}">
      <dgm:prSet/>
      <dgm:spPr/>
      <dgm:t>
        <a:bodyPr/>
        <a:lstStyle/>
        <a:p>
          <a:endParaRPr lang="id-ID"/>
        </a:p>
      </dgm:t>
    </dgm:pt>
    <dgm:pt modelId="{8C494E29-C68A-4524-8DA8-D0C782E44500}" type="pres">
      <dgm:prSet presAssocID="{2AF1AC3E-4291-471C-9645-2F6FCC7CDE8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F3F54E5D-9FFD-4391-80B5-461ECDA0110F}" type="pres">
      <dgm:prSet presAssocID="{2AE022A2-FF41-47DB-BAA0-8327C55A2544}" presName="composite" presStyleCnt="0"/>
      <dgm:spPr/>
    </dgm:pt>
    <dgm:pt modelId="{B2C599B0-AA5A-4C8A-AB90-524C44FC925A}" type="pres">
      <dgm:prSet presAssocID="{2AE022A2-FF41-47DB-BAA0-8327C55A254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258751A-9BD7-47D1-860F-3B0345A80005}" type="pres">
      <dgm:prSet presAssocID="{2AE022A2-FF41-47DB-BAA0-8327C55A254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B461625-F014-43F9-92A5-BCCB5C797F5E}" type="pres">
      <dgm:prSet presAssocID="{3FCE685C-988C-4664-8ED5-CA7063883D0B}" presName="sp" presStyleCnt="0"/>
      <dgm:spPr/>
    </dgm:pt>
    <dgm:pt modelId="{CA4DD238-C289-414B-BA5A-F987873B7576}" type="pres">
      <dgm:prSet presAssocID="{896DF35B-05C0-4A91-B713-5B233EBCFDA4}" presName="composite" presStyleCnt="0"/>
      <dgm:spPr/>
    </dgm:pt>
    <dgm:pt modelId="{5EEE2DD1-778E-444E-91A9-9C0F493000F9}" type="pres">
      <dgm:prSet presAssocID="{896DF35B-05C0-4A91-B713-5B233EBCFDA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F4FCB4D-2A14-4FD3-81CB-5BAEFF7298F7}" type="pres">
      <dgm:prSet presAssocID="{896DF35B-05C0-4A91-B713-5B233EBCFDA4}" presName="descendantText" presStyleLbl="alignAcc1" presStyleIdx="1" presStyleCnt="3" custScaleY="14922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49EC8E8-E132-4D19-9676-0E39C6FCE89F}" type="pres">
      <dgm:prSet presAssocID="{DA36997C-EFA0-4780-AC9B-876BDB9F79FD}" presName="sp" presStyleCnt="0"/>
      <dgm:spPr/>
    </dgm:pt>
    <dgm:pt modelId="{8A3C3C4C-EB78-4160-B314-502D05D511C8}" type="pres">
      <dgm:prSet presAssocID="{DD4DFF10-9EC7-4F28-B6A0-E006AF4793C6}" presName="composite" presStyleCnt="0"/>
      <dgm:spPr/>
    </dgm:pt>
    <dgm:pt modelId="{19739418-72E0-4C05-A895-615391E36ABE}" type="pres">
      <dgm:prSet presAssocID="{DD4DFF10-9EC7-4F28-B6A0-E006AF4793C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F98485C-5710-4AB7-958D-2B24AA81485B}" type="pres">
      <dgm:prSet presAssocID="{DD4DFF10-9EC7-4F28-B6A0-E006AF4793C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A5A6AAE-72A9-49BC-978D-0D30616F5118}" type="presOf" srcId="{DE48F058-B7FF-41C3-82FF-8F823413E98C}" destId="{5F4FCB4D-2A14-4FD3-81CB-5BAEFF7298F7}" srcOrd="0" destOrd="3" presId="urn:microsoft.com/office/officeart/2005/8/layout/chevron2"/>
    <dgm:cxn modelId="{03DC4335-A39A-4A63-81DA-48AE499481EB}" type="presOf" srcId="{C6B90852-9263-48E0-AEDC-DA101ED718CE}" destId="{5F4FCB4D-2A14-4FD3-81CB-5BAEFF7298F7}" srcOrd="0" destOrd="1" presId="urn:microsoft.com/office/officeart/2005/8/layout/chevron2"/>
    <dgm:cxn modelId="{8B9B22F3-D595-44B8-8C42-678B45DE603E}" srcId="{2AE022A2-FF41-47DB-BAA0-8327C55A2544}" destId="{82D929DB-0F91-4156-8540-6962B49D5DA6}" srcOrd="2" destOrd="0" parTransId="{1305030A-475B-4AA6-88DE-1425ED908337}" sibTransId="{4E34067B-0544-4593-9E56-D4DC4F84CE6F}"/>
    <dgm:cxn modelId="{1BD02730-6E37-45E4-9619-1E8C6BB87196}" type="presOf" srcId="{DD8FCB3E-7375-4546-8713-2234AF6A2CA5}" destId="{DF98485C-5710-4AB7-958D-2B24AA81485B}" srcOrd="0" destOrd="0" presId="urn:microsoft.com/office/officeart/2005/8/layout/chevron2"/>
    <dgm:cxn modelId="{BA2C6F97-2C8E-4D24-B7AC-F6809A9DCAD2}" type="presOf" srcId="{7FF5E2F6-807B-4BE1-B2FB-C8F026C0CB17}" destId="{5F4FCB4D-2A14-4FD3-81CB-5BAEFF7298F7}" srcOrd="0" destOrd="8" presId="urn:microsoft.com/office/officeart/2005/8/layout/chevron2"/>
    <dgm:cxn modelId="{35E04D3A-C80C-4D67-AC1A-54967A9884BF}" srcId="{2AE022A2-FF41-47DB-BAA0-8327C55A2544}" destId="{06DCD381-DEB3-4AB6-99BA-64B0D1772B6A}" srcOrd="3" destOrd="0" parTransId="{6C611498-44DA-4483-A106-3C51DABAC973}" sibTransId="{DDB5ABC5-2FD6-4BA9-A771-1AA7D02A501C}"/>
    <dgm:cxn modelId="{22DF615C-FF34-4DF9-8802-F9ED26E620AF}" srcId="{2AF1AC3E-4291-471C-9645-2F6FCC7CDE82}" destId="{896DF35B-05C0-4A91-B713-5B233EBCFDA4}" srcOrd="1" destOrd="0" parTransId="{6C1CBBCC-9116-481D-AA49-895F483E4FAF}" sibTransId="{DA36997C-EFA0-4780-AC9B-876BDB9F79FD}"/>
    <dgm:cxn modelId="{C93C3C57-C6C7-4861-B90C-031C5808C096}" srcId="{896DF35B-05C0-4A91-B713-5B233EBCFDA4}" destId="{462D2B51-D5AA-415A-B1CE-9391B2B81951}" srcOrd="4" destOrd="0" parTransId="{3D2ECCAA-4929-43BC-B83D-045D810994E0}" sibTransId="{F4E3F877-5F3A-4B01-9CE2-AFD81C50A024}"/>
    <dgm:cxn modelId="{8160E8AB-0DBB-4109-89EB-81A6A11BFB86}" srcId="{896DF35B-05C0-4A91-B713-5B233EBCFDA4}" destId="{88DBE495-A780-41C8-8BCF-2DD901C55934}" srcOrd="5" destOrd="0" parTransId="{761A52DD-5012-4F69-BEEC-8E75C9B983F0}" sibTransId="{0881A93A-11D0-43B3-8944-04500D20E32A}"/>
    <dgm:cxn modelId="{53592DB6-5C07-4D2C-88B3-CC1A53A86D40}" type="presOf" srcId="{82D929DB-0F91-4156-8540-6962B49D5DA6}" destId="{7258751A-9BD7-47D1-860F-3B0345A80005}" srcOrd="0" destOrd="2" presId="urn:microsoft.com/office/officeart/2005/8/layout/chevron2"/>
    <dgm:cxn modelId="{87054A08-1F4F-47FD-80D2-70519017B57B}" type="presOf" srcId="{FF8EB5E3-A143-40BB-BF35-D5344B587F0C}" destId="{5F4FCB4D-2A14-4FD3-81CB-5BAEFF7298F7}" srcOrd="0" destOrd="7" presId="urn:microsoft.com/office/officeart/2005/8/layout/chevron2"/>
    <dgm:cxn modelId="{E91AF9E2-FBDD-46FA-8860-B95D992018BB}" type="presOf" srcId="{F0D9A609-1194-452E-BE4F-3F872B472474}" destId="{5F4FCB4D-2A14-4FD3-81CB-5BAEFF7298F7}" srcOrd="0" destOrd="2" presId="urn:microsoft.com/office/officeart/2005/8/layout/chevron2"/>
    <dgm:cxn modelId="{456D9AE2-676B-488C-906E-F69537921294}" type="presOf" srcId="{6C4BBD1E-8FC0-4CD3-A6FA-446C223DDA3E}" destId="{5F4FCB4D-2A14-4FD3-81CB-5BAEFF7298F7}" srcOrd="0" destOrd="0" presId="urn:microsoft.com/office/officeart/2005/8/layout/chevron2"/>
    <dgm:cxn modelId="{ADDE0D3C-3754-4A41-B05C-452272B394E2}" srcId="{DD4DFF10-9EC7-4F28-B6A0-E006AF4793C6}" destId="{DD8FCB3E-7375-4546-8713-2234AF6A2CA5}" srcOrd="0" destOrd="0" parTransId="{FC33B4BB-D756-4C64-84EF-163D2EC9ECD6}" sibTransId="{36A4EF42-A423-410B-938D-EAA41FF988AB}"/>
    <dgm:cxn modelId="{1BF01A6F-F5CF-4747-85E3-4C644925E32C}" srcId="{2AF1AC3E-4291-471C-9645-2F6FCC7CDE82}" destId="{DD4DFF10-9EC7-4F28-B6A0-E006AF4793C6}" srcOrd="2" destOrd="0" parTransId="{6FBEAC1E-F5C1-4F36-A458-F6C8FA3F9C7E}" sibTransId="{FB521B45-645D-4782-A165-2FD024A14B8C}"/>
    <dgm:cxn modelId="{6ABA78AB-DCBA-4C15-BBD9-71F11F35AA2E}" srcId="{896DF35B-05C0-4A91-B713-5B233EBCFDA4}" destId="{7FF5E2F6-807B-4BE1-B2FB-C8F026C0CB17}" srcOrd="8" destOrd="0" parTransId="{10CADD09-09FD-44E2-A93C-6D168205484D}" sibTransId="{BE07AD92-FF6C-4F14-AC9B-C5719BE7730B}"/>
    <dgm:cxn modelId="{A44033D5-B685-4EB8-ABE4-759D6AF98AB0}" type="presOf" srcId="{DD4DFF10-9EC7-4F28-B6A0-E006AF4793C6}" destId="{19739418-72E0-4C05-A895-615391E36ABE}" srcOrd="0" destOrd="0" presId="urn:microsoft.com/office/officeart/2005/8/layout/chevron2"/>
    <dgm:cxn modelId="{B310F0A4-52BA-4028-ADF9-15ACDA059C86}" type="presOf" srcId="{2AE022A2-FF41-47DB-BAA0-8327C55A2544}" destId="{B2C599B0-AA5A-4C8A-AB90-524C44FC925A}" srcOrd="0" destOrd="0" presId="urn:microsoft.com/office/officeart/2005/8/layout/chevron2"/>
    <dgm:cxn modelId="{9280ABA6-2C49-4312-94EE-34A7893B92A9}" srcId="{DD4DFF10-9EC7-4F28-B6A0-E006AF4793C6}" destId="{EBFA24EB-3F63-4F21-8311-D966E626C1F6}" srcOrd="2" destOrd="0" parTransId="{40AD103A-5164-418B-9B65-F80E9A9A3377}" sibTransId="{59419633-6A79-4E35-B371-122DA4302F98}"/>
    <dgm:cxn modelId="{FCDA60F0-9AB5-41AE-94DB-7C7119534D00}" srcId="{DD4DFF10-9EC7-4F28-B6A0-E006AF4793C6}" destId="{9689F282-C9D1-41D5-A1E8-84A9DE20AFA4}" srcOrd="3" destOrd="0" parTransId="{D54A3024-3650-48DC-8492-6F685218F301}" sibTransId="{437A60DC-6089-4A4F-A760-F849011500A7}"/>
    <dgm:cxn modelId="{7A3249B9-9AA7-408D-B466-FACFCE25F4C9}" type="presOf" srcId="{06DCD381-DEB3-4AB6-99BA-64B0D1772B6A}" destId="{7258751A-9BD7-47D1-860F-3B0345A80005}" srcOrd="0" destOrd="3" presId="urn:microsoft.com/office/officeart/2005/8/layout/chevron2"/>
    <dgm:cxn modelId="{FF9C1471-B1BD-4529-9521-6227CB836600}" srcId="{2AF1AC3E-4291-471C-9645-2F6FCC7CDE82}" destId="{2AE022A2-FF41-47DB-BAA0-8327C55A2544}" srcOrd="0" destOrd="0" parTransId="{540800F0-E80C-4A16-B8AF-E78CDA46A8F4}" sibTransId="{3FCE685C-988C-4664-8ED5-CA7063883D0B}"/>
    <dgm:cxn modelId="{47D24238-B7CB-439C-8C08-C98513615862}" type="presOf" srcId="{EBFA24EB-3F63-4F21-8311-D966E626C1F6}" destId="{DF98485C-5710-4AB7-958D-2B24AA81485B}" srcOrd="0" destOrd="2" presId="urn:microsoft.com/office/officeart/2005/8/layout/chevron2"/>
    <dgm:cxn modelId="{A6764F9F-BDC2-4E0C-8F13-DD13FBB51A6C}" type="presOf" srcId="{896DF35B-05C0-4A91-B713-5B233EBCFDA4}" destId="{5EEE2DD1-778E-444E-91A9-9C0F493000F9}" srcOrd="0" destOrd="0" presId="urn:microsoft.com/office/officeart/2005/8/layout/chevron2"/>
    <dgm:cxn modelId="{8F8663E6-A9BE-446F-B66B-C63132A4FA44}" type="presOf" srcId="{9689F282-C9D1-41D5-A1E8-84A9DE20AFA4}" destId="{DF98485C-5710-4AB7-958D-2B24AA81485B}" srcOrd="0" destOrd="3" presId="urn:microsoft.com/office/officeart/2005/8/layout/chevron2"/>
    <dgm:cxn modelId="{5CBD57CB-1DE6-4C37-B7B0-C42C08D17CB7}" type="presOf" srcId="{88DBE495-A780-41C8-8BCF-2DD901C55934}" destId="{5F4FCB4D-2A14-4FD3-81CB-5BAEFF7298F7}" srcOrd="0" destOrd="5" presId="urn:microsoft.com/office/officeart/2005/8/layout/chevron2"/>
    <dgm:cxn modelId="{F3143F10-05B0-4589-A135-BF42A888CD44}" srcId="{DD4DFF10-9EC7-4F28-B6A0-E006AF4793C6}" destId="{A59345B9-C125-4DCA-9831-79111D003AF2}" srcOrd="1" destOrd="0" parTransId="{3BE5BF08-0B22-4E8D-8513-069D23805D23}" sibTransId="{6F071F8B-DD52-44AA-8AF5-BB337C70D751}"/>
    <dgm:cxn modelId="{D70A6AF9-7FC5-4F28-BF1C-D748BC948069}" srcId="{2AE022A2-FF41-47DB-BAA0-8327C55A2544}" destId="{0ACC3238-B067-4D6A-9147-479BE66BFD25}" srcOrd="0" destOrd="0" parTransId="{10E289CA-6A0E-4931-919F-F7AFE43520E6}" sibTransId="{8B28E31A-A917-4B44-9117-94BF1C5D2140}"/>
    <dgm:cxn modelId="{739F5A71-E057-46B3-B365-2B95DBBA3F50}" srcId="{896DF35B-05C0-4A91-B713-5B233EBCFDA4}" destId="{FF8EB5E3-A143-40BB-BF35-D5344B587F0C}" srcOrd="7" destOrd="0" parTransId="{A09C1554-A838-4422-8C98-0CD8356D52FD}" sibTransId="{13849C7D-BA2A-4C60-A170-8F7CB5E5CC8D}"/>
    <dgm:cxn modelId="{65179CC8-B4C7-4BEA-AD3B-2E450C0CA214}" type="presOf" srcId="{2AF1AC3E-4291-471C-9645-2F6FCC7CDE82}" destId="{8C494E29-C68A-4524-8DA8-D0C782E44500}" srcOrd="0" destOrd="0" presId="urn:microsoft.com/office/officeart/2005/8/layout/chevron2"/>
    <dgm:cxn modelId="{13124D3F-856E-4801-B504-F84C6DE0F62D}" type="presOf" srcId="{A59345B9-C125-4DCA-9831-79111D003AF2}" destId="{DF98485C-5710-4AB7-958D-2B24AA81485B}" srcOrd="0" destOrd="1" presId="urn:microsoft.com/office/officeart/2005/8/layout/chevron2"/>
    <dgm:cxn modelId="{6DBFE093-A44E-43A2-8953-866ED7CF748B}" type="presOf" srcId="{0ACC3238-B067-4D6A-9147-479BE66BFD25}" destId="{7258751A-9BD7-47D1-860F-3B0345A80005}" srcOrd="0" destOrd="0" presId="urn:microsoft.com/office/officeart/2005/8/layout/chevron2"/>
    <dgm:cxn modelId="{00D4DA3E-9D94-49A7-BEE5-1E2C8790CF04}" srcId="{2AE022A2-FF41-47DB-BAA0-8327C55A2544}" destId="{03A68188-1FBF-41A4-BD51-88C5EF038DB7}" srcOrd="1" destOrd="0" parTransId="{142743DD-C7B4-48A6-B655-3B64C432AC73}" sibTransId="{C2D4F519-28FA-4C4E-80E4-6691E927FF70}"/>
    <dgm:cxn modelId="{7F3EAB43-A7BF-41F4-BBA1-95413D71B45A}" srcId="{896DF35B-05C0-4A91-B713-5B233EBCFDA4}" destId="{F0D9A609-1194-452E-BE4F-3F872B472474}" srcOrd="2" destOrd="0" parTransId="{011422A7-2D22-48B6-A5B7-A73AB6B6820F}" sibTransId="{C1B3EE64-C737-40A0-BF8B-BF4D61AB2CBF}"/>
    <dgm:cxn modelId="{FAD61D05-126C-4B90-8B30-09D8F6C02B24}" srcId="{896DF35B-05C0-4A91-B713-5B233EBCFDA4}" destId="{6C4BBD1E-8FC0-4CD3-A6FA-446C223DDA3E}" srcOrd="0" destOrd="0" parTransId="{89323F2F-77AC-4A0F-AD80-3EECEB51D371}" sibTransId="{80A40995-AC76-4CA1-B53D-22C8DE9BBE45}"/>
    <dgm:cxn modelId="{0EAF9303-7AB5-451F-B865-472299B40A38}" srcId="{896DF35B-05C0-4A91-B713-5B233EBCFDA4}" destId="{C6B90852-9263-48E0-AEDC-DA101ED718CE}" srcOrd="1" destOrd="0" parTransId="{97B47F8F-0EE5-4D27-8A29-392C48B8C071}" sibTransId="{D176014F-4505-4E62-A80A-BB2E3C57927B}"/>
    <dgm:cxn modelId="{3FEFE575-6EA6-4B44-8AA5-5ED72E26A1E0}" type="presOf" srcId="{03A68188-1FBF-41A4-BD51-88C5EF038DB7}" destId="{7258751A-9BD7-47D1-860F-3B0345A80005}" srcOrd="0" destOrd="1" presId="urn:microsoft.com/office/officeart/2005/8/layout/chevron2"/>
    <dgm:cxn modelId="{5DF7F16E-E04A-4373-BAB4-F05ACFB691E9}" type="presOf" srcId="{9F162FED-FE5D-42A3-AB8F-E90F905E5A67}" destId="{5F4FCB4D-2A14-4FD3-81CB-5BAEFF7298F7}" srcOrd="0" destOrd="6" presId="urn:microsoft.com/office/officeart/2005/8/layout/chevron2"/>
    <dgm:cxn modelId="{50AE081D-85EF-47BB-8B73-7AC98E4A379D}" srcId="{896DF35B-05C0-4A91-B713-5B233EBCFDA4}" destId="{DE48F058-B7FF-41C3-82FF-8F823413E98C}" srcOrd="3" destOrd="0" parTransId="{4AE92619-494F-4CF0-A59C-774159E54836}" sibTransId="{470804A6-9723-477E-8C72-CBB8C6BF5260}"/>
    <dgm:cxn modelId="{061F8556-734C-4545-8D07-0D3EFECAD704}" type="presOf" srcId="{462D2B51-D5AA-415A-B1CE-9391B2B81951}" destId="{5F4FCB4D-2A14-4FD3-81CB-5BAEFF7298F7}" srcOrd="0" destOrd="4" presId="urn:microsoft.com/office/officeart/2005/8/layout/chevron2"/>
    <dgm:cxn modelId="{13489819-59F1-400A-BA78-3F2501F4A90A}" srcId="{896DF35B-05C0-4A91-B713-5B233EBCFDA4}" destId="{9F162FED-FE5D-42A3-AB8F-E90F905E5A67}" srcOrd="6" destOrd="0" parTransId="{A0631A72-EFA0-4C34-A3EA-3193C50CA6B8}" sibTransId="{F2C63974-E8A8-4593-8FF3-4B7E1D3C6239}"/>
    <dgm:cxn modelId="{CF43CBE9-4762-4776-B604-AC4143B6A6B7}" type="presParOf" srcId="{8C494E29-C68A-4524-8DA8-D0C782E44500}" destId="{F3F54E5D-9FFD-4391-80B5-461ECDA0110F}" srcOrd="0" destOrd="0" presId="urn:microsoft.com/office/officeart/2005/8/layout/chevron2"/>
    <dgm:cxn modelId="{24970A20-5307-42A0-830F-B4C45E033483}" type="presParOf" srcId="{F3F54E5D-9FFD-4391-80B5-461ECDA0110F}" destId="{B2C599B0-AA5A-4C8A-AB90-524C44FC925A}" srcOrd="0" destOrd="0" presId="urn:microsoft.com/office/officeart/2005/8/layout/chevron2"/>
    <dgm:cxn modelId="{0038C3F6-64B7-4855-B07E-40C673D04F51}" type="presParOf" srcId="{F3F54E5D-9FFD-4391-80B5-461ECDA0110F}" destId="{7258751A-9BD7-47D1-860F-3B0345A80005}" srcOrd="1" destOrd="0" presId="urn:microsoft.com/office/officeart/2005/8/layout/chevron2"/>
    <dgm:cxn modelId="{CC467228-30F7-43B8-AE5D-2495158FB2ED}" type="presParOf" srcId="{8C494E29-C68A-4524-8DA8-D0C782E44500}" destId="{BB461625-F014-43F9-92A5-BCCB5C797F5E}" srcOrd="1" destOrd="0" presId="urn:microsoft.com/office/officeart/2005/8/layout/chevron2"/>
    <dgm:cxn modelId="{6EB84765-2C34-4615-AB75-01A3929BB230}" type="presParOf" srcId="{8C494E29-C68A-4524-8DA8-D0C782E44500}" destId="{CA4DD238-C289-414B-BA5A-F987873B7576}" srcOrd="2" destOrd="0" presId="urn:microsoft.com/office/officeart/2005/8/layout/chevron2"/>
    <dgm:cxn modelId="{E324416D-98B7-4652-B5D7-78FF2FE489E2}" type="presParOf" srcId="{CA4DD238-C289-414B-BA5A-F987873B7576}" destId="{5EEE2DD1-778E-444E-91A9-9C0F493000F9}" srcOrd="0" destOrd="0" presId="urn:microsoft.com/office/officeart/2005/8/layout/chevron2"/>
    <dgm:cxn modelId="{0BCD0F55-14B3-4098-A190-A8DE227DC03B}" type="presParOf" srcId="{CA4DD238-C289-414B-BA5A-F987873B7576}" destId="{5F4FCB4D-2A14-4FD3-81CB-5BAEFF7298F7}" srcOrd="1" destOrd="0" presId="urn:microsoft.com/office/officeart/2005/8/layout/chevron2"/>
    <dgm:cxn modelId="{D0451CA3-95C0-4B7C-93D5-B55BE35818CF}" type="presParOf" srcId="{8C494E29-C68A-4524-8DA8-D0C782E44500}" destId="{E49EC8E8-E132-4D19-9676-0E39C6FCE89F}" srcOrd="3" destOrd="0" presId="urn:microsoft.com/office/officeart/2005/8/layout/chevron2"/>
    <dgm:cxn modelId="{EF281D0F-D88C-4FDD-8BA8-2A53067E7608}" type="presParOf" srcId="{8C494E29-C68A-4524-8DA8-D0C782E44500}" destId="{8A3C3C4C-EB78-4160-B314-502D05D511C8}" srcOrd="4" destOrd="0" presId="urn:microsoft.com/office/officeart/2005/8/layout/chevron2"/>
    <dgm:cxn modelId="{2E314029-42CC-40C1-ABB6-33489A668083}" type="presParOf" srcId="{8A3C3C4C-EB78-4160-B314-502D05D511C8}" destId="{19739418-72E0-4C05-A895-615391E36ABE}" srcOrd="0" destOrd="0" presId="urn:microsoft.com/office/officeart/2005/8/layout/chevron2"/>
    <dgm:cxn modelId="{B1C3929A-B726-4EA3-88C8-7BD0845C3BBA}" type="presParOf" srcId="{8A3C3C4C-EB78-4160-B314-502D05D511C8}" destId="{DF98485C-5710-4AB7-958D-2B24AA81485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416344-0CBC-479C-89EF-0E91C90E1EE9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B3A4D0C8-2FCB-418E-99FA-333D45707AFB}">
      <dgm:prSet phldrT="[Text]"/>
      <dgm:spPr/>
      <dgm:t>
        <a:bodyPr/>
        <a:lstStyle/>
        <a:p>
          <a:r>
            <a:rPr lang="id-ID" dirty="0" smtClean="0"/>
            <a:t>Analisis dann spesifikasi kebutuhan</a:t>
          </a:r>
          <a:endParaRPr lang="id-ID" dirty="0"/>
        </a:p>
      </dgm:t>
    </dgm:pt>
    <dgm:pt modelId="{B112762F-490A-4092-BCBF-D80553A230D9}" type="parTrans" cxnId="{B5748A09-952F-4EF1-8B8B-9B8C130D4714}">
      <dgm:prSet/>
      <dgm:spPr/>
      <dgm:t>
        <a:bodyPr/>
        <a:lstStyle/>
        <a:p>
          <a:endParaRPr lang="id-ID"/>
        </a:p>
      </dgm:t>
    </dgm:pt>
    <dgm:pt modelId="{90920117-8979-4281-8BC6-9EF41E3AA46A}" type="sibTrans" cxnId="{B5748A09-952F-4EF1-8B8B-9B8C130D4714}">
      <dgm:prSet/>
      <dgm:spPr/>
      <dgm:t>
        <a:bodyPr/>
        <a:lstStyle/>
        <a:p>
          <a:endParaRPr lang="id-ID"/>
        </a:p>
      </dgm:t>
    </dgm:pt>
    <dgm:pt modelId="{15C92AB3-1A82-45BC-8E18-8303BAE2470B}">
      <dgm:prSet phldrT="[Text]"/>
      <dgm:spPr/>
      <dgm:t>
        <a:bodyPr/>
        <a:lstStyle/>
        <a:p>
          <a:r>
            <a:rPr lang="id-ID" dirty="0" smtClean="0"/>
            <a:t>Teknik dan metodologi pengembangan sistem berbasis web</a:t>
          </a:r>
          <a:endParaRPr lang="id-ID" dirty="0"/>
        </a:p>
      </dgm:t>
    </dgm:pt>
    <dgm:pt modelId="{29E726F1-1B38-41FB-A2BA-A8D30F1276D3}" type="parTrans" cxnId="{85C78716-DC60-4124-9939-ADAE09BCE65B}">
      <dgm:prSet/>
      <dgm:spPr/>
      <dgm:t>
        <a:bodyPr/>
        <a:lstStyle/>
        <a:p>
          <a:endParaRPr lang="id-ID"/>
        </a:p>
      </dgm:t>
    </dgm:pt>
    <dgm:pt modelId="{6519B03F-C648-4576-959B-A9A0748E68A1}" type="sibTrans" cxnId="{85C78716-DC60-4124-9939-ADAE09BCE65B}">
      <dgm:prSet/>
      <dgm:spPr/>
      <dgm:t>
        <a:bodyPr/>
        <a:lstStyle/>
        <a:p>
          <a:endParaRPr lang="id-ID"/>
        </a:p>
      </dgm:t>
    </dgm:pt>
    <dgm:pt modelId="{D46F69CB-761C-432B-803A-1998E4AA4E1A}">
      <dgm:prSet phldrT="[Text]"/>
      <dgm:spPr/>
      <dgm:t>
        <a:bodyPr/>
        <a:lstStyle/>
        <a:p>
          <a:r>
            <a:rPr lang="id-ID" dirty="0" smtClean="0"/>
            <a:t>Migrasi dari sistem warisan ke lingkungan web</a:t>
          </a:r>
          <a:endParaRPr lang="id-ID" dirty="0"/>
        </a:p>
      </dgm:t>
    </dgm:pt>
    <dgm:pt modelId="{D2136D72-E8D4-4ED3-A8F5-A2F8EC090133}" type="parTrans" cxnId="{927E1E4D-E8F3-44C4-8FC0-4D8BABD6AC3C}">
      <dgm:prSet/>
      <dgm:spPr/>
      <dgm:t>
        <a:bodyPr/>
        <a:lstStyle/>
        <a:p>
          <a:endParaRPr lang="id-ID"/>
        </a:p>
      </dgm:t>
    </dgm:pt>
    <dgm:pt modelId="{05F520CE-4E2E-4867-ACB9-1DF5C04D0A3E}" type="sibTrans" cxnId="{927E1E4D-E8F3-44C4-8FC0-4D8BABD6AC3C}">
      <dgm:prSet/>
      <dgm:spPr/>
      <dgm:t>
        <a:bodyPr/>
        <a:lstStyle/>
        <a:p>
          <a:endParaRPr lang="id-ID"/>
        </a:p>
      </dgm:t>
    </dgm:pt>
    <dgm:pt modelId="{706FBDEB-EFE5-454F-BCE0-DC0C7FEA4108}">
      <dgm:prSet phldrT="[Text]"/>
      <dgm:spPr/>
      <dgm:t>
        <a:bodyPr/>
        <a:lstStyle/>
        <a:p>
          <a:r>
            <a:rPr lang="id-ID" dirty="0" smtClean="0"/>
            <a:t>Pengujian verfikasi dan validasi</a:t>
          </a:r>
          <a:endParaRPr lang="id-ID" dirty="0"/>
        </a:p>
      </dgm:t>
    </dgm:pt>
    <dgm:pt modelId="{3342EC94-ED64-47C3-8D6C-4BBE7480939D}" type="parTrans" cxnId="{56E2C95F-506F-4FFA-A18E-BF37759F35F9}">
      <dgm:prSet/>
      <dgm:spPr/>
      <dgm:t>
        <a:bodyPr/>
        <a:lstStyle/>
        <a:p>
          <a:endParaRPr lang="id-ID"/>
        </a:p>
      </dgm:t>
    </dgm:pt>
    <dgm:pt modelId="{D5A56FE6-EE30-4D9B-97B5-DCA62E0C5770}" type="sibTrans" cxnId="{56E2C95F-506F-4FFA-A18E-BF37759F35F9}">
      <dgm:prSet/>
      <dgm:spPr/>
      <dgm:t>
        <a:bodyPr/>
        <a:lstStyle/>
        <a:p>
          <a:endParaRPr lang="id-ID"/>
        </a:p>
      </dgm:t>
    </dgm:pt>
    <dgm:pt modelId="{BC998A82-A8FB-41EB-ACF7-C3ACFCE745EA}">
      <dgm:prSet phldrT="[Text]"/>
      <dgm:spPr/>
      <dgm:t>
        <a:bodyPr/>
        <a:lstStyle/>
        <a:p>
          <a:r>
            <a:rPr lang="id-ID" dirty="0" smtClean="0"/>
            <a:t>Penilaian kuallitas, kontrol, dan jaminan</a:t>
          </a:r>
          <a:endParaRPr lang="id-ID" dirty="0"/>
        </a:p>
      </dgm:t>
    </dgm:pt>
    <dgm:pt modelId="{A4EF364E-89DA-45A9-A92B-E16D851E821F}" type="parTrans" cxnId="{FBD0D261-E4E1-45B1-8376-B2F87E527D72}">
      <dgm:prSet/>
      <dgm:spPr/>
      <dgm:t>
        <a:bodyPr/>
        <a:lstStyle/>
        <a:p>
          <a:endParaRPr lang="id-ID"/>
        </a:p>
      </dgm:t>
    </dgm:pt>
    <dgm:pt modelId="{F50C2F47-01FB-471B-AC06-5D1906A26431}" type="sibTrans" cxnId="{FBD0D261-E4E1-45B1-8376-B2F87E527D72}">
      <dgm:prSet/>
      <dgm:spPr/>
      <dgm:t>
        <a:bodyPr/>
        <a:lstStyle/>
        <a:p>
          <a:endParaRPr lang="id-ID"/>
        </a:p>
      </dgm:t>
    </dgm:pt>
    <dgm:pt modelId="{D0D64DD3-AB13-4C10-BE4D-B74137FDC8E9}">
      <dgm:prSet phldrT="[Text]"/>
      <dgm:spPr/>
      <dgm:t>
        <a:bodyPr/>
        <a:lstStyle/>
        <a:p>
          <a:r>
            <a:rPr lang="id-ID" dirty="0" smtClean="0"/>
            <a:t>Konfigurasi dan manajemen proyek</a:t>
          </a:r>
          <a:endParaRPr lang="id-ID" dirty="0"/>
        </a:p>
      </dgm:t>
    </dgm:pt>
    <dgm:pt modelId="{F645EC2F-E592-47D6-8FAC-AF78D3CF6AB0}" type="parTrans" cxnId="{5DBD4976-A14A-4622-97B9-4422485B1D3E}">
      <dgm:prSet/>
      <dgm:spPr/>
      <dgm:t>
        <a:bodyPr/>
        <a:lstStyle/>
        <a:p>
          <a:endParaRPr lang="id-ID"/>
        </a:p>
      </dgm:t>
    </dgm:pt>
    <dgm:pt modelId="{9C0A0A5A-9B37-4970-A3F8-0AEE4C9B06A4}" type="sibTrans" cxnId="{5DBD4976-A14A-4622-97B9-4422485B1D3E}">
      <dgm:prSet/>
      <dgm:spPr/>
      <dgm:t>
        <a:bodyPr/>
        <a:lstStyle/>
        <a:p>
          <a:endParaRPr lang="id-ID"/>
        </a:p>
      </dgm:t>
    </dgm:pt>
    <dgm:pt modelId="{806665D1-28F9-4AAB-BDFE-22603B68BB99}">
      <dgm:prSet phldrT="[Text]"/>
      <dgm:spPr/>
      <dgm:t>
        <a:bodyPr/>
        <a:lstStyle/>
        <a:p>
          <a:r>
            <a:rPr lang="id-ID" dirty="0" smtClean="0"/>
            <a:t>Matrik web untuk estimasi pengembangan</a:t>
          </a:r>
          <a:endParaRPr lang="id-ID" dirty="0"/>
        </a:p>
      </dgm:t>
    </dgm:pt>
    <dgm:pt modelId="{3E1A60B4-D77C-409B-8854-78367C11DAA6}" type="parTrans" cxnId="{82F8AD23-6782-4876-93BF-57C7CF13A1CE}">
      <dgm:prSet/>
      <dgm:spPr/>
      <dgm:t>
        <a:bodyPr/>
        <a:lstStyle/>
        <a:p>
          <a:endParaRPr lang="id-ID"/>
        </a:p>
      </dgm:t>
    </dgm:pt>
    <dgm:pt modelId="{47F3570A-0FB8-4488-957D-03AADBD3D9FF}" type="sibTrans" cxnId="{82F8AD23-6782-4876-93BF-57C7CF13A1CE}">
      <dgm:prSet/>
      <dgm:spPr/>
      <dgm:t>
        <a:bodyPr/>
        <a:lstStyle/>
        <a:p>
          <a:endParaRPr lang="id-ID"/>
        </a:p>
      </dgm:t>
    </dgm:pt>
    <dgm:pt modelId="{E3F209E6-5C17-4ACB-95B3-559B459BD17A}">
      <dgm:prSet phldrT="[Text]"/>
      <dgm:spPr/>
      <dgm:t>
        <a:bodyPr/>
        <a:lstStyle/>
        <a:p>
          <a:r>
            <a:rPr lang="id-ID" dirty="0" smtClean="0"/>
            <a:t>Manusia dan aspek-aspek budaya</a:t>
          </a:r>
          <a:endParaRPr lang="id-ID" dirty="0"/>
        </a:p>
      </dgm:t>
    </dgm:pt>
    <dgm:pt modelId="{C014EE48-D0BF-4689-A029-F81032AE436C}" type="parTrans" cxnId="{19D05F3C-C07D-42EF-8F45-3ED0D7706130}">
      <dgm:prSet/>
      <dgm:spPr/>
      <dgm:t>
        <a:bodyPr/>
        <a:lstStyle/>
        <a:p>
          <a:endParaRPr lang="id-ID"/>
        </a:p>
      </dgm:t>
    </dgm:pt>
    <dgm:pt modelId="{92986902-E616-4985-BF0B-22163D26E6BF}" type="sibTrans" cxnId="{19D05F3C-C07D-42EF-8F45-3ED0D7706130}">
      <dgm:prSet/>
      <dgm:spPr/>
      <dgm:t>
        <a:bodyPr/>
        <a:lstStyle/>
        <a:p>
          <a:endParaRPr lang="id-ID"/>
        </a:p>
      </dgm:t>
    </dgm:pt>
    <dgm:pt modelId="{6EDB3E2F-1C17-4AAF-9EBC-6F510D954572}">
      <dgm:prSet phldrT="[Text]"/>
      <dgm:spPr/>
      <dgm:t>
        <a:bodyPr/>
        <a:lstStyle/>
        <a:p>
          <a:r>
            <a:rPr lang="id-ID" dirty="0" smtClean="0"/>
            <a:t>Pendidikan dan pelatihan</a:t>
          </a:r>
          <a:endParaRPr lang="id-ID" dirty="0"/>
        </a:p>
      </dgm:t>
    </dgm:pt>
    <dgm:pt modelId="{459AC0A4-2BFB-4B1B-B21A-03D1A4EB3D66}" type="parTrans" cxnId="{9A5C1C92-0FE5-4BC5-895E-ABA0781EEF05}">
      <dgm:prSet/>
      <dgm:spPr/>
      <dgm:t>
        <a:bodyPr/>
        <a:lstStyle/>
        <a:p>
          <a:endParaRPr lang="id-ID"/>
        </a:p>
      </dgm:t>
    </dgm:pt>
    <dgm:pt modelId="{B575B57F-4D1E-4021-A5A5-6A641D9869CE}" type="sibTrans" cxnId="{9A5C1C92-0FE5-4BC5-895E-ABA0781EEF05}">
      <dgm:prSet/>
      <dgm:spPr/>
      <dgm:t>
        <a:bodyPr/>
        <a:lstStyle/>
        <a:p>
          <a:endParaRPr lang="id-ID"/>
        </a:p>
      </dgm:t>
    </dgm:pt>
    <dgm:pt modelId="{07C508E2-20E0-4B66-A9E6-EC32142B9D12}" type="pres">
      <dgm:prSet presAssocID="{5B416344-0CBC-479C-89EF-0E91C90E1EE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7C1E76ED-93BA-4890-AEB3-B51E21CBBF44}" type="pres">
      <dgm:prSet presAssocID="{6EDB3E2F-1C17-4AAF-9EBC-6F510D954572}" presName="boxAndChildren" presStyleCnt="0"/>
      <dgm:spPr/>
    </dgm:pt>
    <dgm:pt modelId="{BDFD5974-E249-4ED4-AAFB-058A778008F8}" type="pres">
      <dgm:prSet presAssocID="{6EDB3E2F-1C17-4AAF-9EBC-6F510D954572}" presName="parentTextBox" presStyleLbl="node1" presStyleIdx="0" presStyleCnt="9"/>
      <dgm:spPr/>
      <dgm:t>
        <a:bodyPr/>
        <a:lstStyle/>
        <a:p>
          <a:endParaRPr lang="id-ID"/>
        </a:p>
      </dgm:t>
    </dgm:pt>
    <dgm:pt modelId="{BA298A84-8F4D-479D-BD88-96C30BE2D85F}" type="pres">
      <dgm:prSet presAssocID="{92986902-E616-4985-BF0B-22163D26E6BF}" presName="sp" presStyleCnt="0"/>
      <dgm:spPr/>
    </dgm:pt>
    <dgm:pt modelId="{33E30D32-BF6F-4FAB-8E83-0D90A5DCCEB6}" type="pres">
      <dgm:prSet presAssocID="{E3F209E6-5C17-4ACB-95B3-559B459BD17A}" presName="arrowAndChildren" presStyleCnt="0"/>
      <dgm:spPr/>
    </dgm:pt>
    <dgm:pt modelId="{8B5319E1-6252-4BAC-9883-8DB5E43B3054}" type="pres">
      <dgm:prSet presAssocID="{E3F209E6-5C17-4ACB-95B3-559B459BD17A}" presName="parentTextArrow" presStyleLbl="node1" presStyleIdx="1" presStyleCnt="9"/>
      <dgm:spPr/>
      <dgm:t>
        <a:bodyPr/>
        <a:lstStyle/>
        <a:p>
          <a:endParaRPr lang="id-ID"/>
        </a:p>
      </dgm:t>
    </dgm:pt>
    <dgm:pt modelId="{945549FB-D038-42DD-BDC8-505FD70F0101}" type="pres">
      <dgm:prSet presAssocID="{47F3570A-0FB8-4488-957D-03AADBD3D9FF}" presName="sp" presStyleCnt="0"/>
      <dgm:spPr/>
    </dgm:pt>
    <dgm:pt modelId="{B643F2FA-8546-4609-BC1B-58D27734DC10}" type="pres">
      <dgm:prSet presAssocID="{806665D1-28F9-4AAB-BDFE-22603B68BB99}" presName="arrowAndChildren" presStyleCnt="0"/>
      <dgm:spPr/>
    </dgm:pt>
    <dgm:pt modelId="{594314FA-2D26-4AAB-8237-740087EB8AA1}" type="pres">
      <dgm:prSet presAssocID="{806665D1-28F9-4AAB-BDFE-22603B68BB99}" presName="parentTextArrow" presStyleLbl="node1" presStyleIdx="2" presStyleCnt="9"/>
      <dgm:spPr/>
      <dgm:t>
        <a:bodyPr/>
        <a:lstStyle/>
        <a:p>
          <a:endParaRPr lang="id-ID"/>
        </a:p>
      </dgm:t>
    </dgm:pt>
    <dgm:pt modelId="{0840C8A8-CA53-4118-92C6-ED1265CB1200}" type="pres">
      <dgm:prSet presAssocID="{9C0A0A5A-9B37-4970-A3F8-0AEE4C9B06A4}" presName="sp" presStyleCnt="0"/>
      <dgm:spPr/>
    </dgm:pt>
    <dgm:pt modelId="{D180AB9B-BF13-45A5-AC6F-7FA4AE6C07E5}" type="pres">
      <dgm:prSet presAssocID="{D0D64DD3-AB13-4C10-BE4D-B74137FDC8E9}" presName="arrowAndChildren" presStyleCnt="0"/>
      <dgm:spPr/>
    </dgm:pt>
    <dgm:pt modelId="{1C932364-C64C-40F5-8429-BEDE0EE13DD3}" type="pres">
      <dgm:prSet presAssocID="{D0D64DD3-AB13-4C10-BE4D-B74137FDC8E9}" presName="parentTextArrow" presStyleLbl="node1" presStyleIdx="3" presStyleCnt="9"/>
      <dgm:spPr/>
      <dgm:t>
        <a:bodyPr/>
        <a:lstStyle/>
        <a:p>
          <a:endParaRPr lang="id-ID"/>
        </a:p>
      </dgm:t>
    </dgm:pt>
    <dgm:pt modelId="{3CDE68E1-D7B0-4B93-9389-202CAA74B131}" type="pres">
      <dgm:prSet presAssocID="{F50C2F47-01FB-471B-AC06-5D1906A26431}" presName="sp" presStyleCnt="0"/>
      <dgm:spPr/>
    </dgm:pt>
    <dgm:pt modelId="{5F2BFAD3-54E1-4C89-A54D-9F23889881AD}" type="pres">
      <dgm:prSet presAssocID="{BC998A82-A8FB-41EB-ACF7-C3ACFCE745EA}" presName="arrowAndChildren" presStyleCnt="0"/>
      <dgm:spPr/>
    </dgm:pt>
    <dgm:pt modelId="{43881181-1898-4359-A4DC-6114D2293FF3}" type="pres">
      <dgm:prSet presAssocID="{BC998A82-A8FB-41EB-ACF7-C3ACFCE745EA}" presName="parentTextArrow" presStyleLbl="node1" presStyleIdx="4" presStyleCnt="9"/>
      <dgm:spPr/>
      <dgm:t>
        <a:bodyPr/>
        <a:lstStyle/>
        <a:p>
          <a:endParaRPr lang="id-ID"/>
        </a:p>
      </dgm:t>
    </dgm:pt>
    <dgm:pt modelId="{B3CF580C-0627-4AD7-93B5-288BA90E504D}" type="pres">
      <dgm:prSet presAssocID="{D5A56FE6-EE30-4D9B-97B5-DCA62E0C5770}" presName="sp" presStyleCnt="0"/>
      <dgm:spPr/>
    </dgm:pt>
    <dgm:pt modelId="{0FECF938-6D46-4D68-9191-35167B23A727}" type="pres">
      <dgm:prSet presAssocID="{706FBDEB-EFE5-454F-BCE0-DC0C7FEA4108}" presName="arrowAndChildren" presStyleCnt="0"/>
      <dgm:spPr/>
    </dgm:pt>
    <dgm:pt modelId="{1E4A19D7-DE40-4F29-9870-F19AF37D78A0}" type="pres">
      <dgm:prSet presAssocID="{706FBDEB-EFE5-454F-BCE0-DC0C7FEA4108}" presName="parentTextArrow" presStyleLbl="node1" presStyleIdx="5" presStyleCnt="9"/>
      <dgm:spPr/>
      <dgm:t>
        <a:bodyPr/>
        <a:lstStyle/>
        <a:p>
          <a:endParaRPr lang="id-ID"/>
        </a:p>
      </dgm:t>
    </dgm:pt>
    <dgm:pt modelId="{1FAE4858-2961-4B06-A3B1-67FC599AE7DB}" type="pres">
      <dgm:prSet presAssocID="{05F520CE-4E2E-4867-ACB9-1DF5C04D0A3E}" presName="sp" presStyleCnt="0"/>
      <dgm:spPr/>
    </dgm:pt>
    <dgm:pt modelId="{7ED8F7F3-D1D9-4A2B-9949-5A1529E54C54}" type="pres">
      <dgm:prSet presAssocID="{D46F69CB-761C-432B-803A-1998E4AA4E1A}" presName="arrowAndChildren" presStyleCnt="0"/>
      <dgm:spPr/>
    </dgm:pt>
    <dgm:pt modelId="{4742CAE4-37B3-4F22-A928-12B45C39E91D}" type="pres">
      <dgm:prSet presAssocID="{D46F69CB-761C-432B-803A-1998E4AA4E1A}" presName="parentTextArrow" presStyleLbl="node1" presStyleIdx="6" presStyleCnt="9"/>
      <dgm:spPr/>
      <dgm:t>
        <a:bodyPr/>
        <a:lstStyle/>
        <a:p>
          <a:endParaRPr lang="id-ID"/>
        </a:p>
      </dgm:t>
    </dgm:pt>
    <dgm:pt modelId="{3072A8E2-834F-452E-BC98-54E2666EAFE6}" type="pres">
      <dgm:prSet presAssocID="{6519B03F-C648-4576-959B-A9A0748E68A1}" presName="sp" presStyleCnt="0"/>
      <dgm:spPr/>
    </dgm:pt>
    <dgm:pt modelId="{7DE21472-DE79-416D-A958-3CBF96EADB34}" type="pres">
      <dgm:prSet presAssocID="{15C92AB3-1A82-45BC-8E18-8303BAE2470B}" presName="arrowAndChildren" presStyleCnt="0"/>
      <dgm:spPr/>
    </dgm:pt>
    <dgm:pt modelId="{F88D7CA8-D17C-4F4E-8837-C8CA90BFEC76}" type="pres">
      <dgm:prSet presAssocID="{15C92AB3-1A82-45BC-8E18-8303BAE2470B}" presName="parentTextArrow" presStyleLbl="node1" presStyleIdx="7" presStyleCnt="9"/>
      <dgm:spPr/>
      <dgm:t>
        <a:bodyPr/>
        <a:lstStyle/>
        <a:p>
          <a:endParaRPr lang="id-ID"/>
        </a:p>
      </dgm:t>
    </dgm:pt>
    <dgm:pt modelId="{10283B1D-6371-4C36-86D6-1D939F8E1E76}" type="pres">
      <dgm:prSet presAssocID="{90920117-8979-4281-8BC6-9EF41E3AA46A}" presName="sp" presStyleCnt="0"/>
      <dgm:spPr/>
    </dgm:pt>
    <dgm:pt modelId="{5C8E4508-5102-4135-8B26-EFF9F0797954}" type="pres">
      <dgm:prSet presAssocID="{B3A4D0C8-2FCB-418E-99FA-333D45707AFB}" presName="arrowAndChildren" presStyleCnt="0"/>
      <dgm:spPr/>
    </dgm:pt>
    <dgm:pt modelId="{63479C23-BFA1-4C3A-97B8-646C47FD7D92}" type="pres">
      <dgm:prSet presAssocID="{B3A4D0C8-2FCB-418E-99FA-333D45707AFB}" presName="parentTextArrow" presStyleLbl="node1" presStyleIdx="8" presStyleCnt="9"/>
      <dgm:spPr/>
      <dgm:t>
        <a:bodyPr/>
        <a:lstStyle/>
        <a:p>
          <a:endParaRPr lang="id-ID"/>
        </a:p>
      </dgm:t>
    </dgm:pt>
  </dgm:ptLst>
  <dgm:cxnLst>
    <dgm:cxn modelId="{4E1D1211-60E1-4DD7-AE87-DB91746F0CB7}" type="presOf" srcId="{E3F209E6-5C17-4ACB-95B3-559B459BD17A}" destId="{8B5319E1-6252-4BAC-9883-8DB5E43B3054}" srcOrd="0" destOrd="0" presId="urn:microsoft.com/office/officeart/2005/8/layout/process4"/>
    <dgm:cxn modelId="{85C78716-DC60-4124-9939-ADAE09BCE65B}" srcId="{5B416344-0CBC-479C-89EF-0E91C90E1EE9}" destId="{15C92AB3-1A82-45BC-8E18-8303BAE2470B}" srcOrd="1" destOrd="0" parTransId="{29E726F1-1B38-41FB-A2BA-A8D30F1276D3}" sibTransId="{6519B03F-C648-4576-959B-A9A0748E68A1}"/>
    <dgm:cxn modelId="{44C1B7BF-7CCE-43B6-A611-F5358B4FB18E}" type="presOf" srcId="{6EDB3E2F-1C17-4AAF-9EBC-6F510D954572}" destId="{BDFD5974-E249-4ED4-AAFB-058A778008F8}" srcOrd="0" destOrd="0" presId="urn:microsoft.com/office/officeart/2005/8/layout/process4"/>
    <dgm:cxn modelId="{CD870D59-C08F-4B92-B3E2-5E094C3F68A3}" type="presOf" srcId="{D0D64DD3-AB13-4C10-BE4D-B74137FDC8E9}" destId="{1C932364-C64C-40F5-8429-BEDE0EE13DD3}" srcOrd="0" destOrd="0" presId="urn:microsoft.com/office/officeart/2005/8/layout/process4"/>
    <dgm:cxn modelId="{D9B554B4-0EBF-438C-8376-E65EE24AD3BB}" type="presOf" srcId="{5B416344-0CBC-479C-89EF-0E91C90E1EE9}" destId="{07C508E2-20E0-4B66-A9E6-EC32142B9D12}" srcOrd="0" destOrd="0" presId="urn:microsoft.com/office/officeart/2005/8/layout/process4"/>
    <dgm:cxn modelId="{FBD0D261-E4E1-45B1-8376-B2F87E527D72}" srcId="{5B416344-0CBC-479C-89EF-0E91C90E1EE9}" destId="{BC998A82-A8FB-41EB-ACF7-C3ACFCE745EA}" srcOrd="4" destOrd="0" parTransId="{A4EF364E-89DA-45A9-A92B-E16D851E821F}" sibTransId="{F50C2F47-01FB-471B-AC06-5D1906A26431}"/>
    <dgm:cxn modelId="{B5748A09-952F-4EF1-8B8B-9B8C130D4714}" srcId="{5B416344-0CBC-479C-89EF-0E91C90E1EE9}" destId="{B3A4D0C8-2FCB-418E-99FA-333D45707AFB}" srcOrd="0" destOrd="0" parTransId="{B112762F-490A-4092-BCBF-D80553A230D9}" sibTransId="{90920117-8979-4281-8BC6-9EF41E3AA46A}"/>
    <dgm:cxn modelId="{DC9E9113-F2E5-4583-912B-809C265393A7}" type="presOf" srcId="{706FBDEB-EFE5-454F-BCE0-DC0C7FEA4108}" destId="{1E4A19D7-DE40-4F29-9870-F19AF37D78A0}" srcOrd="0" destOrd="0" presId="urn:microsoft.com/office/officeart/2005/8/layout/process4"/>
    <dgm:cxn modelId="{19D05F3C-C07D-42EF-8F45-3ED0D7706130}" srcId="{5B416344-0CBC-479C-89EF-0E91C90E1EE9}" destId="{E3F209E6-5C17-4ACB-95B3-559B459BD17A}" srcOrd="7" destOrd="0" parTransId="{C014EE48-D0BF-4689-A029-F81032AE436C}" sibTransId="{92986902-E616-4985-BF0B-22163D26E6BF}"/>
    <dgm:cxn modelId="{9A5C1C92-0FE5-4BC5-895E-ABA0781EEF05}" srcId="{5B416344-0CBC-479C-89EF-0E91C90E1EE9}" destId="{6EDB3E2F-1C17-4AAF-9EBC-6F510D954572}" srcOrd="8" destOrd="0" parTransId="{459AC0A4-2BFB-4B1B-B21A-03D1A4EB3D66}" sibTransId="{B575B57F-4D1E-4021-A5A5-6A641D9869CE}"/>
    <dgm:cxn modelId="{C0CFD24B-E3B5-45FC-99B7-ADB3C2340B35}" type="presOf" srcId="{B3A4D0C8-2FCB-418E-99FA-333D45707AFB}" destId="{63479C23-BFA1-4C3A-97B8-646C47FD7D92}" srcOrd="0" destOrd="0" presId="urn:microsoft.com/office/officeart/2005/8/layout/process4"/>
    <dgm:cxn modelId="{5DBD4976-A14A-4622-97B9-4422485B1D3E}" srcId="{5B416344-0CBC-479C-89EF-0E91C90E1EE9}" destId="{D0D64DD3-AB13-4C10-BE4D-B74137FDC8E9}" srcOrd="5" destOrd="0" parTransId="{F645EC2F-E592-47D6-8FAC-AF78D3CF6AB0}" sibTransId="{9C0A0A5A-9B37-4970-A3F8-0AEE4C9B06A4}"/>
    <dgm:cxn modelId="{4C51381E-C71F-4D3A-B4CE-EC2D6C3532B8}" type="presOf" srcId="{D46F69CB-761C-432B-803A-1998E4AA4E1A}" destId="{4742CAE4-37B3-4F22-A928-12B45C39E91D}" srcOrd="0" destOrd="0" presId="urn:microsoft.com/office/officeart/2005/8/layout/process4"/>
    <dgm:cxn modelId="{927E1E4D-E8F3-44C4-8FC0-4D8BABD6AC3C}" srcId="{5B416344-0CBC-479C-89EF-0E91C90E1EE9}" destId="{D46F69CB-761C-432B-803A-1998E4AA4E1A}" srcOrd="2" destOrd="0" parTransId="{D2136D72-E8D4-4ED3-A8F5-A2F8EC090133}" sibTransId="{05F520CE-4E2E-4867-ACB9-1DF5C04D0A3E}"/>
    <dgm:cxn modelId="{56E2C95F-506F-4FFA-A18E-BF37759F35F9}" srcId="{5B416344-0CBC-479C-89EF-0E91C90E1EE9}" destId="{706FBDEB-EFE5-454F-BCE0-DC0C7FEA4108}" srcOrd="3" destOrd="0" parTransId="{3342EC94-ED64-47C3-8D6C-4BBE7480939D}" sibTransId="{D5A56FE6-EE30-4D9B-97B5-DCA62E0C5770}"/>
    <dgm:cxn modelId="{CEDFA0EC-67A1-4833-84C7-31BE486EBBD0}" type="presOf" srcId="{15C92AB3-1A82-45BC-8E18-8303BAE2470B}" destId="{F88D7CA8-D17C-4F4E-8837-C8CA90BFEC76}" srcOrd="0" destOrd="0" presId="urn:microsoft.com/office/officeart/2005/8/layout/process4"/>
    <dgm:cxn modelId="{82F8AD23-6782-4876-93BF-57C7CF13A1CE}" srcId="{5B416344-0CBC-479C-89EF-0E91C90E1EE9}" destId="{806665D1-28F9-4AAB-BDFE-22603B68BB99}" srcOrd="6" destOrd="0" parTransId="{3E1A60B4-D77C-409B-8854-78367C11DAA6}" sibTransId="{47F3570A-0FB8-4488-957D-03AADBD3D9FF}"/>
    <dgm:cxn modelId="{75A96F8F-0146-45C8-AC97-4061D9396CDC}" type="presOf" srcId="{806665D1-28F9-4AAB-BDFE-22603B68BB99}" destId="{594314FA-2D26-4AAB-8237-740087EB8AA1}" srcOrd="0" destOrd="0" presId="urn:microsoft.com/office/officeart/2005/8/layout/process4"/>
    <dgm:cxn modelId="{38127D35-875A-42C4-AF91-AF3C3F0916F1}" type="presOf" srcId="{BC998A82-A8FB-41EB-ACF7-C3ACFCE745EA}" destId="{43881181-1898-4359-A4DC-6114D2293FF3}" srcOrd="0" destOrd="0" presId="urn:microsoft.com/office/officeart/2005/8/layout/process4"/>
    <dgm:cxn modelId="{3211A333-31BB-4845-9EF0-C5C04EE2018C}" type="presParOf" srcId="{07C508E2-20E0-4B66-A9E6-EC32142B9D12}" destId="{7C1E76ED-93BA-4890-AEB3-B51E21CBBF44}" srcOrd="0" destOrd="0" presId="urn:microsoft.com/office/officeart/2005/8/layout/process4"/>
    <dgm:cxn modelId="{3828608E-B8E6-41C8-AE6D-33DDBDC83D33}" type="presParOf" srcId="{7C1E76ED-93BA-4890-AEB3-B51E21CBBF44}" destId="{BDFD5974-E249-4ED4-AAFB-058A778008F8}" srcOrd="0" destOrd="0" presId="urn:microsoft.com/office/officeart/2005/8/layout/process4"/>
    <dgm:cxn modelId="{45597D35-CA04-4B1F-9D9E-14FF7583E3BD}" type="presParOf" srcId="{07C508E2-20E0-4B66-A9E6-EC32142B9D12}" destId="{BA298A84-8F4D-479D-BD88-96C30BE2D85F}" srcOrd="1" destOrd="0" presId="urn:microsoft.com/office/officeart/2005/8/layout/process4"/>
    <dgm:cxn modelId="{A59FDE68-9AF6-4974-8167-81A6316EF683}" type="presParOf" srcId="{07C508E2-20E0-4B66-A9E6-EC32142B9D12}" destId="{33E30D32-BF6F-4FAB-8E83-0D90A5DCCEB6}" srcOrd="2" destOrd="0" presId="urn:microsoft.com/office/officeart/2005/8/layout/process4"/>
    <dgm:cxn modelId="{342E1116-22FC-48AD-9936-43C2382CC33F}" type="presParOf" srcId="{33E30D32-BF6F-4FAB-8E83-0D90A5DCCEB6}" destId="{8B5319E1-6252-4BAC-9883-8DB5E43B3054}" srcOrd="0" destOrd="0" presId="urn:microsoft.com/office/officeart/2005/8/layout/process4"/>
    <dgm:cxn modelId="{F5AC206B-1661-48F7-882D-F778B2FA552C}" type="presParOf" srcId="{07C508E2-20E0-4B66-A9E6-EC32142B9D12}" destId="{945549FB-D038-42DD-BDC8-505FD70F0101}" srcOrd="3" destOrd="0" presId="urn:microsoft.com/office/officeart/2005/8/layout/process4"/>
    <dgm:cxn modelId="{8D9087BA-B868-4C53-B0F1-09CE8E5E8899}" type="presParOf" srcId="{07C508E2-20E0-4B66-A9E6-EC32142B9D12}" destId="{B643F2FA-8546-4609-BC1B-58D27734DC10}" srcOrd="4" destOrd="0" presId="urn:microsoft.com/office/officeart/2005/8/layout/process4"/>
    <dgm:cxn modelId="{BFFB598C-92D6-495F-818D-23D57A6FF855}" type="presParOf" srcId="{B643F2FA-8546-4609-BC1B-58D27734DC10}" destId="{594314FA-2D26-4AAB-8237-740087EB8AA1}" srcOrd="0" destOrd="0" presId="urn:microsoft.com/office/officeart/2005/8/layout/process4"/>
    <dgm:cxn modelId="{728ADF3A-684C-4360-B876-12CEC5B482C8}" type="presParOf" srcId="{07C508E2-20E0-4B66-A9E6-EC32142B9D12}" destId="{0840C8A8-CA53-4118-92C6-ED1265CB1200}" srcOrd="5" destOrd="0" presId="urn:microsoft.com/office/officeart/2005/8/layout/process4"/>
    <dgm:cxn modelId="{B42EBCEA-B1B4-47A2-83D2-21BD8E33EC7D}" type="presParOf" srcId="{07C508E2-20E0-4B66-A9E6-EC32142B9D12}" destId="{D180AB9B-BF13-45A5-AC6F-7FA4AE6C07E5}" srcOrd="6" destOrd="0" presId="urn:microsoft.com/office/officeart/2005/8/layout/process4"/>
    <dgm:cxn modelId="{829C4B7A-8F4D-4A19-BFC6-30DE97EFF204}" type="presParOf" srcId="{D180AB9B-BF13-45A5-AC6F-7FA4AE6C07E5}" destId="{1C932364-C64C-40F5-8429-BEDE0EE13DD3}" srcOrd="0" destOrd="0" presId="urn:microsoft.com/office/officeart/2005/8/layout/process4"/>
    <dgm:cxn modelId="{211D747E-3B85-4C29-BCA5-8AD077439312}" type="presParOf" srcId="{07C508E2-20E0-4B66-A9E6-EC32142B9D12}" destId="{3CDE68E1-D7B0-4B93-9389-202CAA74B131}" srcOrd="7" destOrd="0" presId="urn:microsoft.com/office/officeart/2005/8/layout/process4"/>
    <dgm:cxn modelId="{ED25D054-3E3A-4E66-89A9-8A9D276CE695}" type="presParOf" srcId="{07C508E2-20E0-4B66-A9E6-EC32142B9D12}" destId="{5F2BFAD3-54E1-4C89-A54D-9F23889881AD}" srcOrd="8" destOrd="0" presId="urn:microsoft.com/office/officeart/2005/8/layout/process4"/>
    <dgm:cxn modelId="{AC1B7E4A-2A81-4BD1-A50A-5831F643C342}" type="presParOf" srcId="{5F2BFAD3-54E1-4C89-A54D-9F23889881AD}" destId="{43881181-1898-4359-A4DC-6114D2293FF3}" srcOrd="0" destOrd="0" presId="urn:microsoft.com/office/officeart/2005/8/layout/process4"/>
    <dgm:cxn modelId="{925E126A-2DF6-44B4-9FCF-DB0AAA214818}" type="presParOf" srcId="{07C508E2-20E0-4B66-A9E6-EC32142B9D12}" destId="{B3CF580C-0627-4AD7-93B5-288BA90E504D}" srcOrd="9" destOrd="0" presId="urn:microsoft.com/office/officeart/2005/8/layout/process4"/>
    <dgm:cxn modelId="{1DE81CD9-1208-47E4-A690-0FD7F5B66945}" type="presParOf" srcId="{07C508E2-20E0-4B66-A9E6-EC32142B9D12}" destId="{0FECF938-6D46-4D68-9191-35167B23A727}" srcOrd="10" destOrd="0" presId="urn:microsoft.com/office/officeart/2005/8/layout/process4"/>
    <dgm:cxn modelId="{DE7443B1-6E29-473F-ADFD-B5DFDAF9C418}" type="presParOf" srcId="{0FECF938-6D46-4D68-9191-35167B23A727}" destId="{1E4A19D7-DE40-4F29-9870-F19AF37D78A0}" srcOrd="0" destOrd="0" presId="urn:microsoft.com/office/officeart/2005/8/layout/process4"/>
    <dgm:cxn modelId="{997BDC49-7D97-45E2-8B7E-721FA42CE22F}" type="presParOf" srcId="{07C508E2-20E0-4B66-A9E6-EC32142B9D12}" destId="{1FAE4858-2961-4B06-A3B1-67FC599AE7DB}" srcOrd="11" destOrd="0" presId="urn:microsoft.com/office/officeart/2005/8/layout/process4"/>
    <dgm:cxn modelId="{4B5FEBD0-E7B6-4A9D-BA28-6BAED6692473}" type="presParOf" srcId="{07C508E2-20E0-4B66-A9E6-EC32142B9D12}" destId="{7ED8F7F3-D1D9-4A2B-9949-5A1529E54C54}" srcOrd="12" destOrd="0" presId="urn:microsoft.com/office/officeart/2005/8/layout/process4"/>
    <dgm:cxn modelId="{B7D2905C-DBC1-4671-82EE-B883983CC468}" type="presParOf" srcId="{7ED8F7F3-D1D9-4A2B-9949-5A1529E54C54}" destId="{4742CAE4-37B3-4F22-A928-12B45C39E91D}" srcOrd="0" destOrd="0" presId="urn:microsoft.com/office/officeart/2005/8/layout/process4"/>
    <dgm:cxn modelId="{3A5A9D7C-48C9-4E04-BC14-F6BBF27D8B07}" type="presParOf" srcId="{07C508E2-20E0-4B66-A9E6-EC32142B9D12}" destId="{3072A8E2-834F-452E-BC98-54E2666EAFE6}" srcOrd="13" destOrd="0" presId="urn:microsoft.com/office/officeart/2005/8/layout/process4"/>
    <dgm:cxn modelId="{DD90712E-699B-4DE1-878D-8BCE4932AEEC}" type="presParOf" srcId="{07C508E2-20E0-4B66-A9E6-EC32142B9D12}" destId="{7DE21472-DE79-416D-A958-3CBF96EADB34}" srcOrd="14" destOrd="0" presId="urn:microsoft.com/office/officeart/2005/8/layout/process4"/>
    <dgm:cxn modelId="{CA56B5BE-7D47-4A52-8670-8808C963BC18}" type="presParOf" srcId="{7DE21472-DE79-416D-A958-3CBF96EADB34}" destId="{F88D7CA8-D17C-4F4E-8837-C8CA90BFEC76}" srcOrd="0" destOrd="0" presId="urn:microsoft.com/office/officeart/2005/8/layout/process4"/>
    <dgm:cxn modelId="{D19D1419-2C7F-48D5-9988-624A1BD40E9C}" type="presParOf" srcId="{07C508E2-20E0-4B66-A9E6-EC32142B9D12}" destId="{10283B1D-6371-4C36-86D6-1D939F8E1E76}" srcOrd="15" destOrd="0" presId="urn:microsoft.com/office/officeart/2005/8/layout/process4"/>
    <dgm:cxn modelId="{723214F4-F3F9-4726-86FC-49308CC37B69}" type="presParOf" srcId="{07C508E2-20E0-4B66-A9E6-EC32142B9D12}" destId="{5C8E4508-5102-4135-8B26-EFF9F0797954}" srcOrd="16" destOrd="0" presId="urn:microsoft.com/office/officeart/2005/8/layout/process4"/>
    <dgm:cxn modelId="{BB4A0778-90CA-47C4-B194-D3D309FBFC54}" type="presParOf" srcId="{5C8E4508-5102-4135-8B26-EFF9F0797954}" destId="{63479C23-BFA1-4C3A-97B8-646C47FD7D9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21CD34-AA38-449F-8DBE-2B6222DF58F3}" type="doc">
      <dgm:prSet loTypeId="urn:microsoft.com/office/officeart/2005/8/layout/vList6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id-ID"/>
        </a:p>
      </dgm:t>
    </dgm:pt>
    <dgm:pt modelId="{6ADF5274-2C8C-4BBF-A51C-12390BEBD483}">
      <dgm:prSet phldrT="[Text]"/>
      <dgm:spPr/>
      <dgm:t>
        <a:bodyPr/>
        <a:lstStyle/>
        <a:p>
          <a:r>
            <a:rPr lang="id-ID" dirty="0" smtClean="0"/>
            <a:t>Document Centric Web sites</a:t>
          </a:r>
          <a:endParaRPr lang="id-ID" dirty="0"/>
        </a:p>
      </dgm:t>
    </dgm:pt>
    <dgm:pt modelId="{434B3099-3014-4771-9267-268D013340D4}" type="parTrans" cxnId="{4C2A3FE1-80AF-47ED-ACAB-DC115B4D5B01}">
      <dgm:prSet/>
      <dgm:spPr/>
      <dgm:t>
        <a:bodyPr/>
        <a:lstStyle/>
        <a:p>
          <a:endParaRPr lang="id-ID"/>
        </a:p>
      </dgm:t>
    </dgm:pt>
    <dgm:pt modelId="{BC894AB0-487A-4032-92D1-3291705B02C5}" type="sibTrans" cxnId="{4C2A3FE1-80AF-47ED-ACAB-DC115B4D5B01}">
      <dgm:prSet/>
      <dgm:spPr/>
      <dgm:t>
        <a:bodyPr/>
        <a:lstStyle/>
        <a:p>
          <a:endParaRPr lang="id-ID"/>
        </a:p>
      </dgm:t>
    </dgm:pt>
    <dgm:pt modelId="{07E84D9B-D076-43A0-AA7C-AD0A6022672D}">
      <dgm:prSet phldrT="[Text]"/>
      <dgm:spPr/>
      <dgm:t>
        <a:bodyPr/>
        <a:lstStyle/>
        <a:p>
          <a:r>
            <a:rPr lang="id-ID" dirty="0" smtClean="0"/>
            <a:t>Pelopor untuk aplikasi web</a:t>
          </a:r>
          <a:endParaRPr lang="id-ID" dirty="0"/>
        </a:p>
      </dgm:t>
    </dgm:pt>
    <dgm:pt modelId="{83B24C59-DFAB-41F3-91C3-7D1B1849C516}" type="parTrans" cxnId="{795D1351-6F9A-4062-B8DC-09ADF94EEE0A}">
      <dgm:prSet/>
      <dgm:spPr/>
      <dgm:t>
        <a:bodyPr/>
        <a:lstStyle/>
        <a:p>
          <a:endParaRPr lang="id-ID"/>
        </a:p>
      </dgm:t>
    </dgm:pt>
    <dgm:pt modelId="{E8D7E385-94F2-46BE-A6BC-12C2029A1716}" type="sibTrans" cxnId="{795D1351-6F9A-4062-B8DC-09ADF94EEE0A}">
      <dgm:prSet/>
      <dgm:spPr/>
      <dgm:t>
        <a:bodyPr/>
        <a:lstStyle/>
        <a:p>
          <a:endParaRPr lang="id-ID"/>
        </a:p>
      </dgm:t>
    </dgm:pt>
    <dgm:pt modelId="{E5DEF0ED-E90B-4DF8-BE6F-E770E6E69821}">
      <dgm:prSet phldrT="[Text]"/>
      <dgm:spPr/>
      <dgm:t>
        <a:bodyPr/>
        <a:lstStyle/>
        <a:p>
          <a:r>
            <a:rPr lang="id-ID" dirty="0" smtClean="0"/>
            <a:t>Halaman web disimpan pada server web sebagai halaman yang bersifat statis dan mengirimkan ke web  client sebgai jawaban permintaan</a:t>
          </a:r>
          <a:endParaRPr lang="id-ID" dirty="0"/>
        </a:p>
      </dgm:t>
    </dgm:pt>
    <dgm:pt modelId="{6BCF8F30-8BB9-428F-8247-95C1D2E3BA1F}" type="parTrans" cxnId="{8DEC7242-AABD-4497-8184-CDAA596FAA14}">
      <dgm:prSet/>
      <dgm:spPr/>
      <dgm:t>
        <a:bodyPr/>
        <a:lstStyle/>
        <a:p>
          <a:endParaRPr lang="id-ID"/>
        </a:p>
      </dgm:t>
    </dgm:pt>
    <dgm:pt modelId="{02486364-54D4-4D35-8D6C-AC35A34C4F88}" type="sibTrans" cxnId="{8DEC7242-AABD-4497-8184-CDAA596FAA14}">
      <dgm:prSet/>
      <dgm:spPr/>
      <dgm:t>
        <a:bodyPr/>
        <a:lstStyle/>
        <a:p>
          <a:endParaRPr lang="id-ID"/>
        </a:p>
      </dgm:t>
    </dgm:pt>
    <dgm:pt modelId="{FA9D7D33-138C-4AD1-882A-3A9CFBA68B62}">
      <dgm:prSet phldrT="[Text]"/>
      <dgm:spPr/>
      <dgm:t>
        <a:bodyPr/>
        <a:lstStyle/>
        <a:p>
          <a:r>
            <a:rPr lang="id-ID" dirty="0" smtClean="0"/>
            <a:t>Transactioal Web Aplication</a:t>
          </a:r>
          <a:endParaRPr lang="id-ID" dirty="0"/>
        </a:p>
      </dgm:t>
    </dgm:pt>
    <dgm:pt modelId="{C753E129-64C8-49CA-9AC8-03151BE92708}" type="parTrans" cxnId="{BAB8D9E9-E98F-41D2-8921-6724169700BE}">
      <dgm:prSet/>
      <dgm:spPr/>
      <dgm:t>
        <a:bodyPr/>
        <a:lstStyle/>
        <a:p>
          <a:endParaRPr lang="id-ID"/>
        </a:p>
      </dgm:t>
    </dgm:pt>
    <dgm:pt modelId="{740F78CD-7E38-414B-8FF3-2CB8C49DD963}" type="sibTrans" cxnId="{BAB8D9E9-E98F-41D2-8921-6724169700BE}">
      <dgm:prSet/>
      <dgm:spPr/>
      <dgm:t>
        <a:bodyPr/>
        <a:lstStyle/>
        <a:p>
          <a:endParaRPr lang="id-ID"/>
        </a:p>
      </dgm:t>
    </dgm:pt>
    <dgm:pt modelId="{00BD5F71-4B80-45DE-BE14-633B40694286}">
      <dgm:prSet phldrT="[Text]"/>
      <dgm:spPr/>
      <dgm:t>
        <a:bodyPr/>
        <a:lstStyle/>
        <a:p>
          <a:r>
            <a:rPr lang="id-ID" dirty="0" smtClean="0"/>
            <a:t>Diciptakan untuk lebih interaktif dan memungkinkan pengguna tidak hanya saling berinteraksi dengan aplikasi tetapi juga melakukan pembaharuan data dan konten</a:t>
          </a:r>
          <a:endParaRPr lang="id-ID" dirty="0"/>
        </a:p>
      </dgm:t>
    </dgm:pt>
    <dgm:pt modelId="{B4D42539-C457-4B8E-84EE-646C8535F280}" type="parTrans" cxnId="{53157264-33B2-44D2-B448-28028CC71C05}">
      <dgm:prSet/>
      <dgm:spPr/>
      <dgm:t>
        <a:bodyPr/>
        <a:lstStyle/>
        <a:p>
          <a:endParaRPr lang="id-ID"/>
        </a:p>
      </dgm:t>
    </dgm:pt>
    <dgm:pt modelId="{A4D266A6-063E-48DA-BAF2-80DCF89E069B}" type="sibTrans" cxnId="{53157264-33B2-44D2-B448-28028CC71C05}">
      <dgm:prSet/>
      <dgm:spPr/>
      <dgm:t>
        <a:bodyPr/>
        <a:lstStyle/>
        <a:p>
          <a:endParaRPr lang="id-ID"/>
        </a:p>
      </dgm:t>
    </dgm:pt>
    <dgm:pt modelId="{F4B3E1CD-402F-442B-B489-3198F16C93DF}">
      <dgm:prSet phldrT="[Text]"/>
      <dgm:spPr/>
      <dgm:t>
        <a:bodyPr/>
        <a:lstStyle/>
        <a:p>
          <a:r>
            <a:rPr lang="id-ID" dirty="0" smtClean="0"/>
            <a:t>Workflow-based Web Aplication</a:t>
          </a:r>
          <a:endParaRPr lang="id-ID" dirty="0"/>
        </a:p>
      </dgm:t>
    </dgm:pt>
    <dgm:pt modelId="{1F9EA4A2-E18E-401F-8567-D8DD0972A202}" type="parTrans" cxnId="{24D832E4-0F4E-44B6-A33D-D3D1A055EBC5}">
      <dgm:prSet/>
      <dgm:spPr/>
      <dgm:t>
        <a:bodyPr/>
        <a:lstStyle/>
        <a:p>
          <a:endParaRPr lang="id-ID"/>
        </a:p>
      </dgm:t>
    </dgm:pt>
    <dgm:pt modelId="{8FACAB44-1ED7-4F0F-88BC-A9F32026C655}" type="sibTrans" cxnId="{24D832E4-0F4E-44B6-A33D-D3D1A055EBC5}">
      <dgm:prSet/>
      <dgm:spPr/>
      <dgm:t>
        <a:bodyPr/>
        <a:lstStyle/>
        <a:p>
          <a:endParaRPr lang="id-ID"/>
        </a:p>
      </dgm:t>
    </dgm:pt>
    <dgm:pt modelId="{5E977E0B-6A9D-441D-8FA1-FDDCBAEC54CD}">
      <dgm:prSet phldrT="[Text]"/>
      <dgm:spPr/>
      <dgm:t>
        <a:bodyPr/>
        <a:lstStyle/>
        <a:p>
          <a:r>
            <a:rPr lang="id-ID" dirty="0" smtClean="0"/>
            <a:t>Portal-oriented Web Aplication</a:t>
          </a:r>
          <a:endParaRPr lang="id-ID" dirty="0"/>
        </a:p>
      </dgm:t>
    </dgm:pt>
    <dgm:pt modelId="{35FABFB0-1B71-453D-B467-AF851F27210E}" type="parTrans" cxnId="{F5BC2AAC-9E2A-4D44-86F6-CCD3BE526921}">
      <dgm:prSet/>
      <dgm:spPr/>
      <dgm:t>
        <a:bodyPr/>
        <a:lstStyle/>
        <a:p>
          <a:endParaRPr lang="id-ID"/>
        </a:p>
      </dgm:t>
    </dgm:pt>
    <dgm:pt modelId="{32EF1614-4954-4167-816F-549B0D5E6E03}" type="sibTrans" cxnId="{F5BC2AAC-9E2A-4D44-86F6-CCD3BE526921}">
      <dgm:prSet/>
      <dgm:spPr/>
      <dgm:t>
        <a:bodyPr/>
        <a:lstStyle/>
        <a:p>
          <a:endParaRPr lang="id-ID"/>
        </a:p>
      </dgm:t>
    </dgm:pt>
    <dgm:pt modelId="{3DAC9E66-7647-4ACC-BA5F-DF08F213CB83}">
      <dgm:prSet phldrT="[Text]"/>
      <dgm:spPr/>
      <dgm:t>
        <a:bodyPr/>
        <a:lstStyle/>
        <a:p>
          <a:r>
            <a:rPr lang="id-ID" dirty="0" smtClean="0"/>
            <a:t>Menyediakan satu tujuan akses yang terpisah, mungkin  untuk sumber informasi dan layanan</a:t>
          </a:r>
          <a:endParaRPr lang="id-ID" dirty="0"/>
        </a:p>
      </dgm:t>
    </dgm:pt>
    <dgm:pt modelId="{2D128C74-5594-4CEB-96A1-175757521012}" type="parTrans" cxnId="{8F69413B-6BC8-4379-BA58-30E920F59E99}">
      <dgm:prSet/>
      <dgm:spPr/>
      <dgm:t>
        <a:bodyPr/>
        <a:lstStyle/>
        <a:p>
          <a:endParaRPr lang="id-ID"/>
        </a:p>
      </dgm:t>
    </dgm:pt>
    <dgm:pt modelId="{E3743903-0CA4-416A-AD43-A6C267980009}" type="sibTrans" cxnId="{8F69413B-6BC8-4379-BA58-30E920F59E99}">
      <dgm:prSet/>
      <dgm:spPr/>
      <dgm:t>
        <a:bodyPr/>
        <a:lstStyle/>
        <a:p>
          <a:endParaRPr lang="id-ID"/>
        </a:p>
      </dgm:t>
    </dgm:pt>
    <dgm:pt modelId="{DBD9C958-38B1-4746-8FA4-795C5B46B77B}">
      <dgm:prSet phldrT="[Text]"/>
      <dgm:spPr/>
      <dgm:t>
        <a:bodyPr/>
        <a:lstStyle/>
        <a:p>
          <a:r>
            <a:rPr lang="id-ID" dirty="0" smtClean="0"/>
            <a:t>Mengijinkan penananganan aplikasi antar perusahaan yang berbeda, pemerintah dan pengguna perorangan</a:t>
          </a:r>
          <a:endParaRPr lang="id-ID" dirty="0"/>
        </a:p>
      </dgm:t>
    </dgm:pt>
    <dgm:pt modelId="{FE0CA204-57B3-4963-8443-AE9F1630151D}" type="parTrans" cxnId="{528F19E8-3AD7-48B7-826B-06E9BD95059B}">
      <dgm:prSet/>
      <dgm:spPr/>
      <dgm:t>
        <a:bodyPr/>
        <a:lstStyle/>
        <a:p>
          <a:endParaRPr lang="id-ID"/>
        </a:p>
      </dgm:t>
    </dgm:pt>
    <dgm:pt modelId="{B82EB972-CBEF-47AE-8C8F-1F13E465090D}" type="sibTrans" cxnId="{528F19E8-3AD7-48B7-826B-06E9BD95059B}">
      <dgm:prSet/>
      <dgm:spPr/>
      <dgm:t>
        <a:bodyPr/>
        <a:lstStyle/>
        <a:p>
          <a:endParaRPr lang="id-ID"/>
        </a:p>
      </dgm:t>
    </dgm:pt>
    <dgm:pt modelId="{F8555F6B-08F6-4FF3-9105-04AD1FF0E6A5}">
      <dgm:prSet phldrT="[Text]"/>
      <dgm:spPr/>
      <dgm:t>
        <a:bodyPr/>
        <a:lstStyle/>
        <a:p>
          <a:r>
            <a:rPr lang="id-ID" dirty="0" smtClean="0"/>
            <a:t>Contoh katgori ini adalah B2B (Business-to-business)</a:t>
          </a:r>
          <a:endParaRPr lang="id-ID" dirty="0"/>
        </a:p>
      </dgm:t>
    </dgm:pt>
    <dgm:pt modelId="{B3E0AC30-EB70-4352-AE8D-EBDC4B94FDE2}" type="parTrans" cxnId="{D8117639-17D5-4DA1-A44B-9087D117465A}">
      <dgm:prSet/>
      <dgm:spPr/>
      <dgm:t>
        <a:bodyPr/>
        <a:lstStyle/>
        <a:p>
          <a:endParaRPr lang="id-ID"/>
        </a:p>
      </dgm:t>
    </dgm:pt>
    <dgm:pt modelId="{76509CAE-E6B7-407F-84F6-1C52A4DD58DF}" type="sibTrans" cxnId="{D8117639-17D5-4DA1-A44B-9087D117465A}">
      <dgm:prSet/>
      <dgm:spPr/>
      <dgm:t>
        <a:bodyPr/>
        <a:lstStyle/>
        <a:p>
          <a:endParaRPr lang="id-ID"/>
        </a:p>
      </dgm:t>
    </dgm:pt>
    <dgm:pt modelId="{6FD2B2F5-62BE-4152-9AFC-2BE8CA45C2E0}">
      <dgm:prSet phldrT="[Text]"/>
      <dgm:spPr/>
      <dgm:t>
        <a:bodyPr/>
        <a:lstStyle/>
        <a:p>
          <a:r>
            <a:rPr lang="id-ID" dirty="0" smtClean="0"/>
            <a:t>Portal sebagai salah satu titik akses web</a:t>
          </a:r>
          <a:endParaRPr lang="id-ID" dirty="0"/>
        </a:p>
      </dgm:t>
    </dgm:pt>
    <dgm:pt modelId="{713BE385-7955-4333-AF08-F298E6426CE1}" type="parTrans" cxnId="{F2D67DF2-B3A3-4B2B-9420-4967F429FCBD}">
      <dgm:prSet/>
      <dgm:spPr/>
      <dgm:t>
        <a:bodyPr/>
        <a:lstStyle/>
        <a:p>
          <a:endParaRPr lang="id-ID"/>
        </a:p>
      </dgm:t>
    </dgm:pt>
    <dgm:pt modelId="{88A1A479-357A-4334-B4C7-B135529D4F71}" type="sibTrans" cxnId="{F2D67DF2-B3A3-4B2B-9420-4967F429FCBD}">
      <dgm:prSet/>
      <dgm:spPr/>
      <dgm:t>
        <a:bodyPr/>
        <a:lstStyle/>
        <a:p>
          <a:endParaRPr lang="id-ID"/>
        </a:p>
      </dgm:t>
    </dgm:pt>
    <dgm:pt modelId="{FA191AAF-F0EE-475F-AAB8-8B083727E6EC}" type="pres">
      <dgm:prSet presAssocID="{DF21CD34-AA38-449F-8DBE-2B6222DF58F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16F86A45-30B2-416D-97CA-6ACC6C41F33F}" type="pres">
      <dgm:prSet presAssocID="{6ADF5274-2C8C-4BBF-A51C-12390BEBD483}" presName="linNode" presStyleCnt="0"/>
      <dgm:spPr/>
    </dgm:pt>
    <dgm:pt modelId="{D05210C7-EAE0-43BD-A233-D36AB1967428}" type="pres">
      <dgm:prSet presAssocID="{6ADF5274-2C8C-4BBF-A51C-12390BEBD483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44D937B-4C7F-4B95-8C4A-7DF22BD15F65}" type="pres">
      <dgm:prSet presAssocID="{6ADF5274-2C8C-4BBF-A51C-12390BEBD483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25201E0-3CAC-40F8-9403-33D5124B8310}" type="pres">
      <dgm:prSet presAssocID="{BC894AB0-487A-4032-92D1-3291705B02C5}" presName="spacing" presStyleCnt="0"/>
      <dgm:spPr/>
    </dgm:pt>
    <dgm:pt modelId="{6814B477-16DD-44A6-AE79-420347E173C1}" type="pres">
      <dgm:prSet presAssocID="{FA9D7D33-138C-4AD1-882A-3A9CFBA68B62}" presName="linNode" presStyleCnt="0"/>
      <dgm:spPr/>
    </dgm:pt>
    <dgm:pt modelId="{4AE7E88D-2193-4871-B601-3F09DA45BE89}" type="pres">
      <dgm:prSet presAssocID="{FA9D7D33-138C-4AD1-882A-3A9CFBA68B62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4A69088-B1BA-4853-8E28-BF576AA00339}" type="pres">
      <dgm:prSet presAssocID="{FA9D7D33-138C-4AD1-882A-3A9CFBA68B62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8D31741-6215-441A-B130-D7BEDB86DDF4}" type="pres">
      <dgm:prSet presAssocID="{740F78CD-7E38-414B-8FF3-2CB8C49DD963}" presName="spacing" presStyleCnt="0"/>
      <dgm:spPr/>
    </dgm:pt>
    <dgm:pt modelId="{28372249-4D27-4DA9-985C-4B61F963D9D6}" type="pres">
      <dgm:prSet presAssocID="{F4B3E1CD-402F-442B-B489-3198F16C93DF}" presName="linNode" presStyleCnt="0"/>
      <dgm:spPr/>
    </dgm:pt>
    <dgm:pt modelId="{8482558C-B7F1-4710-B0DD-FDD00E77B7A2}" type="pres">
      <dgm:prSet presAssocID="{F4B3E1CD-402F-442B-B489-3198F16C93DF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26AD2BD-2405-408E-948F-57AEA0DA6BC9}" type="pres">
      <dgm:prSet presAssocID="{F4B3E1CD-402F-442B-B489-3198F16C93DF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30348DA-50FF-4BA7-9CB4-22436225A65B}" type="pres">
      <dgm:prSet presAssocID="{8FACAB44-1ED7-4F0F-88BC-A9F32026C655}" presName="spacing" presStyleCnt="0"/>
      <dgm:spPr/>
    </dgm:pt>
    <dgm:pt modelId="{ACDDAA17-BD4A-4029-BE0C-450A8C9F1CDA}" type="pres">
      <dgm:prSet presAssocID="{5E977E0B-6A9D-441D-8FA1-FDDCBAEC54CD}" presName="linNode" presStyleCnt="0"/>
      <dgm:spPr/>
    </dgm:pt>
    <dgm:pt modelId="{BCC8D56F-6A93-41E4-891C-C3CDC8F9ED4D}" type="pres">
      <dgm:prSet presAssocID="{5E977E0B-6A9D-441D-8FA1-FDDCBAEC54CD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4FFDE0D-CC73-4A3D-91CF-6BF51AD20792}" type="pres">
      <dgm:prSet presAssocID="{5E977E0B-6A9D-441D-8FA1-FDDCBAEC54CD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1D2067E-32DA-450C-B5BA-30207767DBCB}" type="presOf" srcId="{F4B3E1CD-402F-442B-B489-3198F16C93DF}" destId="{8482558C-B7F1-4710-B0DD-FDD00E77B7A2}" srcOrd="0" destOrd="0" presId="urn:microsoft.com/office/officeart/2005/8/layout/vList6"/>
    <dgm:cxn modelId="{4C2A3FE1-80AF-47ED-ACAB-DC115B4D5B01}" srcId="{DF21CD34-AA38-449F-8DBE-2B6222DF58F3}" destId="{6ADF5274-2C8C-4BBF-A51C-12390BEBD483}" srcOrd="0" destOrd="0" parTransId="{434B3099-3014-4771-9267-268D013340D4}" sibTransId="{BC894AB0-487A-4032-92D1-3291705B02C5}"/>
    <dgm:cxn modelId="{14C58A53-1890-4BC1-A25D-67FBA61E834D}" type="presOf" srcId="{DBD9C958-38B1-4746-8FA4-795C5B46B77B}" destId="{D26AD2BD-2405-408E-948F-57AEA0DA6BC9}" srcOrd="0" destOrd="0" presId="urn:microsoft.com/office/officeart/2005/8/layout/vList6"/>
    <dgm:cxn modelId="{795D1351-6F9A-4062-B8DC-09ADF94EEE0A}" srcId="{6ADF5274-2C8C-4BBF-A51C-12390BEBD483}" destId="{07E84D9B-D076-43A0-AA7C-AD0A6022672D}" srcOrd="0" destOrd="0" parTransId="{83B24C59-DFAB-41F3-91C3-7D1B1849C516}" sibTransId="{E8D7E385-94F2-46BE-A6BC-12C2029A1716}"/>
    <dgm:cxn modelId="{E8A441AF-098A-4778-B320-626921311EE4}" type="presOf" srcId="{3DAC9E66-7647-4ACC-BA5F-DF08F213CB83}" destId="{E4FFDE0D-CC73-4A3D-91CF-6BF51AD20792}" srcOrd="0" destOrd="0" presId="urn:microsoft.com/office/officeart/2005/8/layout/vList6"/>
    <dgm:cxn modelId="{6BF19672-24A0-4D7D-983C-921D69768068}" type="presOf" srcId="{DF21CD34-AA38-449F-8DBE-2B6222DF58F3}" destId="{FA191AAF-F0EE-475F-AAB8-8B083727E6EC}" srcOrd="0" destOrd="0" presId="urn:microsoft.com/office/officeart/2005/8/layout/vList6"/>
    <dgm:cxn modelId="{FF3B6377-D3E6-45C2-B90A-3A8F3C032EA9}" type="presOf" srcId="{07E84D9B-D076-43A0-AA7C-AD0A6022672D}" destId="{844D937B-4C7F-4B95-8C4A-7DF22BD15F65}" srcOrd="0" destOrd="0" presId="urn:microsoft.com/office/officeart/2005/8/layout/vList6"/>
    <dgm:cxn modelId="{D8117639-17D5-4DA1-A44B-9087D117465A}" srcId="{F4B3E1CD-402F-442B-B489-3198F16C93DF}" destId="{F8555F6B-08F6-4FF3-9105-04AD1FF0E6A5}" srcOrd="1" destOrd="0" parTransId="{B3E0AC30-EB70-4352-AE8D-EBDC4B94FDE2}" sibTransId="{76509CAE-E6B7-407F-84F6-1C52A4DD58DF}"/>
    <dgm:cxn modelId="{138E352C-54FF-4F6A-AB52-E2824719CD28}" type="presOf" srcId="{6FD2B2F5-62BE-4152-9AFC-2BE8CA45C2E0}" destId="{E4FFDE0D-CC73-4A3D-91CF-6BF51AD20792}" srcOrd="0" destOrd="1" presId="urn:microsoft.com/office/officeart/2005/8/layout/vList6"/>
    <dgm:cxn modelId="{528F19E8-3AD7-48B7-826B-06E9BD95059B}" srcId="{F4B3E1CD-402F-442B-B489-3198F16C93DF}" destId="{DBD9C958-38B1-4746-8FA4-795C5B46B77B}" srcOrd="0" destOrd="0" parTransId="{FE0CA204-57B3-4963-8443-AE9F1630151D}" sibTransId="{B82EB972-CBEF-47AE-8C8F-1F13E465090D}"/>
    <dgm:cxn modelId="{24BC6867-DDFD-439F-8D16-B6B49307A0D1}" type="presOf" srcId="{F8555F6B-08F6-4FF3-9105-04AD1FF0E6A5}" destId="{D26AD2BD-2405-408E-948F-57AEA0DA6BC9}" srcOrd="0" destOrd="1" presId="urn:microsoft.com/office/officeart/2005/8/layout/vList6"/>
    <dgm:cxn modelId="{006E6375-D90B-426F-BDF8-FE38D84AAFCF}" type="presOf" srcId="{FA9D7D33-138C-4AD1-882A-3A9CFBA68B62}" destId="{4AE7E88D-2193-4871-B601-3F09DA45BE89}" srcOrd="0" destOrd="0" presId="urn:microsoft.com/office/officeart/2005/8/layout/vList6"/>
    <dgm:cxn modelId="{24D832E4-0F4E-44B6-A33D-D3D1A055EBC5}" srcId="{DF21CD34-AA38-449F-8DBE-2B6222DF58F3}" destId="{F4B3E1CD-402F-442B-B489-3198F16C93DF}" srcOrd="2" destOrd="0" parTransId="{1F9EA4A2-E18E-401F-8567-D8DD0972A202}" sibTransId="{8FACAB44-1ED7-4F0F-88BC-A9F32026C655}"/>
    <dgm:cxn modelId="{1A613042-B885-4F87-A758-80F3CE12D75D}" type="presOf" srcId="{00BD5F71-4B80-45DE-BE14-633B40694286}" destId="{C4A69088-B1BA-4853-8E28-BF576AA00339}" srcOrd="0" destOrd="0" presId="urn:microsoft.com/office/officeart/2005/8/layout/vList6"/>
    <dgm:cxn modelId="{8F69413B-6BC8-4379-BA58-30E920F59E99}" srcId="{5E977E0B-6A9D-441D-8FA1-FDDCBAEC54CD}" destId="{3DAC9E66-7647-4ACC-BA5F-DF08F213CB83}" srcOrd="0" destOrd="0" parTransId="{2D128C74-5594-4CEB-96A1-175757521012}" sibTransId="{E3743903-0CA4-416A-AD43-A6C267980009}"/>
    <dgm:cxn modelId="{53157264-33B2-44D2-B448-28028CC71C05}" srcId="{FA9D7D33-138C-4AD1-882A-3A9CFBA68B62}" destId="{00BD5F71-4B80-45DE-BE14-633B40694286}" srcOrd="0" destOrd="0" parTransId="{B4D42539-C457-4B8E-84EE-646C8535F280}" sibTransId="{A4D266A6-063E-48DA-BAF2-80DCF89E069B}"/>
    <dgm:cxn modelId="{024A4ECC-802C-40F6-A226-8759C0350475}" type="presOf" srcId="{E5DEF0ED-E90B-4DF8-BE6F-E770E6E69821}" destId="{844D937B-4C7F-4B95-8C4A-7DF22BD15F65}" srcOrd="0" destOrd="1" presId="urn:microsoft.com/office/officeart/2005/8/layout/vList6"/>
    <dgm:cxn modelId="{23AC9938-2DE9-4AB2-B2E9-745A680BC428}" type="presOf" srcId="{6ADF5274-2C8C-4BBF-A51C-12390BEBD483}" destId="{D05210C7-EAE0-43BD-A233-D36AB1967428}" srcOrd="0" destOrd="0" presId="urn:microsoft.com/office/officeart/2005/8/layout/vList6"/>
    <dgm:cxn modelId="{F2D67DF2-B3A3-4B2B-9420-4967F429FCBD}" srcId="{5E977E0B-6A9D-441D-8FA1-FDDCBAEC54CD}" destId="{6FD2B2F5-62BE-4152-9AFC-2BE8CA45C2E0}" srcOrd="1" destOrd="0" parTransId="{713BE385-7955-4333-AF08-F298E6426CE1}" sibTransId="{88A1A479-357A-4334-B4C7-B135529D4F71}"/>
    <dgm:cxn modelId="{0C4502C7-A14A-4513-B2A8-E02A2F7D9203}" type="presOf" srcId="{5E977E0B-6A9D-441D-8FA1-FDDCBAEC54CD}" destId="{BCC8D56F-6A93-41E4-891C-C3CDC8F9ED4D}" srcOrd="0" destOrd="0" presId="urn:microsoft.com/office/officeart/2005/8/layout/vList6"/>
    <dgm:cxn modelId="{BAB8D9E9-E98F-41D2-8921-6724169700BE}" srcId="{DF21CD34-AA38-449F-8DBE-2B6222DF58F3}" destId="{FA9D7D33-138C-4AD1-882A-3A9CFBA68B62}" srcOrd="1" destOrd="0" parTransId="{C753E129-64C8-49CA-9AC8-03151BE92708}" sibTransId="{740F78CD-7E38-414B-8FF3-2CB8C49DD963}"/>
    <dgm:cxn modelId="{F5BC2AAC-9E2A-4D44-86F6-CCD3BE526921}" srcId="{DF21CD34-AA38-449F-8DBE-2B6222DF58F3}" destId="{5E977E0B-6A9D-441D-8FA1-FDDCBAEC54CD}" srcOrd="3" destOrd="0" parTransId="{35FABFB0-1B71-453D-B467-AF851F27210E}" sibTransId="{32EF1614-4954-4167-816F-549B0D5E6E03}"/>
    <dgm:cxn modelId="{8DEC7242-AABD-4497-8184-CDAA596FAA14}" srcId="{6ADF5274-2C8C-4BBF-A51C-12390BEBD483}" destId="{E5DEF0ED-E90B-4DF8-BE6F-E770E6E69821}" srcOrd="1" destOrd="0" parTransId="{6BCF8F30-8BB9-428F-8247-95C1D2E3BA1F}" sibTransId="{02486364-54D4-4D35-8D6C-AC35A34C4F88}"/>
    <dgm:cxn modelId="{E40C6CF2-C9BB-4147-AB57-FD5C5EF9C6CD}" type="presParOf" srcId="{FA191AAF-F0EE-475F-AAB8-8B083727E6EC}" destId="{16F86A45-30B2-416D-97CA-6ACC6C41F33F}" srcOrd="0" destOrd="0" presId="urn:microsoft.com/office/officeart/2005/8/layout/vList6"/>
    <dgm:cxn modelId="{3524CB55-2754-4BBA-B34E-4A4D730D817B}" type="presParOf" srcId="{16F86A45-30B2-416D-97CA-6ACC6C41F33F}" destId="{D05210C7-EAE0-43BD-A233-D36AB1967428}" srcOrd="0" destOrd="0" presId="urn:microsoft.com/office/officeart/2005/8/layout/vList6"/>
    <dgm:cxn modelId="{D66F44FA-4DB0-4AAA-A772-E885B597F1CF}" type="presParOf" srcId="{16F86A45-30B2-416D-97CA-6ACC6C41F33F}" destId="{844D937B-4C7F-4B95-8C4A-7DF22BD15F65}" srcOrd="1" destOrd="0" presId="urn:microsoft.com/office/officeart/2005/8/layout/vList6"/>
    <dgm:cxn modelId="{C8936AC2-26F2-48C9-AFC4-1AE7BBA0A3AD}" type="presParOf" srcId="{FA191AAF-F0EE-475F-AAB8-8B083727E6EC}" destId="{D25201E0-3CAC-40F8-9403-33D5124B8310}" srcOrd="1" destOrd="0" presId="urn:microsoft.com/office/officeart/2005/8/layout/vList6"/>
    <dgm:cxn modelId="{A674F5A5-69AC-4804-A8A2-2B3B5188BB34}" type="presParOf" srcId="{FA191AAF-F0EE-475F-AAB8-8B083727E6EC}" destId="{6814B477-16DD-44A6-AE79-420347E173C1}" srcOrd="2" destOrd="0" presId="urn:microsoft.com/office/officeart/2005/8/layout/vList6"/>
    <dgm:cxn modelId="{130AFEA9-51F0-4A62-B05F-951E9C85B125}" type="presParOf" srcId="{6814B477-16DD-44A6-AE79-420347E173C1}" destId="{4AE7E88D-2193-4871-B601-3F09DA45BE89}" srcOrd="0" destOrd="0" presId="urn:microsoft.com/office/officeart/2005/8/layout/vList6"/>
    <dgm:cxn modelId="{E9B387B2-34BB-4937-97AD-2A5D5B4371FC}" type="presParOf" srcId="{6814B477-16DD-44A6-AE79-420347E173C1}" destId="{C4A69088-B1BA-4853-8E28-BF576AA00339}" srcOrd="1" destOrd="0" presId="urn:microsoft.com/office/officeart/2005/8/layout/vList6"/>
    <dgm:cxn modelId="{C3755992-2BE0-4F9A-A88F-59DD28291C2A}" type="presParOf" srcId="{FA191AAF-F0EE-475F-AAB8-8B083727E6EC}" destId="{D8D31741-6215-441A-B130-D7BEDB86DDF4}" srcOrd="3" destOrd="0" presId="urn:microsoft.com/office/officeart/2005/8/layout/vList6"/>
    <dgm:cxn modelId="{377CB97A-D4E2-41E2-BD3F-0F690FFDC747}" type="presParOf" srcId="{FA191AAF-F0EE-475F-AAB8-8B083727E6EC}" destId="{28372249-4D27-4DA9-985C-4B61F963D9D6}" srcOrd="4" destOrd="0" presId="urn:microsoft.com/office/officeart/2005/8/layout/vList6"/>
    <dgm:cxn modelId="{0472F647-A0AB-4BE4-8F73-94EC602C1022}" type="presParOf" srcId="{28372249-4D27-4DA9-985C-4B61F963D9D6}" destId="{8482558C-B7F1-4710-B0DD-FDD00E77B7A2}" srcOrd="0" destOrd="0" presId="urn:microsoft.com/office/officeart/2005/8/layout/vList6"/>
    <dgm:cxn modelId="{B2D6321B-469B-4B9F-B451-0DBDC3E03049}" type="presParOf" srcId="{28372249-4D27-4DA9-985C-4B61F963D9D6}" destId="{D26AD2BD-2405-408E-948F-57AEA0DA6BC9}" srcOrd="1" destOrd="0" presId="urn:microsoft.com/office/officeart/2005/8/layout/vList6"/>
    <dgm:cxn modelId="{8EFA2843-3DDB-4393-906A-EC08BDD91109}" type="presParOf" srcId="{FA191AAF-F0EE-475F-AAB8-8B083727E6EC}" destId="{930348DA-50FF-4BA7-9CB4-22436225A65B}" srcOrd="5" destOrd="0" presId="urn:microsoft.com/office/officeart/2005/8/layout/vList6"/>
    <dgm:cxn modelId="{2CE82A04-CB82-4209-860E-AF0C5544EEF7}" type="presParOf" srcId="{FA191AAF-F0EE-475F-AAB8-8B083727E6EC}" destId="{ACDDAA17-BD4A-4029-BE0C-450A8C9F1CDA}" srcOrd="6" destOrd="0" presId="urn:microsoft.com/office/officeart/2005/8/layout/vList6"/>
    <dgm:cxn modelId="{0B36E197-7341-49AA-9D7A-723AEA2FF683}" type="presParOf" srcId="{ACDDAA17-BD4A-4029-BE0C-450A8C9F1CDA}" destId="{BCC8D56F-6A93-41E4-891C-C3CDC8F9ED4D}" srcOrd="0" destOrd="0" presId="urn:microsoft.com/office/officeart/2005/8/layout/vList6"/>
    <dgm:cxn modelId="{B169CA08-A916-43A7-B7D9-BB85C380A19C}" type="presParOf" srcId="{ACDDAA17-BD4A-4029-BE0C-450A8C9F1CDA}" destId="{E4FFDE0D-CC73-4A3D-91CF-6BF51AD2079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145801-AEB4-40EE-91DF-8EA28B432933}" type="doc">
      <dgm:prSet loTypeId="urn:microsoft.com/office/officeart/2005/8/layout/pyramid1" loCatId="pyramid" qsTypeId="urn:microsoft.com/office/officeart/2005/8/quickstyle/simple1" qsCatId="simple" csTypeId="urn:microsoft.com/office/officeart/2005/8/colors/accent3_3" csCatId="accent3" phldr="1"/>
      <dgm:spPr/>
    </dgm:pt>
    <dgm:pt modelId="{FD278AD9-9020-4CF0-AA50-895A822E47FC}">
      <dgm:prSet phldrT="[Text]"/>
      <dgm:spPr/>
      <dgm:t>
        <a:bodyPr/>
        <a:lstStyle/>
        <a:p>
          <a:r>
            <a:rPr lang="id-ID" dirty="0" smtClean="0">
              <a:solidFill>
                <a:schemeClr val="bg1"/>
              </a:solidFill>
            </a:rPr>
            <a:t>Desain situs web atau arsitektur informasi</a:t>
          </a:r>
          <a:endParaRPr lang="id-ID" dirty="0">
            <a:solidFill>
              <a:schemeClr val="bg1"/>
            </a:solidFill>
          </a:endParaRPr>
        </a:p>
      </dgm:t>
    </dgm:pt>
    <dgm:pt modelId="{9FEB2191-B621-4288-8B8D-D285ED58A41F}" type="parTrans" cxnId="{3B6F8182-6A9E-4D4B-AF8D-F1D6CF3A0A60}">
      <dgm:prSet/>
      <dgm:spPr/>
      <dgm:t>
        <a:bodyPr/>
        <a:lstStyle/>
        <a:p>
          <a:endParaRPr lang="id-ID"/>
        </a:p>
      </dgm:t>
    </dgm:pt>
    <dgm:pt modelId="{7E91667F-EA9D-4179-AFBD-F3F61BC0585C}" type="sibTrans" cxnId="{3B6F8182-6A9E-4D4B-AF8D-F1D6CF3A0A60}">
      <dgm:prSet/>
      <dgm:spPr/>
      <dgm:t>
        <a:bodyPr/>
        <a:lstStyle/>
        <a:p>
          <a:endParaRPr lang="id-ID"/>
        </a:p>
      </dgm:t>
    </dgm:pt>
    <dgm:pt modelId="{23ED52DA-0E93-41E9-884C-41228617FA5C}">
      <dgm:prSet phldrT="[Text]"/>
      <dgm:spPr/>
      <dgm:t>
        <a:bodyPr/>
        <a:lstStyle/>
        <a:p>
          <a:r>
            <a:rPr lang="id-ID" dirty="0" smtClean="0">
              <a:solidFill>
                <a:schemeClr val="bg1"/>
              </a:solidFill>
            </a:rPr>
            <a:t>Desain halaman web</a:t>
          </a:r>
          <a:endParaRPr lang="id-ID" dirty="0">
            <a:solidFill>
              <a:schemeClr val="bg1"/>
            </a:solidFill>
          </a:endParaRPr>
        </a:p>
      </dgm:t>
    </dgm:pt>
    <dgm:pt modelId="{CBB152AC-3597-459A-B7A3-115551B9AE0E}" type="parTrans" cxnId="{C8044F57-C29F-4284-A725-D63447ED3DA4}">
      <dgm:prSet/>
      <dgm:spPr/>
      <dgm:t>
        <a:bodyPr/>
        <a:lstStyle/>
        <a:p>
          <a:endParaRPr lang="id-ID"/>
        </a:p>
      </dgm:t>
    </dgm:pt>
    <dgm:pt modelId="{A98C1D7E-1F35-4FFF-B0D3-18C11F0F9B8C}" type="sibTrans" cxnId="{C8044F57-C29F-4284-A725-D63447ED3DA4}">
      <dgm:prSet/>
      <dgm:spPr/>
      <dgm:t>
        <a:bodyPr/>
        <a:lstStyle/>
        <a:p>
          <a:endParaRPr lang="id-ID"/>
        </a:p>
      </dgm:t>
    </dgm:pt>
    <dgm:pt modelId="{25276F58-C1B7-4387-B02E-D05E0C0503BE}">
      <dgm:prSet phldrT="[Text]"/>
      <dgm:spPr/>
      <dgm:t>
        <a:bodyPr/>
        <a:lstStyle/>
        <a:p>
          <a:r>
            <a:rPr lang="id-ID" dirty="0" smtClean="0">
              <a:solidFill>
                <a:schemeClr val="bg1"/>
              </a:solidFill>
            </a:rPr>
            <a:t>Konstruksi web</a:t>
          </a:r>
          <a:endParaRPr lang="id-ID" dirty="0">
            <a:solidFill>
              <a:schemeClr val="bg1"/>
            </a:solidFill>
          </a:endParaRPr>
        </a:p>
      </dgm:t>
    </dgm:pt>
    <dgm:pt modelId="{A2A248E7-8E7B-4D5D-ABC7-867A32F9EA0D}" type="parTrans" cxnId="{2F722F51-30B1-44D0-9AB4-165B8303F290}">
      <dgm:prSet/>
      <dgm:spPr/>
      <dgm:t>
        <a:bodyPr/>
        <a:lstStyle/>
        <a:p>
          <a:endParaRPr lang="id-ID"/>
        </a:p>
      </dgm:t>
    </dgm:pt>
    <dgm:pt modelId="{317EFA88-8C90-4C23-BA8D-0289106E0F78}" type="sibTrans" cxnId="{2F722F51-30B1-44D0-9AB4-165B8303F290}">
      <dgm:prSet/>
      <dgm:spPr/>
      <dgm:t>
        <a:bodyPr/>
        <a:lstStyle/>
        <a:p>
          <a:endParaRPr lang="id-ID"/>
        </a:p>
      </dgm:t>
    </dgm:pt>
    <dgm:pt modelId="{9EB5E39F-ABEE-43A6-AE7B-3108E6867571}">
      <dgm:prSet phldrT="[Text]"/>
      <dgm:spPr/>
      <dgm:t>
        <a:bodyPr/>
        <a:lstStyle/>
        <a:p>
          <a:r>
            <a:rPr lang="id-ID" dirty="0" smtClean="0">
              <a:solidFill>
                <a:schemeClr val="bg1"/>
              </a:solidFill>
            </a:rPr>
            <a:t>Konstruksi situs web</a:t>
          </a:r>
          <a:endParaRPr lang="id-ID" dirty="0">
            <a:solidFill>
              <a:schemeClr val="bg1"/>
            </a:solidFill>
          </a:endParaRPr>
        </a:p>
      </dgm:t>
    </dgm:pt>
    <dgm:pt modelId="{5029D717-A375-4FC4-BA4A-F141A5AE5A3A}" type="parTrans" cxnId="{5E035FE7-2D60-4DB6-852C-A1E0EF32210A}">
      <dgm:prSet/>
      <dgm:spPr/>
      <dgm:t>
        <a:bodyPr/>
        <a:lstStyle/>
        <a:p>
          <a:endParaRPr lang="id-ID"/>
        </a:p>
      </dgm:t>
    </dgm:pt>
    <dgm:pt modelId="{AB3457BF-58D4-4FFC-B18B-027236E92FC2}" type="sibTrans" cxnId="{5E035FE7-2D60-4DB6-852C-A1E0EF32210A}">
      <dgm:prSet/>
      <dgm:spPr/>
      <dgm:t>
        <a:bodyPr/>
        <a:lstStyle/>
        <a:p>
          <a:endParaRPr lang="id-ID"/>
        </a:p>
      </dgm:t>
    </dgm:pt>
    <dgm:pt modelId="{40234785-E823-4376-B358-5D47F118CA02}">
      <dgm:prSet phldrT="[Text]"/>
      <dgm:spPr/>
      <dgm:t>
        <a:bodyPr/>
        <a:lstStyle/>
        <a:p>
          <a:r>
            <a:rPr lang="id-ID" dirty="0" smtClean="0">
              <a:solidFill>
                <a:schemeClr val="bg1"/>
              </a:solidFill>
            </a:rPr>
            <a:t>Sistem berbasis web</a:t>
          </a:r>
          <a:endParaRPr lang="id-ID" dirty="0">
            <a:solidFill>
              <a:schemeClr val="bg1"/>
            </a:solidFill>
          </a:endParaRPr>
        </a:p>
      </dgm:t>
    </dgm:pt>
    <dgm:pt modelId="{6E479A7E-86D1-4604-A0B5-B13005E96F57}" type="parTrans" cxnId="{755A1647-28A3-404A-9BB6-E9C19E3951CF}">
      <dgm:prSet/>
      <dgm:spPr/>
      <dgm:t>
        <a:bodyPr/>
        <a:lstStyle/>
        <a:p>
          <a:endParaRPr lang="id-ID"/>
        </a:p>
      </dgm:t>
    </dgm:pt>
    <dgm:pt modelId="{C9DCB02E-E5FB-49BA-818D-2FBD0648AFD9}" type="sibTrans" cxnId="{755A1647-28A3-404A-9BB6-E9C19E3951CF}">
      <dgm:prSet/>
      <dgm:spPr/>
      <dgm:t>
        <a:bodyPr/>
        <a:lstStyle/>
        <a:p>
          <a:endParaRPr lang="id-ID"/>
        </a:p>
      </dgm:t>
    </dgm:pt>
    <dgm:pt modelId="{CC6CAFC7-AF06-4BF8-9033-435B43ED3D37}">
      <dgm:prSet phldrT="[Text]"/>
      <dgm:spPr/>
      <dgm:t>
        <a:bodyPr/>
        <a:lstStyle/>
        <a:p>
          <a:r>
            <a:rPr lang="id-ID" dirty="0" smtClean="0">
              <a:solidFill>
                <a:schemeClr val="bg1"/>
              </a:solidFill>
            </a:rPr>
            <a:t>Manajemen dan perencanaan proyek web</a:t>
          </a:r>
          <a:endParaRPr lang="id-ID" dirty="0">
            <a:solidFill>
              <a:schemeClr val="bg1"/>
            </a:solidFill>
          </a:endParaRPr>
        </a:p>
      </dgm:t>
    </dgm:pt>
    <dgm:pt modelId="{368CCA87-813F-4CEE-8BF0-1FD220A2FF3D}" type="parTrans" cxnId="{0A0BC116-F132-467D-99F5-EA9E7AD91A88}">
      <dgm:prSet/>
      <dgm:spPr/>
      <dgm:t>
        <a:bodyPr/>
        <a:lstStyle/>
        <a:p>
          <a:endParaRPr lang="id-ID"/>
        </a:p>
      </dgm:t>
    </dgm:pt>
    <dgm:pt modelId="{73C205AE-BF2C-4BEA-9B6C-261ED41E294C}" type="sibTrans" cxnId="{0A0BC116-F132-467D-99F5-EA9E7AD91A88}">
      <dgm:prSet/>
      <dgm:spPr/>
      <dgm:t>
        <a:bodyPr/>
        <a:lstStyle/>
        <a:p>
          <a:endParaRPr lang="id-ID"/>
        </a:p>
      </dgm:t>
    </dgm:pt>
    <dgm:pt modelId="{9C55527D-CB1A-4D4C-8C94-7FB6EF9C3B38}" type="pres">
      <dgm:prSet presAssocID="{43145801-AEB4-40EE-91DF-8EA28B432933}" presName="Name0" presStyleCnt="0">
        <dgm:presLayoutVars>
          <dgm:dir/>
          <dgm:animLvl val="lvl"/>
          <dgm:resizeHandles val="exact"/>
        </dgm:presLayoutVars>
      </dgm:prSet>
      <dgm:spPr/>
    </dgm:pt>
    <dgm:pt modelId="{11287C37-B67B-4BC4-99F3-A7151ACC3839}" type="pres">
      <dgm:prSet presAssocID="{CC6CAFC7-AF06-4BF8-9033-435B43ED3D37}" presName="Name8" presStyleCnt="0"/>
      <dgm:spPr/>
    </dgm:pt>
    <dgm:pt modelId="{CEDBDC8F-61F8-4D18-9978-63887D578489}" type="pres">
      <dgm:prSet presAssocID="{CC6CAFC7-AF06-4BF8-9033-435B43ED3D37}" presName="level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6E762A3-BF16-49D9-87FA-517492002B97}" type="pres">
      <dgm:prSet presAssocID="{CC6CAFC7-AF06-4BF8-9033-435B43ED3D3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09DC839-6766-4A6E-951C-B2A7158E6136}" type="pres">
      <dgm:prSet presAssocID="{40234785-E823-4376-B358-5D47F118CA02}" presName="Name8" presStyleCnt="0"/>
      <dgm:spPr/>
    </dgm:pt>
    <dgm:pt modelId="{1F3FD6E3-78C4-43E9-834E-F5E6C51AD5F4}" type="pres">
      <dgm:prSet presAssocID="{40234785-E823-4376-B358-5D47F118CA02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85B52C-76E6-4607-97C5-50103FD9D6E2}" type="pres">
      <dgm:prSet presAssocID="{40234785-E823-4376-B358-5D47F118CA0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01C20BE-8EDC-4678-8A77-9DDE65862F43}" type="pres">
      <dgm:prSet presAssocID="{9EB5E39F-ABEE-43A6-AE7B-3108E6867571}" presName="Name8" presStyleCnt="0"/>
      <dgm:spPr/>
    </dgm:pt>
    <dgm:pt modelId="{44533C2A-695F-4537-919B-FFC7ACCFDB93}" type="pres">
      <dgm:prSet presAssocID="{9EB5E39F-ABEE-43A6-AE7B-3108E6867571}" presName="level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0B3FD33-B846-4072-BFDC-66D3AFE8D477}" type="pres">
      <dgm:prSet presAssocID="{9EB5E39F-ABEE-43A6-AE7B-3108E686757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18FA726-3165-4EE7-A740-8F83612C0F11}" type="pres">
      <dgm:prSet presAssocID="{FD278AD9-9020-4CF0-AA50-895A822E47FC}" presName="Name8" presStyleCnt="0"/>
      <dgm:spPr/>
    </dgm:pt>
    <dgm:pt modelId="{98188115-83CB-4AB4-A8BE-01D3641E56C5}" type="pres">
      <dgm:prSet presAssocID="{FD278AD9-9020-4CF0-AA50-895A822E47FC}" presName="level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3FF627E-9E54-46AB-B38B-BCCB84ABBF54}" type="pres">
      <dgm:prSet presAssocID="{FD278AD9-9020-4CF0-AA50-895A822E47F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21DCC54-1BBE-4F34-A2E9-9F7000CD9CCA}" type="pres">
      <dgm:prSet presAssocID="{23ED52DA-0E93-41E9-884C-41228617FA5C}" presName="Name8" presStyleCnt="0"/>
      <dgm:spPr/>
    </dgm:pt>
    <dgm:pt modelId="{97240887-4B66-4C32-BA5B-D57BC3FF179A}" type="pres">
      <dgm:prSet presAssocID="{23ED52DA-0E93-41E9-884C-41228617FA5C}" presName="level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3FBF08F-D177-498B-B412-A14EDDDF8D2B}" type="pres">
      <dgm:prSet presAssocID="{23ED52DA-0E93-41E9-884C-41228617FA5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3E8E4F4-2974-48FC-AAD6-CDDD23343B4E}" type="pres">
      <dgm:prSet presAssocID="{25276F58-C1B7-4387-B02E-D05E0C0503BE}" presName="Name8" presStyleCnt="0"/>
      <dgm:spPr/>
    </dgm:pt>
    <dgm:pt modelId="{48112BC7-B7BD-4892-AE8F-EAE1E27B5E6D}" type="pres">
      <dgm:prSet presAssocID="{25276F58-C1B7-4387-B02E-D05E0C0503BE}" presName="level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3D88515-350A-4919-AD4A-7EE581DBA5F6}" type="pres">
      <dgm:prSet presAssocID="{25276F58-C1B7-4387-B02E-D05E0C0503B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4B5B4B6-D80E-4C12-AB43-06B955603EC3}" type="presOf" srcId="{FD278AD9-9020-4CF0-AA50-895A822E47FC}" destId="{98188115-83CB-4AB4-A8BE-01D3641E56C5}" srcOrd="0" destOrd="0" presId="urn:microsoft.com/office/officeart/2005/8/layout/pyramid1"/>
    <dgm:cxn modelId="{F81A84A8-4CB5-4F06-B2C6-F1C9F78039AD}" type="presOf" srcId="{25276F58-C1B7-4387-B02E-D05E0C0503BE}" destId="{48112BC7-B7BD-4892-AE8F-EAE1E27B5E6D}" srcOrd="0" destOrd="0" presId="urn:microsoft.com/office/officeart/2005/8/layout/pyramid1"/>
    <dgm:cxn modelId="{6E98DBC5-BF47-474B-96DD-7A9F981EE9AA}" type="presOf" srcId="{9EB5E39F-ABEE-43A6-AE7B-3108E6867571}" destId="{44533C2A-695F-4537-919B-FFC7ACCFDB93}" srcOrd="0" destOrd="0" presId="urn:microsoft.com/office/officeart/2005/8/layout/pyramid1"/>
    <dgm:cxn modelId="{99AB17CD-4EAD-44EC-8790-3681A276B3AB}" type="presOf" srcId="{CC6CAFC7-AF06-4BF8-9033-435B43ED3D37}" destId="{CEDBDC8F-61F8-4D18-9978-63887D578489}" srcOrd="0" destOrd="0" presId="urn:microsoft.com/office/officeart/2005/8/layout/pyramid1"/>
    <dgm:cxn modelId="{B71637A2-A369-44BB-84B0-8C3877D07FDE}" type="presOf" srcId="{FD278AD9-9020-4CF0-AA50-895A822E47FC}" destId="{13FF627E-9E54-46AB-B38B-BCCB84ABBF54}" srcOrd="1" destOrd="0" presId="urn:microsoft.com/office/officeart/2005/8/layout/pyramid1"/>
    <dgm:cxn modelId="{755A1647-28A3-404A-9BB6-E9C19E3951CF}" srcId="{43145801-AEB4-40EE-91DF-8EA28B432933}" destId="{40234785-E823-4376-B358-5D47F118CA02}" srcOrd="1" destOrd="0" parTransId="{6E479A7E-86D1-4604-A0B5-B13005E96F57}" sibTransId="{C9DCB02E-E5FB-49BA-818D-2FBD0648AFD9}"/>
    <dgm:cxn modelId="{3B6F8182-6A9E-4D4B-AF8D-F1D6CF3A0A60}" srcId="{43145801-AEB4-40EE-91DF-8EA28B432933}" destId="{FD278AD9-9020-4CF0-AA50-895A822E47FC}" srcOrd="3" destOrd="0" parTransId="{9FEB2191-B621-4288-8B8D-D285ED58A41F}" sibTransId="{7E91667F-EA9D-4179-AFBD-F3F61BC0585C}"/>
    <dgm:cxn modelId="{80F6F0EF-603F-4FD3-B3EB-05D8A083EE6E}" type="presOf" srcId="{43145801-AEB4-40EE-91DF-8EA28B432933}" destId="{9C55527D-CB1A-4D4C-8C94-7FB6EF9C3B38}" srcOrd="0" destOrd="0" presId="urn:microsoft.com/office/officeart/2005/8/layout/pyramid1"/>
    <dgm:cxn modelId="{C8044F57-C29F-4284-A725-D63447ED3DA4}" srcId="{43145801-AEB4-40EE-91DF-8EA28B432933}" destId="{23ED52DA-0E93-41E9-884C-41228617FA5C}" srcOrd="4" destOrd="0" parTransId="{CBB152AC-3597-459A-B7A3-115551B9AE0E}" sibTransId="{A98C1D7E-1F35-4FFF-B0D3-18C11F0F9B8C}"/>
    <dgm:cxn modelId="{2F722F51-30B1-44D0-9AB4-165B8303F290}" srcId="{43145801-AEB4-40EE-91DF-8EA28B432933}" destId="{25276F58-C1B7-4387-B02E-D05E0C0503BE}" srcOrd="5" destOrd="0" parTransId="{A2A248E7-8E7B-4D5D-ABC7-867A32F9EA0D}" sibTransId="{317EFA88-8C90-4C23-BA8D-0289106E0F78}"/>
    <dgm:cxn modelId="{BFC13E57-A0A8-4075-80BF-962D36961180}" type="presOf" srcId="{40234785-E823-4376-B358-5D47F118CA02}" destId="{1F3FD6E3-78C4-43E9-834E-F5E6C51AD5F4}" srcOrd="0" destOrd="0" presId="urn:microsoft.com/office/officeart/2005/8/layout/pyramid1"/>
    <dgm:cxn modelId="{E8F9FF69-211D-48C6-9F8D-82FF8ADEB6BF}" type="presOf" srcId="{9EB5E39F-ABEE-43A6-AE7B-3108E6867571}" destId="{50B3FD33-B846-4072-BFDC-66D3AFE8D477}" srcOrd="1" destOrd="0" presId="urn:microsoft.com/office/officeart/2005/8/layout/pyramid1"/>
    <dgm:cxn modelId="{D97E0B21-76E3-4979-91E2-F1DE7615F130}" type="presOf" srcId="{25276F58-C1B7-4387-B02E-D05E0C0503BE}" destId="{33D88515-350A-4919-AD4A-7EE581DBA5F6}" srcOrd="1" destOrd="0" presId="urn:microsoft.com/office/officeart/2005/8/layout/pyramid1"/>
    <dgm:cxn modelId="{0A0BC116-F132-467D-99F5-EA9E7AD91A88}" srcId="{43145801-AEB4-40EE-91DF-8EA28B432933}" destId="{CC6CAFC7-AF06-4BF8-9033-435B43ED3D37}" srcOrd="0" destOrd="0" parTransId="{368CCA87-813F-4CEE-8BF0-1FD220A2FF3D}" sibTransId="{73C205AE-BF2C-4BEA-9B6C-261ED41E294C}"/>
    <dgm:cxn modelId="{5E035FE7-2D60-4DB6-852C-A1E0EF32210A}" srcId="{43145801-AEB4-40EE-91DF-8EA28B432933}" destId="{9EB5E39F-ABEE-43A6-AE7B-3108E6867571}" srcOrd="2" destOrd="0" parTransId="{5029D717-A375-4FC4-BA4A-F141A5AE5A3A}" sibTransId="{AB3457BF-58D4-4FFC-B18B-027236E92FC2}"/>
    <dgm:cxn modelId="{0AE3B17A-3628-4B39-9C5B-EF1D00560822}" type="presOf" srcId="{23ED52DA-0E93-41E9-884C-41228617FA5C}" destId="{97240887-4B66-4C32-BA5B-D57BC3FF179A}" srcOrd="0" destOrd="0" presId="urn:microsoft.com/office/officeart/2005/8/layout/pyramid1"/>
    <dgm:cxn modelId="{327DFA61-7C8B-4455-980D-4EE818D3D140}" type="presOf" srcId="{23ED52DA-0E93-41E9-884C-41228617FA5C}" destId="{D3FBF08F-D177-498B-B412-A14EDDDF8D2B}" srcOrd="1" destOrd="0" presId="urn:microsoft.com/office/officeart/2005/8/layout/pyramid1"/>
    <dgm:cxn modelId="{9C03B7B5-BFB6-40E1-9AA0-7DF91A717A91}" type="presOf" srcId="{CC6CAFC7-AF06-4BF8-9033-435B43ED3D37}" destId="{46E762A3-BF16-49D9-87FA-517492002B97}" srcOrd="1" destOrd="0" presId="urn:microsoft.com/office/officeart/2005/8/layout/pyramid1"/>
    <dgm:cxn modelId="{23E740D6-EAE9-45A8-A559-56DA6B84634F}" type="presOf" srcId="{40234785-E823-4376-B358-5D47F118CA02}" destId="{FB85B52C-76E6-4607-97C5-50103FD9D6E2}" srcOrd="1" destOrd="0" presId="urn:microsoft.com/office/officeart/2005/8/layout/pyramid1"/>
    <dgm:cxn modelId="{76513E86-78D6-4AB8-B162-0894E23DB086}" type="presParOf" srcId="{9C55527D-CB1A-4D4C-8C94-7FB6EF9C3B38}" destId="{11287C37-B67B-4BC4-99F3-A7151ACC3839}" srcOrd="0" destOrd="0" presId="urn:microsoft.com/office/officeart/2005/8/layout/pyramid1"/>
    <dgm:cxn modelId="{E7546FDA-E75C-4A20-8D18-14E836AFB0DB}" type="presParOf" srcId="{11287C37-B67B-4BC4-99F3-A7151ACC3839}" destId="{CEDBDC8F-61F8-4D18-9978-63887D578489}" srcOrd="0" destOrd="0" presId="urn:microsoft.com/office/officeart/2005/8/layout/pyramid1"/>
    <dgm:cxn modelId="{DE8AD0AA-8C19-461F-8F30-D1E3333B732F}" type="presParOf" srcId="{11287C37-B67B-4BC4-99F3-A7151ACC3839}" destId="{46E762A3-BF16-49D9-87FA-517492002B97}" srcOrd="1" destOrd="0" presId="urn:microsoft.com/office/officeart/2005/8/layout/pyramid1"/>
    <dgm:cxn modelId="{E16FC2A6-73BB-451F-AAC5-3664C6E2EB42}" type="presParOf" srcId="{9C55527D-CB1A-4D4C-8C94-7FB6EF9C3B38}" destId="{009DC839-6766-4A6E-951C-B2A7158E6136}" srcOrd="1" destOrd="0" presId="urn:microsoft.com/office/officeart/2005/8/layout/pyramid1"/>
    <dgm:cxn modelId="{33098842-B914-461B-B1B9-C9F27B938677}" type="presParOf" srcId="{009DC839-6766-4A6E-951C-B2A7158E6136}" destId="{1F3FD6E3-78C4-43E9-834E-F5E6C51AD5F4}" srcOrd="0" destOrd="0" presId="urn:microsoft.com/office/officeart/2005/8/layout/pyramid1"/>
    <dgm:cxn modelId="{BB05381B-431E-4071-A2C9-BFE67AC5C8B2}" type="presParOf" srcId="{009DC839-6766-4A6E-951C-B2A7158E6136}" destId="{FB85B52C-76E6-4607-97C5-50103FD9D6E2}" srcOrd="1" destOrd="0" presId="urn:microsoft.com/office/officeart/2005/8/layout/pyramid1"/>
    <dgm:cxn modelId="{366A5520-4136-4B00-BF84-D84DB5EFAB0A}" type="presParOf" srcId="{9C55527D-CB1A-4D4C-8C94-7FB6EF9C3B38}" destId="{B01C20BE-8EDC-4678-8A77-9DDE65862F43}" srcOrd="2" destOrd="0" presId="urn:microsoft.com/office/officeart/2005/8/layout/pyramid1"/>
    <dgm:cxn modelId="{F3F82F97-0795-4B47-9C91-A9C5FC89A52E}" type="presParOf" srcId="{B01C20BE-8EDC-4678-8A77-9DDE65862F43}" destId="{44533C2A-695F-4537-919B-FFC7ACCFDB93}" srcOrd="0" destOrd="0" presId="urn:microsoft.com/office/officeart/2005/8/layout/pyramid1"/>
    <dgm:cxn modelId="{18B9CCCE-541F-4428-9A42-644A1FC41E21}" type="presParOf" srcId="{B01C20BE-8EDC-4678-8A77-9DDE65862F43}" destId="{50B3FD33-B846-4072-BFDC-66D3AFE8D477}" srcOrd="1" destOrd="0" presId="urn:microsoft.com/office/officeart/2005/8/layout/pyramid1"/>
    <dgm:cxn modelId="{604ADEE4-7B14-4FCB-8F81-6F069DA0BD18}" type="presParOf" srcId="{9C55527D-CB1A-4D4C-8C94-7FB6EF9C3B38}" destId="{E18FA726-3165-4EE7-A740-8F83612C0F11}" srcOrd="3" destOrd="0" presId="urn:microsoft.com/office/officeart/2005/8/layout/pyramid1"/>
    <dgm:cxn modelId="{5E4044A8-8E35-4E1B-85E6-B453060855C7}" type="presParOf" srcId="{E18FA726-3165-4EE7-A740-8F83612C0F11}" destId="{98188115-83CB-4AB4-A8BE-01D3641E56C5}" srcOrd="0" destOrd="0" presId="urn:microsoft.com/office/officeart/2005/8/layout/pyramid1"/>
    <dgm:cxn modelId="{4D25B432-7360-476A-AFA6-AC5D486C3FF7}" type="presParOf" srcId="{E18FA726-3165-4EE7-A740-8F83612C0F11}" destId="{13FF627E-9E54-46AB-B38B-BCCB84ABBF54}" srcOrd="1" destOrd="0" presId="urn:microsoft.com/office/officeart/2005/8/layout/pyramid1"/>
    <dgm:cxn modelId="{F7CA2401-BB15-4712-B838-61AEEE69A660}" type="presParOf" srcId="{9C55527D-CB1A-4D4C-8C94-7FB6EF9C3B38}" destId="{C21DCC54-1BBE-4F34-A2E9-9F7000CD9CCA}" srcOrd="4" destOrd="0" presId="urn:microsoft.com/office/officeart/2005/8/layout/pyramid1"/>
    <dgm:cxn modelId="{7778B7EE-5A12-4E75-BBC2-F6C2FCB688BE}" type="presParOf" srcId="{C21DCC54-1BBE-4F34-A2E9-9F7000CD9CCA}" destId="{97240887-4B66-4C32-BA5B-D57BC3FF179A}" srcOrd="0" destOrd="0" presId="urn:microsoft.com/office/officeart/2005/8/layout/pyramid1"/>
    <dgm:cxn modelId="{60E43AC7-DBEF-4338-8136-1A19AD36B2D9}" type="presParOf" srcId="{C21DCC54-1BBE-4F34-A2E9-9F7000CD9CCA}" destId="{D3FBF08F-D177-498B-B412-A14EDDDF8D2B}" srcOrd="1" destOrd="0" presId="urn:microsoft.com/office/officeart/2005/8/layout/pyramid1"/>
    <dgm:cxn modelId="{F7DB20D3-EC86-403A-A76B-338930EAD8E2}" type="presParOf" srcId="{9C55527D-CB1A-4D4C-8C94-7FB6EF9C3B38}" destId="{03E8E4F4-2974-48FC-AAD6-CDDD23343B4E}" srcOrd="5" destOrd="0" presId="urn:microsoft.com/office/officeart/2005/8/layout/pyramid1"/>
    <dgm:cxn modelId="{1CD12301-6361-47E1-9696-0E872A63356B}" type="presParOf" srcId="{03E8E4F4-2974-48FC-AAD6-CDDD23343B4E}" destId="{48112BC7-B7BD-4892-AE8F-EAE1E27B5E6D}" srcOrd="0" destOrd="0" presId="urn:microsoft.com/office/officeart/2005/8/layout/pyramid1"/>
    <dgm:cxn modelId="{CD2DCECC-A66A-4D43-AF27-2D72FA0D2059}" type="presParOf" srcId="{03E8E4F4-2974-48FC-AAD6-CDDD23343B4E}" destId="{33D88515-350A-4919-AD4A-7EE581DBA5F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378623-0E19-4BF5-BBD6-B454C2C4F287}" type="doc">
      <dgm:prSet loTypeId="urn:microsoft.com/office/officeart/2008/layout/VerticalAccentLis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95C810CB-2571-41D8-B1E9-893B3C09465C}">
      <dgm:prSet phldrT="[Text]"/>
      <dgm:spPr/>
      <dgm:t>
        <a:bodyPr/>
        <a:lstStyle/>
        <a:p>
          <a:r>
            <a:rPr lang="id-ID" dirty="0" smtClean="0"/>
            <a:t>correctness</a:t>
          </a:r>
          <a:endParaRPr lang="id-ID" dirty="0"/>
        </a:p>
      </dgm:t>
    </dgm:pt>
    <dgm:pt modelId="{6B325F92-8CCE-4F2C-B4B6-04D3435E9486}" type="parTrans" cxnId="{238ABAC8-ABBF-4DD9-9A13-7B941C453FBC}">
      <dgm:prSet/>
      <dgm:spPr/>
      <dgm:t>
        <a:bodyPr/>
        <a:lstStyle/>
        <a:p>
          <a:endParaRPr lang="id-ID"/>
        </a:p>
      </dgm:t>
    </dgm:pt>
    <dgm:pt modelId="{779CE578-8AE9-4D92-A1DD-1EE5433763FA}" type="sibTrans" cxnId="{238ABAC8-ABBF-4DD9-9A13-7B941C453FBC}">
      <dgm:prSet/>
      <dgm:spPr/>
      <dgm:t>
        <a:bodyPr/>
        <a:lstStyle/>
        <a:p>
          <a:endParaRPr lang="id-ID"/>
        </a:p>
      </dgm:t>
    </dgm:pt>
    <dgm:pt modelId="{DDF5BCB3-7941-42B7-9E78-66E90CB74EE3}">
      <dgm:prSet phldrT="[Text]"/>
      <dgm:spPr/>
      <dgm:t>
        <a:bodyPr/>
        <a:lstStyle/>
        <a:p>
          <a:r>
            <a:rPr lang="id-ID" dirty="0" smtClean="0"/>
            <a:t>Ketepatan situs sulit untuk ditetapkan, situs mungkin menampilkan yang benar namun juga berisi komponen yang salah</a:t>
          </a:r>
          <a:endParaRPr lang="id-ID" dirty="0"/>
        </a:p>
      </dgm:t>
    </dgm:pt>
    <dgm:pt modelId="{E79626E2-D56A-4741-93F2-15E253DE28F4}" type="parTrans" cxnId="{F5BEF5B6-82FB-4624-90C9-E37B5DF03737}">
      <dgm:prSet/>
      <dgm:spPr/>
      <dgm:t>
        <a:bodyPr/>
        <a:lstStyle/>
        <a:p>
          <a:endParaRPr lang="id-ID"/>
        </a:p>
      </dgm:t>
    </dgm:pt>
    <dgm:pt modelId="{50B657E4-166F-45EC-8802-ED9F6B2E48C7}" type="sibTrans" cxnId="{F5BEF5B6-82FB-4624-90C9-E37B5DF03737}">
      <dgm:prSet/>
      <dgm:spPr/>
      <dgm:t>
        <a:bodyPr/>
        <a:lstStyle/>
        <a:p>
          <a:endParaRPr lang="id-ID"/>
        </a:p>
      </dgm:t>
    </dgm:pt>
    <dgm:pt modelId="{541190E7-3B56-43BE-B720-8F5C2A4CC9A4}">
      <dgm:prSet phldrT="[Text]"/>
      <dgm:spPr/>
      <dgm:t>
        <a:bodyPr/>
        <a:lstStyle/>
        <a:p>
          <a:r>
            <a:rPr lang="id-ID" dirty="0" smtClean="0"/>
            <a:t>testability</a:t>
          </a:r>
          <a:endParaRPr lang="id-ID" dirty="0"/>
        </a:p>
      </dgm:t>
    </dgm:pt>
    <dgm:pt modelId="{B1C5217B-CD37-44A4-A26A-977139007DA8}" type="parTrans" cxnId="{01503CA9-3A03-4AC8-962A-6E21398AD21E}">
      <dgm:prSet/>
      <dgm:spPr/>
      <dgm:t>
        <a:bodyPr/>
        <a:lstStyle/>
        <a:p>
          <a:endParaRPr lang="id-ID"/>
        </a:p>
      </dgm:t>
    </dgm:pt>
    <dgm:pt modelId="{61477ABF-E0FB-4611-A893-BD9824C04D77}" type="sibTrans" cxnId="{01503CA9-3A03-4AC8-962A-6E21398AD21E}">
      <dgm:prSet/>
      <dgm:spPr/>
      <dgm:t>
        <a:bodyPr/>
        <a:lstStyle/>
        <a:p>
          <a:endParaRPr lang="id-ID"/>
        </a:p>
      </dgm:t>
    </dgm:pt>
    <dgm:pt modelId="{41CD4D76-C592-4845-98D4-D92960D6067D}">
      <dgm:prSet phldrT="[Text]"/>
      <dgm:spPr/>
      <dgm:t>
        <a:bodyPr/>
        <a:lstStyle/>
        <a:p>
          <a:r>
            <a:rPr lang="id-ID" dirty="0" smtClean="0"/>
            <a:t>Situs dapat memiliki kemampuan dan pengujian usabilitas secara menyeluruh terutama dengan skenario untuk situs yang berisi komponen interaktif </a:t>
          </a:r>
          <a:endParaRPr lang="id-ID" dirty="0"/>
        </a:p>
      </dgm:t>
    </dgm:pt>
    <dgm:pt modelId="{8CCCEAE0-833A-4472-BE0C-CAFC69503C8A}" type="parTrans" cxnId="{83C35221-7967-4A96-ACB3-95B1E99BFCA5}">
      <dgm:prSet/>
      <dgm:spPr/>
      <dgm:t>
        <a:bodyPr/>
        <a:lstStyle/>
        <a:p>
          <a:endParaRPr lang="id-ID"/>
        </a:p>
      </dgm:t>
    </dgm:pt>
    <dgm:pt modelId="{72C6F5A3-4249-4B78-867D-8BFEBFEA7D85}" type="sibTrans" cxnId="{83C35221-7967-4A96-ACB3-95B1E99BFCA5}">
      <dgm:prSet/>
      <dgm:spPr/>
      <dgm:t>
        <a:bodyPr/>
        <a:lstStyle/>
        <a:p>
          <a:endParaRPr lang="id-ID"/>
        </a:p>
      </dgm:t>
    </dgm:pt>
    <dgm:pt modelId="{C5B18287-3A4D-4305-B0C5-C8A1FC5C6EB5}">
      <dgm:prSet phldrT="[Text]"/>
      <dgm:spPr/>
      <dgm:t>
        <a:bodyPr/>
        <a:lstStyle/>
        <a:p>
          <a:r>
            <a:rPr lang="id-ID" dirty="0" smtClean="0"/>
            <a:t>maintainability</a:t>
          </a:r>
          <a:endParaRPr lang="id-ID" dirty="0"/>
        </a:p>
      </dgm:t>
    </dgm:pt>
    <dgm:pt modelId="{7F11D5A1-7897-4F05-BA19-55EAC2AFC055}" type="parTrans" cxnId="{72A6236A-E0B6-4C48-9017-500CC7BD2C97}">
      <dgm:prSet/>
      <dgm:spPr/>
      <dgm:t>
        <a:bodyPr/>
        <a:lstStyle/>
        <a:p>
          <a:endParaRPr lang="id-ID"/>
        </a:p>
      </dgm:t>
    </dgm:pt>
    <dgm:pt modelId="{8B557723-5DE5-455C-8726-BD3E6E3035B7}" type="sibTrans" cxnId="{72A6236A-E0B6-4C48-9017-500CC7BD2C97}">
      <dgm:prSet/>
      <dgm:spPr/>
      <dgm:t>
        <a:bodyPr/>
        <a:lstStyle/>
        <a:p>
          <a:endParaRPr lang="id-ID"/>
        </a:p>
      </dgm:t>
    </dgm:pt>
    <dgm:pt modelId="{338FB762-496E-427B-8497-CC7142A4C568}">
      <dgm:prSet phldrT="[Text]"/>
      <dgm:spPr/>
      <dgm:t>
        <a:bodyPr/>
        <a:lstStyle/>
        <a:p>
          <a:r>
            <a:rPr lang="id-ID" dirty="0" smtClean="0"/>
            <a:t>Pembuatan perubahan situs harus mudah dan mencakup kebutuhan untuk perubahan kecil sekalipun</a:t>
          </a:r>
          <a:endParaRPr lang="id-ID" dirty="0"/>
        </a:p>
      </dgm:t>
    </dgm:pt>
    <dgm:pt modelId="{5451A195-0D65-4203-A14D-8A7D98960C08}" type="parTrans" cxnId="{2B923449-8375-4F7F-B18F-AFE890806926}">
      <dgm:prSet/>
      <dgm:spPr/>
      <dgm:t>
        <a:bodyPr/>
        <a:lstStyle/>
        <a:p>
          <a:endParaRPr lang="id-ID"/>
        </a:p>
      </dgm:t>
    </dgm:pt>
    <dgm:pt modelId="{ED1D8BFA-9CD5-4C30-8B73-038070067847}" type="sibTrans" cxnId="{2B923449-8375-4F7F-B18F-AFE890806926}">
      <dgm:prSet/>
      <dgm:spPr/>
      <dgm:t>
        <a:bodyPr/>
        <a:lstStyle/>
        <a:p>
          <a:endParaRPr lang="id-ID"/>
        </a:p>
      </dgm:t>
    </dgm:pt>
    <dgm:pt modelId="{CBDD489D-2278-4FEA-8523-CD46B2761697}">
      <dgm:prSet phldrT="[Text]"/>
      <dgm:spPr/>
      <dgm:t>
        <a:bodyPr/>
        <a:lstStyle/>
        <a:p>
          <a:r>
            <a:rPr lang="id-ID" dirty="0" smtClean="0"/>
            <a:t>Scalability</a:t>
          </a:r>
          <a:endParaRPr lang="id-ID" dirty="0"/>
        </a:p>
      </dgm:t>
    </dgm:pt>
    <dgm:pt modelId="{0BF3DDEA-6E12-44A0-8A9E-AE2C7689E158}" type="parTrans" cxnId="{ADFE058E-5930-4CEC-A316-F235FA8C3169}">
      <dgm:prSet/>
      <dgm:spPr/>
      <dgm:t>
        <a:bodyPr/>
        <a:lstStyle/>
        <a:p>
          <a:endParaRPr lang="id-ID"/>
        </a:p>
      </dgm:t>
    </dgm:pt>
    <dgm:pt modelId="{1651CD6F-E747-4BE4-B68D-97F49A85009F}" type="sibTrans" cxnId="{ADFE058E-5930-4CEC-A316-F235FA8C3169}">
      <dgm:prSet/>
      <dgm:spPr/>
      <dgm:t>
        <a:bodyPr/>
        <a:lstStyle/>
        <a:p>
          <a:endParaRPr lang="id-ID"/>
        </a:p>
      </dgm:t>
    </dgm:pt>
    <dgm:pt modelId="{C48852A9-DF62-4BC3-B716-B1FDAA0FA2C3}">
      <dgm:prSet phldrT="[Text]"/>
      <dgm:spPr/>
      <dgm:t>
        <a:bodyPr/>
        <a:lstStyle/>
        <a:p>
          <a:r>
            <a:rPr lang="id-ID" dirty="0" smtClean="0"/>
            <a:t>Mampu mendukung peningkatan di dalam jumlah pengguna yang banyak</a:t>
          </a:r>
          <a:endParaRPr lang="id-ID" dirty="0"/>
        </a:p>
      </dgm:t>
    </dgm:pt>
    <dgm:pt modelId="{5B7664A9-E4A4-4FB2-93D7-141AA5F5C701}" type="parTrans" cxnId="{0E05DDB3-9483-4936-8541-F57FD7241401}">
      <dgm:prSet/>
      <dgm:spPr/>
      <dgm:t>
        <a:bodyPr/>
        <a:lstStyle/>
        <a:p>
          <a:endParaRPr lang="id-ID"/>
        </a:p>
      </dgm:t>
    </dgm:pt>
    <dgm:pt modelId="{E4AFB206-7B25-4B81-A8C1-0B066461AB64}" type="sibTrans" cxnId="{0E05DDB3-9483-4936-8541-F57FD7241401}">
      <dgm:prSet/>
      <dgm:spPr/>
      <dgm:t>
        <a:bodyPr/>
        <a:lstStyle/>
        <a:p>
          <a:endParaRPr lang="id-ID"/>
        </a:p>
      </dgm:t>
    </dgm:pt>
    <dgm:pt modelId="{52699A6E-AFCD-4655-9D2B-C3E4CD1604BA}" type="pres">
      <dgm:prSet presAssocID="{C2378623-0E19-4BF5-BBD6-B454C2C4F28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id-ID"/>
        </a:p>
      </dgm:t>
    </dgm:pt>
    <dgm:pt modelId="{A5C7D791-DDE7-47CC-BED6-F8708BC77619}" type="pres">
      <dgm:prSet presAssocID="{95C810CB-2571-41D8-B1E9-893B3C09465C}" presName="parenttextcomposite" presStyleCnt="0"/>
      <dgm:spPr/>
    </dgm:pt>
    <dgm:pt modelId="{8A0E9329-D65A-40B5-A94A-B487E6347446}" type="pres">
      <dgm:prSet presAssocID="{95C810CB-2571-41D8-B1E9-893B3C09465C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BAB70D4-4C2D-423C-8C38-6D6DD3705D30}" type="pres">
      <dgm:prSet presAssocID="{95C810CB-2571-41D8-B1E9-893B3C09465C}" presName="composite" presStyleCnt="0"/>
      <dgm:spPr/>
    </dgm:pt>
    <dgm:pt modelId="{8C283C12-A533-46E5-8B2D-DD5D22CC969C}" type="pres">
      <dgm:prSet presAssocID="{95C810CB-2571-41D8-B1E9-893B3C09465C}" presName="chevron1" presStyleLbl="alignNode1" presStyleIdx="0" presStyleCnt="28"/>
      <dgm:spPr/>
    </dgm:pt>
    <dgm:pt modelId="{248B3A18-7552-44CA-90B1-C5BB1F2E20F8}" type="pres">
      <dgm:prSet presAssocID="{95C810CB-2571-41D8-B1E9-893B3C09465C}" presName="chevron2" presStyleLbl="alignNode1" presStyleIdx="1" presStyleCnt="28"/>
      <dgm:spPr/>
    </dgm:pt>
    <dgm:pt modelId="{D340A5D5-FC73-4D75-97E4-CBEDDE72B331}" type="pres">
      <dgm:prSet presAssocID="{95C810CB-2571-41D8-B1E9-893B3C09465C}" presName="chevron3" presStyleLbl="alignNode1" presStyleIdx="2" presStyleCnt="28"/>
      <dgm:spPr/>
    </dgm:pt>
    <dgm:pt modelId="{0A5C6DB1-186A-4706-81F3-E960D5BF2FE1}" type="pres">
      <dgm:prSet presAssocID="{95C810CB-2571-41D8-B1E9-893B3C09465C}" presName="chevron4" presStyleLbl="alignNode1" presStyleIdx="3" presStyleCnt="28"/>
      <dgm:spPr/>
    </dgm:pt>
    <dgm:pt modelId="{B96E134D-B853-4C13-B595-E9889C955CE7}" type="pres">
      <dgm:prSet presAssocID="{95C810CB-2571-41D8-B1E9-893B3C09465C}" presName="chevron5" presStyleLbl="alignNode1" presStyleIdx="4" presStyleCnt="28"/>
      <dgm:spPr/>
    </dgm:pt>
    <dgm:pt modelId="{1E7B95B2-DD17-459A-923A-26F856B3DBF9}" type="pres">
      <dgm:prSet presAssocID="{95C810CB-2571-41D8-B1E9-893B3C09465C}" presName="chevron6" presStyleLbl="alignNode1" presStyleIdx="5" presStyleCnt="28"/>
      <dgm:spPr/>
    </dgm:pt>
    <dgm:pt modelId="{6A800609-1112-41A8-B2F4-6352C374C59F}" type="pres">
      <dgm:prSet presAssocID="{95C810CB-2571-41D8-B1E9-893B3C09465C}" presName="chevron7" presStyleLbl="alignNode1" presStyleIdx="6" presStyleCnt="28"/>
      <dgm:spPr/>
    </dgm:pt>
    <dgm:pt modelId="{A1FEBB22-D343-4495-B98B-EF4564311C88}" type="pres">
      <dgm:prSet presAssocID="{95C810CB-2571-41D8-B1E9-893B3C09465C}" presName="childtext" presStyleLbl="solidFgAcc1" presStyleIdx="0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63D696C-B61E-4215-B5CA-ED740C17755D}" type="pres">
      <dgm:prSet presAssocID="{779CE578-8AE9-4D92-A1DD-1EE5433763FA}" presName="sibTrans" presStyleCnt="0"/>
      <dgm:spPr/>
    </dgm:pt>
    <dgm:pt modelId="{675CA3A4-678F-4984-825C-DEE7E1E79A7C}" type="pres">
      <dgm:prSet presAssocID="{541190E7-3B56-43BE-B720-8F5C2A4CC9A4}" presName="parenttextcomposite" presStyleCnt="0"/>
      <dgm:spPr/>
    </dgm:pt>
    <dgm:pt modelId="{0DBC5BA9-739B-4F3F-B0FB-1855D057C31F}" type="pres">
      <dgm:prSet presAssocID="{541190E7-3B56-43BE-B720-8F5C2A4CC9A4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08D1DC4-AF57-4E05-8E22-59C387689DA2}" type="pres">
      <dgm:prSet presAssocID="{541190E7-3B56-43BE-B720-8F5C2A4CC9A4}" presName="composite" presStyleCnt="0"/>
      <dgm:spPr/>
    </dgm:pt>
    <dgm:pt modelId="{D23AD5EA-C586-474F-A32D-DB19917765CC}" type="pres">
      <dgm:prSet presAssocID="{541190E7-3B56-43BE-B720-8F5C2A4CC9A4}" presName="chevron1" presStyleLbl="alignNode1" presStyleIdx="7" presStyleCnt="28"/>
      <dgm:spPr/>
    </dgm:pt>
    <dgm:pt modelId="{BA1CC863-0C0D-4A2D-8559-8191EC962372}" type="pres">
      <dgm:prSet presAssocID="{541190E7-3B56-43BE-B720-8F5C2A4CC9A4}" presName="chevron2" presStyleLbl="alignNode1" presStyleIdx="8" presStyleCnt="28"/>
      <dgm:spPr/>
    </dgm:pt>
    <dgm:pt modelId="{4A1A5B30-6703-4710-B479-8B85653E26FC}" type="pres">
      <dgm:prSet presAssocID="{541190E7-3B56-43BE-B720-8F5C2A4CC9A4}" presName="chevron3" presStyleLbl="alignNode1" presStyleIdx="9" presStyleCnt="28"/>
      <dgm:spPr/>
    </dgm:pt>
    <dgm:pt modelId="{6F1820E2-29C1-4907-91A6-231D6C511C6B}" type="pres">
      <dgm:prSet presAssocID="{541190E7-3B56-43BE-B720-8F5C2A4CC9A4}" presName="chevron4" presStyleLbl="alignNode1" presStyleIdx="10" presStyleCnt="28"/>
      <dgm:spPr/>
    </dgm:pt>
    <dgm:pt modelId="{7FBE8C86-5624-4469-ACCF-0E4F62918DF5}" type="pres">
      <dgm:prSet presAssocID="{541190E7-3B56-43BE-B720-8F5C2A4CC9A4}" presName="chevron5" presStyleLbl="alignNode1" presStyleIdx="11" presStyleCnt="28"/>
      <dgm:spPr/>
    </dgm:pt>
    <dgm:pt modelId="{9905641F-61AD-45A0-A5D3-CF8D8A7123AD}" type="pres">
      <dgm:prSet presAssocID="{541190E7-3B56-43BE-B720-8F5C2A4CC9A4}" presName="chevron6" presStyleLbl="alignNode1" presStyleIdx="12" presStyleCnt="28"/>
      <dgm:spPr/>
    </dgm:pt>
    <dgm:pt modelId="{3BC02819-0635-4879-A734-5C7A92FAA011}" type="pres">
      <dgm:prSet presAssocID="{541190E7-3B56-43BE-B720-8F5C2A4CC9A4}" presName="chevron7" presStyleLbl="alignNode1" presStyleIdx="13" presStyleCnt="28"/>
      <dgm:spPr/>
    </dgm:pt>
    <dgm:pt modelId="{84A614CA-40EC-4F9B-9289-D27B9D04035E}" type="pres">
      <dgm:prSet presAssocID="{541190E7-3B56-43BE-B720-8F5C2A4CC9A4}" presName="childtext" presStyleLbl="solidFgAcc1" presStyleIdx="1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6B36234-9EAD-4A0B-BFF0-C1EC54F6C571}" type="pres">
      <dgm:prSet presAssocID="{61477ABF-E0FB-4611-A893-BD9824C04D77}" presName="sibTrans" presStyleCnt="0"/>
      <dgm:spPr/>
    </dgm:pt>
    <dgm:pt modelId="{98C9B88A-FC89-4DAF-B84A-75C5AED6B97E}" type="pres">
      <dgm:prSet presAssocID="{C5B18287-3A4D-4305-B0C5-C8A1FC5C6EB5}" presName="parenttextcomposite" presStyleCnt="0"/>
      <dgm:spPr/>
    </dgm:pt>
    <dgm:pt modelId="{4416E8C8-20D2-48BE-8F14-D2AE96448E59}" type="pres">
      <dgm:prSet presAssocID="{C5B18287-3A4D-4305-B0C5-C8A1FC5C6EB5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9103651-1D11-46BB-98FC-613A235F66AC}" type="pres">
      <dgm:prSet presAssocID="{C5B18287-3A4D-4305-B0C5-C8A1FC5C6EB5}" presName="composite" presStyleCnt="0"/>
      <dgm:spPr/>
    </dgm:pt>
    <dgm:pt modelId="{193D04CC-5F01-4B2C-88D0-C5E246F50E71}" type="pres">
      <dgm:prSet presAssocID="{C5B18287-3A4D-4305-B0C5-C8A1FC5C6EB5}" presName="chevron1" presStyleLbl="alignNode1" presStyleIdx="14" presStyleCnt="28"/>
      <dgm:spPr/>
    </dgm:pt>
    <dgm:pt modelId="{78F0A02E-7767-40E0-A620-4AE029816C5F}" type="pres">
      <dgm:prSet presAssocID="{C5B18287-3A4D-4305-B0C5-C8A1FC5C6EB5}" presName="chevron2" presStyleLbl="alignNode1" presStyleIdx="15" presStyleCnt="28"/>
      <dgm:spPr/>
    </dgm:pt>
    <dgm:pt modelId="{61ABEBCE-F278-47DC-933D-4999DA6A67B3}" type="pres">
      <dgm:prSet presAssocID="{C5B18287-3A4D-4305-B0C5-C8A1FC5C6EB5}" presName="chevron3" presStyleLbl="alignNode1" presStyleIdx="16" presStyleCnt="28"/>
      <dgm:spPr/>
    </dgm:pt>
    <dgm:pt modelId="{05A2AD73-1F8D-4FD6-8F53-73DE9CB1DEFC}" type="pres">
      <dgm:prSet presAssocID="{C5B18287-3A4D-4305-B0C5-C8A1FC5C6EB5}" presName="chevron4" presStyleLbl="alignNode1" presStyleIdx="17" presStyleCnt="28"/>
      <dgm:spPr/>
    </dgm:pt>
    <dgm:pt modelId="{CBEE53D5-C851-40F7-8364-394A812718FE}" type="pres">
      <dgm:prSet presAssocID="{C5B18287-3A4D-4305-B0C5-C8A1FC5C6EB5}" presName="chevron5" presStyleLbl="alignNode1" presStyleIdx="18" presStyleCnt="28"/>
      <dgm:spPr/>
    </dgm:pt>
    <dgm:pt modelId="{D1952703-F183-470C-869A-109BA5945524}" type="pres">
      <dgm:prSet presAssocID="{C5B18287-3A4D-4305-B0C5-C8A1FC5C6EB5}" presName="chevron6" presStyleLbl="alignNode1" presStyleIdx="19" presStyleCnt="28"/>
      <dgm:spPr/>
    </dgm:pt>
    <dgm:pt modelId="{62E72A24-8D72-49E3-A16A-AB97DE2F720D}" type="pres">
      <dgm:prSet presAssocID="{C5B18287-3A4D-4305-B0C5-C8A1FC5C6EB5}" presName="chevron7" presStyleLbl="alignNode1" presStyleIdx="20" presStyleCnt="28"/>
      <dgm:spPr/>
    </dgm:pt>
    <dgm:pt modelId="{A0B6E61A-9886-47CD-842F-A4C22416598C}" type="pres">
      <dgm:prSet presAssocID="{C5B18287-3A4D-4305-B0C5-C8A1FC5C6EB5}" presName="childtext" presStyleLbl="solidFgAcc1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72376AC-5877-450B-ABC9-55193AAB95FA}" type="pres">
      <dgm:prSet presAssocID="{8B557723-5DE5-455C-8726-BD3E6E3035B7}" presName="sibTrans" presStyleCnt="0"/>
      <dgm:spPr/>
    </dgm:pt>
    <dgm:pt modelId="{09DF162F-3EBE-4A08-93F1-59142B54DDB8}" type="pres">
      <dgm:prSet presAssocID="{CBDD489D-2278-4FEA-8523-CD46B2761697}" presName="parenttextcomposite" presStyleCnt="0"/>
      <dgm:spPr/>
    </dgm:pt>
    <dgm:pt modelId="{082B5A05-F60E-4486-921F-C0F4C582517E}" type="pres">
      <dgm:prSet presAssocID="{CBDD489D-2278-4FEA-8523-CD46B2761697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05285D3-33D2-497E-809C-DE5EBB7983B5}" type="pres">
      <dgm:prSet presAssocID="{CBDD489D-2278-4FEA-8523-CD46B2761697}" presName="composite" presStyleCnt="0"/>
      <dgm:spPr/>
    </dgm:pt>
    <dgm:pt modelId="{AFB90212-33AC-4B62-A812-D6FCD8CA6E89}" type="pres">
      <dgm:prSet presAssocID="{CBDD489D-2278-4FEA-8523-CD46B2761697}" presName="chevron1" presStyleLbl="alignNode1" presStyleIdx="21" presStyleCnt="28"/>
      <dgm:spPr/>
    </dgm:pt>
    <dgm:pt modelId="{F6BA0F08-F5FB-4744-9433-72F672A6D45E}" type="pres">
      <dgm:prSet presAssocID="{CBDD489D-2278-4FEA-8523-CD46B2761697}" presName="chevron2" presStyleLbl="alignNode1" presStyleIdx="22" presStyleCnt="28"/>
      <dgm:spPr/>
    </dgm:pt>
    <dgm:pt modelId="{980B219D-86A0-4584-8EB9-425E93590E17}" type="pres">
      <dgm:prSet presAssocID="{CBDD489D-2278-4FEA-8523-CD46B2761697}" presName="chevron3" presStyleLbl="alignNode1" presStyleIdx="23" presStyleCnt="28"/>
      <dgm:spPr/>
    </dgm:pt>
    <dgm:pt modelId="{43F8B6BA-3D62-4C00-9042-279C6A986838}" type="pres">
      <dgm:prSet presAssocID="{CBDD489D-2278-4FEA-8523-CD46B2761697}" presName="chevron4" presStyleLbl="alignNode1" presStyleIdx="24" presStyleCnt="28"/>
      <dgm:spPr/>
    </dgm:pt>
    <dgm:pt modelId="{4528A539-400B-4D5B-A847-7B5C3D255877}" type="pres">
      <dgm:prSet presAssocID="{CBDD489D-2278-4FEA-8523-CD46B2761697}" presName="chevron5" presStyleLbl="alignNode1" presStyleIdx="25" presStyleCnt="28"/>
      <dgm:spPr/>
    </dgm:pt>
    <dgm:pt modelId="{A79BEBDE-EA9C-4840-A99A-B6917DA2C681}" type="pres">
      <dgm:prSet presAssocID="{CBDD489D-2278-4FEA-8523-CD46B2761697}" presName="chevron6" presStyleLbl="alignNode1" presStyleIdx="26" presStyleCnt="28"/>
      <dgm:spPr/>
    </dgm:pt>
    <dgm:pt modelId="{EBE0A31F-FA32-40C2-B809-91AEDBEAEC42}" type="pres">
      <dgm:prSet presAssocID="{CBDD489D-2278-4FEA-8523-CD46B2761697}" presName="chevron7" presStyleLbl="alignNode1" presStyleIdx="27" presStyleCnt="28"/>
      <dgm:spPr/>
    </dgm:pt>
    <dgm:pt modelId="{D654A94C-07F0-4A41-8886-F428B37FD613}" type="pres">
      <dgm:prSet presAssocID="{CBDD489D-2278-4FEA-8523-CD46B2761697}" presName="childtext" presStyleLbl="solidFgAcc1" presStyleIdx="3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3C35221-7967-4A96-ACB3-95B1E99BFCA5}" srcId="{541190E7-3B56-43BE-B720-8F5C2A4CC9A4}" destId="{41CD4D76-C592-4845-98D4-D92960D6067D}" srcOrd="0" destOrd="0" parTransId="{8CCCEAE0-833A-4472-BE0C-CAFC69503C8A}" sibTransId="{72C6F5A3-4249-4B78-867D-8BFEBFEA7D85}"/>
    <dgm:cxn modelId="{ADFE058E-5930-4CEC-A316-F235FA8C3169}" srcId="{C2378623-0E19-4BF5-BBD6-B454C2C4F287}" destId="{CBDD489D-2278-4FEA-8523-CD46B2761697}" srcOrd="3" destOrd="0" parTransId="{0BF3DDEA-6E12-44A0-8A9E-AE2C7689E158}" sibTransId="{1651CD6F-E747-4BE4-B68D-97F49A85009F}"/>
    <dgm:cxn modelId="{F5BEF5B6-82FB-4624-90C9-E37B5DF03737}" srcId="{95C810CB-2571-41D8-B1E9-893B3C09465C}" destId="{DDF5BCB3-7941-42B7-9E78-66E90CB74EE3}" srcOrd="0" destOrd="0" parTransId="{E79626E2-D56A-4741-93F2-15E253DE28F4}" sibTransId="{50B657E4-166F-45EC-8802-ED9F6B2E48C7}"/>
    <dgm:cxn modelId="{72A6236A-E0B6-4C48-9017-500CC7BD2C97}" srcId="{C2378623-0E19-4BF5-BBD6-B454C2C4F287}" destId="{C5B18287-3A4D-4305-B0C5-C8A1FC5C6EB5}" srcOrd="2" destOrd="0" parTransId="{7F11D5A1-7897-4F05-BA19-55EAC2AFC055}" sibTransId="{8B557723-5DE5-455C-8726-BD3E6E3035B7}"/>
    <dgm:cxn modelId="{AB3157D2-0BF0-46CD-BEEF-D6BC6D9C68AC}" type="presOf" srcId="{41CD4D76-C592-4845-98D4-D92960D6067D}" destId="{84A614CA-40EC-4F9B-9289-D27B9D04035E}" srcOrd="0" destOrd="0" presId="urn:microsoft.com/office/officeart/2008/layout/VerticalAccentList"/>
    <dgm:cxn modelId="{1C3AFA02-CF2E-4E1C-9DB8-D93E0771F06C}" type="presOf" srcId="{338FB762-496E-427B-8497-CC7142A4C568}" destId="{A0B6E61A-9886-47CD-842F-A4C22416598C}" srcOrd="0" destOrd="0" presId="urn:microsoft.com/office/officeart/2008/layout/VerticalAccentList"/>
    <dgm:cxn modelId="{E2D0923D-297A-42AC-9DED-4DED5C6862A4}" type="presOf" srcId="{CBDD489D-2278-4FEA-8523-CD46B2761697}" destId="{082B5A05-F60E-4486-921F-C0F4C582517E}" srcOrd="0" destOrd="0" presId="urn:microsoft.com/office/officeart/2008/layout/VerticalAccentList"/>
    <dgm:cxn modelId="{E565D8C8-7B53-478F-BD3A-D1F38D077424}" type="presOf" srcId="{C48852A9-DF62-4BC3-B716-B1FDAA0FA2C3}" destId="{D654A94C-07F0-4A41-8886-F428B37FD613}" srcOrd="0" destOrd="0" presId="urn:microsoft.com/office/officeart/2008/layout/VerticalAccentList"/>
    <dgm:cxn modelId="{ACDDA92A-3D14-4A3B-B5AA-3A3A65900F1B}" type="presOf" srcId="{C2378623-0E19-4BF5-BBD6-B454C2C4F287}" destId="{52699A6E-AFCD-4655-9D2B-C3E4CD1604BA}" srcOrd="0" destOrd="0" presId="urn:microsoft.com/office/officeart/2008/layout/VerticalAccentList"/>
    <dgm:cxn modelId="{238ABAC8-ABBF-4DD9-9A13-7B941C453FBC}" srcId="{C2378623-0E19-4BF5-BBD6-B454C2C4F287}" destId="{95C810CB-2571-41D8-B1E9-893B3C09465C}" srcOrd="0" destOrd="0" parTransId="{6B325F92-8CCE-4F2C-B4B6-04D3435E9486}" sibTransId="{779CE578-8AE9-4D92-A1DD-1EE5433763FA}"/>
    <dgm:cxn modelId="{44B03DDF-3408-470A-A2D4-61E3F7671D49}" type="presOf" srcId="{C5B18287-3A4D-4305-B0C5-C8A1FC5C6EB5}" destId="{4416E8C8-20D2-48BE-8F14-D2AE96448E59}" srcOrd="0" destOrd="0" presId="urn:microsoft.com/office/officeart/2008/layout/VerticalAccentList"/>
    <dgm:cxn modelId="{B23A4093-E1AD-47A5-8A40-3FCC7E1ED46E}" type="presOf" srcId="{541190E7-3B56-43BE-B720-8F5C2A4CC9A4}" destId="{0DBC5BA9-739B-4F3F-B0FB-1855D057C31F}" srcOrd="0" destOrd="0" presId="urn:microsoft.com/office/officeart/2008/layout/VerticalAccentList"/>
    <dgm:cxn modelId="{0E05DDB3-9483-4936-8541-F57FD7241401}" srcId="{CBDD489D-2278-4FEA-8523-CD46B2761697}" destId="{C48852A9-DF62-4BC3-B716-B1FDAA0FA2C3}" srcOrd="0" destOrd="0" parTransId="{5B7664A9-E4A4-4FB2-93D7-141AA5F5C701}" sibTransId="{E4AFB206-7B25-4B81-A8C1-0B066461AB64}"/>
    <dgm:cxn modelId="{E88C150A-03FE-4F9B-9A95-3A3E77A2BB86}" type="presOf" srcId="{95C810CB-2571-41D8-B1E9-893B3C09465C}" destId="{8A0E9329-D65A-40B5-A94A-B487E6347446}" srcOrd="0" destOrd="0" presId="urn:microsoft.com/office/officeart/2008/layout/VerticalAccentList"/>
    <dgm:cxn modelId="{01503CA9-3A03-4AC8-962A-6E21398AD21E}" srcId="{C2378623-0E19-4BF5-BBD6-B454C2C4F287}" destId="{541190E7-3B56-43BE-B720-8F5C2A4CC9A4}" srcOrd="1" destOrd="0" parTransId="{B1C5217B-CD37-44A4-A26A-977139007DA8}" sibTransId="{61477ABF-E0FB-4611-A893-BD9824C04D77}"/>
    <dgm:cxn modelId="{2B923449-8375-4F7F-B18F-AFE890806926}" srcId="{C5B18287-3A4D-4305-B0C5-C8A1FC5C6EB5}" destId="{338FB762-496E-427B-8497-CC7142A4C568}" srcOrd="0" destOrd="0" parTransId="{5451A195-0D65-4203-A14D-8A7D98960C08}" sibTransId="{ED1D8BFA-9CD5-4C30-8B73-038070067847}"/>
    <dgm:cxn modelId="{31EA4E31-ACB1-46E4-9D9E-DA5E5A7F1721}" type="presOf" srcId="{DDF5BCB3-7941-42B7-9E78-66E90CB74EE3}" destId="{A1FEBB22-D343-4495-B98B-EF4564311C88}" srcOrd="0" destOrd="0" presId="urn:microsoft.com/office/officeart/2008/layout/VerticalAccentList"/>
    <dgm:cxn modelId="{0EDF09BD-AF40-479A-AC63-FBBE08109EE4}" type="presParOf" srcId="{52699A6E-AFCD-4655-9D2B-C3E4CD1604BA}" destId="{A5C7D791-DDE7-47CC-BED6-F8708BC77619}" srcOrd="0" destOrd="0" presId="urn:microsoft.com/office/officeart/2008/layout/VerticalAccentList"/>
    <dgm:cxn modelId="{FA02D937-B812-41AB-83F8-3C55932C2343}" type="presParOf" srcId="{A5C7D791-DDE7-47CC-BED6-F8708BC77619}" destId="{8A0E9329-D65A-40B5-A94A-B487E6347446}" srcOrd="0" destOrd="0" presId="urn:microsoft.com/office/officeart/2008/layout/VerticalAccentList"/>
    <dgm:cxn modelId="{68A84F1E-4514-4EBE-99EA-39813644DC61}" type="presParOf" srcId="{52699A6E-AFCD-4655-9D2B-C3E4CD1604BA}" destId="{9BAB70D4-4C2D-423C-8C38-6D6DD3705D30}" srcOrd="1" destOrd="0" presId="urn:microsoft.com/office/officeart/2008/layout/VerticalAccentList"/>
    <dgm:cxn modelId="{A21A7E28-E203-4177-A142-EBCE3B8EF41D}" type="presParOf" srcId="{9BAB70D4-4C2D-423C-8C38-6D6DD3705D30}" destId="{8C283C12-A533-46E5-8B2D-DD5D22CC969C}" srcOrd="0" destOrd="0" presId="urn:microsoft.com/office/officeart/2008/layout/VerticalAccentList"/>
    <dgm:cxn modelId="{ED183565-4C22-4A32-92F1-3FF0B6FF67E8}" type="presParOf" srcId="{9BAB70D4-4C2D-423C-8C38-6D6DD3705D30}" destId="{248B3A18-7552-44CA-90B1-C5BB1F2E20F8}" srcOrd="1" destOrd="0" presId="urn:microsoft.com/office/officeart/2008/layout/VerticalAccentList"/>
    <dgm:cxn modelId="{C74B1EA7-C7F6-464A-94BB-0949B7986D52}" type="presParOf" srcId="{9BAB70D4-4C2D-423C-8C38-6D6DD3705D30}" destId="{D340A5D5-FC73-4D75-97E4-CBEDDE72B331}" srcOrd="2" destOrd="0" presId="urn:microsoft.com/office/officeart/2008/layout/VerticalAccentList"/>
    <dgm:cxn modelId="{8C033BD8-6C25-4CF6-90B1-4B7C1E94DABD}" type="presParOf" srcId="{9BAB70D4-4C2D-423C-8C38-6D6DD3705D30}" destId="{0A5C6DB1-186A-4706-81F3-E960D5BF2FE1}" srcOrd="3" destOrd="0" presId="urn:microsoft.com/office/officeart/2008/layout/VerticalAccentList"/>
    <dgm:cxn modelId="{FA0F07FC-B1A6-4341-9C93-18F21B1D2BB2}" type="presParOf" srcId="{9BAB70D4-4C2D-423C-8C38-6D6DD3705D30}" destId="{B96E134D-B853-4C13-B595-E9889C955CE7}" srcOrd="4" destOrd="0" presId="urn:microsoft.com/office/officeart/2008/layout/VerticalAccentList"/>
    <dgm:cxn modelId="{0FEB5F3A-56CC-4989-B2BF-A0A7A0556F83}" type="presParOf" srcId="{9BAB70D4-4C2D-423C-8C38-6D6DD3705D30}" destId="{1E7B95B2-DD17-459A-923A-26F856B3DBF9}" srcOrd="5" destOrd="0" presId="urn:microsoft.com/office/officeart/2008/layout/VerticalAccentList"/>
    <dgm:cxn modelId="{984E57DB-9092-409C-8F44-5127477E5274}" type="presParOf" srcId="{9BAB70D4-4C2D-423C-8C38-6D6DD3705D30}" destId="{6A800609-1112-41A8-B2F4-6352C374C59F}" srcOrd="6" destOrd="0" presId="urn:microsoft.com/office/officeart/2008/layout/VerticalAccentList"/>
    <dgm:cxn modelId="{D8EE173B-E5DB-4E1C-BE7C-24E709990CFD}" type="presParOf" srcId="{9BAB70D4-4C2D-423C-8C38-6D6DD3705D30}" destId="{A1FEBB22-D343-4495-B98B-EF4564311C88}" srcOrd="7" destOrd="0" presId="urn:microsoft.com/office/officeart/2008/layout/VerticalAccentList"/>
    <dgm:cxn modelId="{3367B73C-309A-4736-9BB2-5FA89FF10A9F}" type="presParOf" srcId="{52699A6E-AFCD-4655-9D2B-C3E4CD1604BA}" destId="{E63D696C-B61E-4215-B5CA-ED740C17755D}" srcOrd="2" destOrd="0" presId="urn:microsoft.com/office/officeart/2008/layout/VerticalAccentList"/>
    <dgm:cxn modelId="{A4AFD6C7-8664-4D13-908F-35A7625B7750}" type="presParOf" srcId="{52699A6E-AFCD-4655-9D2B-C3E4CD1604BA}" destId="{675CA3A4-678F-4984-825C-DEE7E1E79A7C}" srcOrd="3" destOrd="0" presId="urn:microsoft.com/office/officeart/2008/layout/VerticalAccentList"/>
    <dgm:cxn modelId="{E29B3BA9-1B33-4D77-8E32-0E75E9127BAA}" type="presParOf" srcId="{675CA3A4-678F-4984-825C-DEE7E1E79A7C}" destId="{0DBC5BA9-739B-4F3F-B0FB-1855D057C31F}" srcOrd="0" destOrd="0" presId="urn:microsoft.com/office/officeart/2008/layout/VerticalAccentList"/>
    <dgm:cxn modelId="{795EEEAF-DE48-49D5-8401-DB8F34145F15}" type="presParOf" srcId="{52699A6E-AFCD-4655-9D2B-C3E4CD1604BA}" destId="{B08D1DC4-AF57-4E05-8E22-59C387689DA2}" srcOrd="4" destOrd="0" presId="urn:microsoft.com/office/officeart/2008/layout/VerticalAccentList"/>
    <dgm:cxn modelId="{8E2C55D5-5147-48DC-87C4-F0BFD202CD65}" type="presParOf" srcId="{B08D1DC4-AF57-4E05-8E22-59C387689DA2}" destId="{D23AD5EA-C586-474F-A32D-DB19917765CC}" srcOrd="0" destOrd="0" presId="urn:microsoft.com/office/officeart/2008/layout/VerticalAccentList"/>
    <dgm:cxn modelId="{EF8036DE-0928-4D46-A3E6-33EABD5D1849}" type="presParOf" srcId="{B08D1DC4-AF57-4E05-8E22-59C387689DA2}" destId="{BA1CC863-0C0D-4A2D-8559-8191EC962372}" srcOrd="1" destOrd="0" presId="urn:microsoft.com/office/officeart/2008/layout/VerticalAccentList"/>
    <dgm:cxn modelId="{E9B3F5F6-0F36-4C8D-9659-6E6FFFC2CC3B}" type="presParOf" srcId="{B08D1DC4-AF57-4E05-8E22-59C387689DA2}" destId="{4A1A5B30-6703-4710-B479-8B85653E26FC}" srcOrd="2" destOrd="0" presId="urn:microsoft.com/office/officeart/2008/layout/VerticalAccentList"/>
    <dgm:cxn modelId="{9EDCDCC7-2DA6-4D29-B775-DDB2CBDC37B1}" type="presParOf" srcId="{B08D1DC4-AF57-4E05-8E22-59C387689DA2}" destId="{6F1820E2-29C1-4907-91A6-231D6C511C6B}" srcOrd="3" destOrd="0" presId="urn:microsoft.com/office/officeart/2008/layout/VerticalAccentList"/>
    <dgm:cxn modelId="{F0423AB3-76E0-4A9D-9A4D-B5BBCF31C7E3}" type="presParOf" srcId="{B08D1DC4-AF57-4E05-8E22-59C387689DA2}" destId="{7FBE8C86-5624-4469-ACCF-0E4F62918DF5}" srcOrd="4" destOrd="0" presId="urn:microsoft.com/office/officeart/2008/layout/VerticalAccentList"/>
    <dgm:cxn modelId="{A7FCD3E0-912F-4B93-B41E-C33B45490953}" type="presParOf" srcId="{B08D1DC4-AF57-4E05-8E22-59C387689DA2}" destId="{9905641F-61AD-45A0-A5D3-CF8D8A7123AD}" srcOrd="5" destOrd="0" presId="urn:microsoft.com/office/officeart/2008/layout/VerticalAccentList"/>
    <dgm:cxn modelId="{75730C22-AE32-454D-BC2B-30D2E1B777E7}" type="presParOf" srcId="{B08D1DC4-AF57-4E05-8E22-59C387689DA2}" destId="{3BC02819-0635-4879-A734-5C7A92FAA011}" srcOrd="6" destOrd="0" presId="urn:microsoft.com/office/officeart/2008/layout/VerticalAccentList"/>
    <dgm:cxn modelId="{386BF83E-43E9-459C-BA86-7CAAF35E9ABB}" type="presParOf" srcId="{B08D1DC4-AF57-4E05-8E22-59C387689DA2}" destId="{84A614CA-40EC-4F9B-9289-D27B9D04035E}" srcOrd="7" destOrd="0" presId="urn:microsoft.com/office/officeart/2008/layout/VerticalAccentList"/>
    <dgm:cxn modelId="{FB85E4C2-A35E-43A1-B89A-804925F6A672}" type="presParOf" srcId="{52699A6E-AFCD-4655-9D2B-C3E4CD1604BA}" destId="{A6B36234-9EAD-4A0B-BFF0-C1EC54F6C571}" srcOrd="5" destOrd="0" presId="urn:microsoft.com/office/officeart/2008/layout/VerticalAccentList"/>
    <dgm:cxn modelId="{99FB03B3-8517-4ED6-A762-4FF98BB21723}" type="presParOf" srcId="{52699A6E-AFCD-4655-9D2B-C3E4CD1604BA}" destId="{98C9B88A-FC89-4DAF-B84A-75C5AED6B97E}" srcOrd="6" destOrd="0" presId="urn:microsoft.com/office/officeart/2008/layout/VerticalAccentList"/>
    <dgm:cxn modelId="{958A768A-3139-46EE-A312-B5EB01095AF1}" type="presParOf" srcId="{98C9B88A-FC89-4DAF-B84A-75C5AED6B97E}" destId="{4416E8C8-20D2-48BE-8F14-D2AE96448E59}" srcOrd="0" destOrd="0" presId="urn:microsoft.com/office/officeart/2008/layout/VerticalAccentList"/>
    <dgm:cxn modelId="{6B5A878A-3D0C-4382-A7BE-BD24DA697273}" type="presParOf" srcId="{52699A6E-AFCD-4655-9D2B-C3E4CD1604BA}" destId="{49103651-1D11-46BB-98FC-613A235F66AC}" srcOrd="7" destOrd="0" presId="urn:microsoft.com/office/officeart/2008/layout/VerticalAccentList"/>
    <dgm:cxn modelId="{0A903A8C-CB2A-4EB9-8E79-5156554E1F22}" type="presParOf" srcId="{49103651-1D11-46BB-98FC-613A235F66AC}" destId="{193D04CC-5F01-4B2C-88D0-C5E246F50E71}" srcOrd="0" destOrd="0" presId="urn:microsoft.com/office/officeart/2008/layout/VerticalAccentList"/>
    <dgm:cxn modelId="{BFE70C92-0D0D-4BE1-833E-2C7114B76D9D}" type="presParOf" srcId="{49103651-1D11-46BB-98FC-613A235F66AC}" destId="{78F0A02E-7767-40E0-A620-4AE029816C5F}" srcOrd="1" destOrd="0" presId="urn:microsoft.com/office/officeart/2008/layout/VerticalAccentList"/>
    <dgm:cxn modelId="{94EE2550-70F1-4257-B7B1-F21C6C850F75}" type="presParOf" srcId="{49103651-1D11-46BB-98FC-613A235F66AC}" destId="{61ABEBCE-F278-47DC-933D-4999DA6A67B3}" srcOrd="2" destOrd="0" presId="urn:microsoft.com/office/officeart/2008/layout/VerticalAccentList"/>
    <dgm:cxn modelId="{9802E870-E109-42F2-88D2-1572B0108FC0}" type="presParOf" srcId="{49103651-1D11-46BB-98FC-613A235F66AC}" destId="{05A2AD73-1F8D-4FD6-8F53-73DE9CB1DEFC}" srcOrd="3" destOrd="0" presId="urn:microsoft.com/office/officeart/2008/layout/VerticalAccentList"/>
    <dgm:cxn modelId="{AC5489BA-B824-4FDB-A4D4-3896578A4D90}" type="presParOf" srcId="{49103651-1D11-46BB-98FC-613A235F66AC}" destId="{CBEE53D5-C851-40F7-8364-394A812718FE}" srcOrd="4" destOrd="0" presId="urn:microsoft.com/office/officeart/2008/layout/VerticalAccentList"/>
    <dgm:cxn modelId="{CE8C6142-3974-4719-B9EB-398F3A90EDFC}" type="presParOf" srcId="{49103651-1D11-46BB-98FC-613A235F66AC}" destId="{D1952703-F183-470C-869A-109BA5945524}" srcOrd="5" destOrd="0" presId="urn:microsoft.com/office/officeart/2008/layout/VerticalAccentList"/>
    <dgm:cxn modelId="{A6D1A201-8066-41E1-8250-549514A0D14D}" type="presParOf" srcId="{49103651-1D11-46BB-98FC-613A235F66AC}" destId="{62E72A24-8D72-49E3-A16A-AB97DE2F720D}" srcOrd="6" destOrd="0" presId="urn:microsoft.com/office/officeart/2008/layout/VerticalAccentList"/>
    <dgm:cxn modelId="{947287DF-EC01-4FF3-A13D-B83835E6B117}" type="presParOf" srcId="{49103651-1D11-46BB-98FC-613A235F66AC}" destId="{A0B6E61A-9886-47CD-842F-A4C22416598C}" srcOrd="7" destOrd="0" presId="urn:microsoft.com/office/officeart/2008/layout/VerticalAccentList"/>
    <dgm:cxn modelId="{FF7D6D77-C4EA-4FA7-AC2E-2657B7B585E0}" type="presParOf" srcId="{52699A6E-AFCD-4655-9D2B-C3E4CD1604BA}" destId="{472376AC-5877-450B-ABC9-55193AAB95FA}" srcOrd="8" destOrd="0" presId="urn:microsoft.com/office/officeart/2008/layout/VerticalAccentList"/>
    <dgm:cxn modelId="{2065334E-4D7F-48B5-8F34-023902DEDA99}" type="presParOf" srcId="{52699A6E-AFCD-4655-9D2B-C3E4CD1604BA}" destId="{09DF162F-3EBE-4A08-93F1-59142B54DDB8}" srcOrd="9" destOrd="0" presId="urn:microsoft.com/office/officeart/2008/layout/VerticalAccentList"/>
    <dgm:cxn modelId="{EC444EA0-7319-4AD2-B7E0-841D06E7DFBF}" type="presParOf" srcId="{09DF162F-3EBE-4A08-93F1-59142B54DDB8}" destId="{082B5A05-F60E-4486-921F-C0F4C582517E}" srcOrd="0" destOrd="0" presId="urn:microsoft.com/office/officeart/2008/layout/VerticalAccentList"/>
    <dgm:cxn modelId="{D0C1BD99-C376-4C69-9D64-67182B5431ED}" type="presParOf" srcId="{52699A6E-AFCD-4655-9D2B-C3E4CD1604BA}" destId="{205285D3-33D2-497E-809C-DE5EBB7983B5}" srcOrd="10" destOrd="0" presId="urn:microsoft.com/office/officeart/2008/layout/VerticalAccentList"/>
    <dgm:cxn modelId="{C2D7433B-2CD3-4CE6-AB15-A1DA444500EF}" type="presParOf" srcId="{205285D3-33D2-497E-809C-DE5EBB7983B5}" destId="{AFB90212-33AC-4B62-A812-D6FCD8CA6E89}" srcOrd="0" destOrd="0" presId="urn:microsoft.com/office/officeart/2008/layout/VerticalAccentList"/>
    <dgm:cxn modelId="{9149C5A1-FD9A-4B81-834C-FCF5B41AA445}" type="presParOf" srcId="{205285D3-33D2-497E-809C-DE5EBB7983B5}" destId="{F6BA0F08-F5FB-4744-9433-72F672A6D45E}" srcOrd="1" destOrd="0" presId="urn:microsoft.com/office/officeart/2008/layout/VerticalAccentList"/>
    <dgm:cxn modelId="{5E2571D7-D928-49DB-90E5-6AD6CD7A9E14}" type="presParOf" srcId="{205285D3-33D2-497E-809C-DE5EBB7983B5}" destId="{980B219D-86A0-4584-8EB9-425E93590E17}" srcOrd="2" destOrd="0" presId="urn:microsoft.com/office/officeart/2008/layout/VerticalAccentList"/>
    <dgm:cxn modelId="{9C374D1D-7E04-452D-8C7D-3558411113AF}" type="presParOf" srcId="{205285D3-33D2-497E-809C-DE5EBB7983B5}" destId="{43F8B6BA-3D62-4C00-9042-279C6A986838}" srcOrd="3" destOrd="0" presId="urn:microsoft.com/office/officeart/2008/layout/VerticalAccentList"/>
    <dgm:cxn modelId="{086652F3-8068-40B0-A65D-A9AB1F1B5E40}" type="presParOf" srcId="{205285D3-33D2-497E-809C-DE5EBB7983B5}" destId="{4528A539-400B-4D5B-A847-7B5C3D255877}" srcOrd="4" destOrd="0" presId="urn:microsoft.com/office/officeart/2008/layout/VerticalAccentList"/>
    <dgm:cxn modelId="{7DB9529F-959F-47CF-B3BB-B35929313FCD}" type="presParOf" srcId="{205285D3-33D2-497E-809C-DE5EBB7983B5}" destId="{A79BEBDE-EA9C-4840-A99A-B6917DA2C681}" srcOrd="5" destOrd="0" presId="urn:microsoft.com/office/officeart/2008/layout/VerticalAccentList"/>
    <dgm:cxn modelId="{7C5CD95E-829C-46C8-B484-42F5FD288A6C}" type="presParOf" srcId="{205285D3-33D2-497E-809C-DE5EBB7983B5}" destId="{EBE0A31F-FA32-40C2-B809-91AEDBEAEC42}" srcOrd="6" destOrd="0" presId="urn:microsoft.com/office/officeart/2008/layout/VerticalAccentList"/>
    <dgm:cxn modelId="{B75F30ED-2F9F-4EB7-9CAA-1EA37FCC269B}" type="presParOf" srcId="{205285D3-33D2-497E-809C-DE5EBB7983B5}" destId="{D654A94C-07F0-4A41-8886-F428B37FD613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572E0-9E8F-46DD-8711-A55A883F6917}">
      <dsp:nvSpPr>
        <dsp:cNvPr id="0" name=""/>
        <dsp:cNvSpPr/>
      </dsp:nvSpPr>
      <dsp:spPr>
        <a:xfrm>
          <a:off x="4836" y="792105"/>
          <a:ext cx="2474081" cy="47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Rekayasa Web</a:t>
          </a:r>
          <a:endParaRPr lang="id-ID" sz="2400" kern="1200" dirty="0"/>
        </a:p>
      </dsp:txBody>
      <dsp:txXfrm>
        <a:off x="4836" y="792105"/>
        <a:ext cx="2474081" cy="475200"/>
      </dsp:txXfrm>
    </dsp:sp>
    <dsp:sp modelId="{65EF213B-B475-4BD0-909C-29C6AD95EB92}">
      <dsp:nvSpPr>
        <dsp:cNvPr id="0" name=""/>
        <dsp:cNvSpPr/>
      </dsp:nvSpPr>
      <dsp:spPr>
        <a:xfrm>
          <a:off x="2478918" y="19905"/>
          <a:ext cx="494816" cy="201960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6616B-DBEC-4822-A80F-9BF70D072804}">
      <dsp:nvSpPr>
        <dsp:cNvPr id="0" name=""/>
        <dsp:cNvSpPr/>
      </dsp:nvSpPr>
      <dsp:spPr>
        <a:xfrm>
          <a:off x="3171661" y="19905"/>
          <a:ext cx="6729501" cy="201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Biasa disebut web engineering adalah suatu proses yang digunakan untuk menciptakan suatu sistem aplikasi berbasis web dengan menggunakan ilmu rekayasa, prinsip-prinsip </a:t>
          </a:r>
          <a:r>
            <a:rPr lang="sv-SE" sz="2400" kern="1200" dirty="0" smtClean="0"/>
            <a:t>manajemen dan pendekatan sistematis sehingga dapat</a:t>
          </a:r>
          <a:r>
            <a:rPr lang="id-ID" sz="2400" kern="1200" dirty="0" smtClean="0"/>
            <a:t> diperoleh sistem dan aplikasi web dengan kualitas tinggi.</a:t>
          </a:r>
          <a:endParaRPr lang="id-ID" sz="2400" kern="1200" dirty="0"/>
        </a:p>
      </dsp:txBody>
      <dsp:txXfrm>
        <a:off x="3171661" y="19905"/>
        <a:ext cx="6729501" cy="2019600"/>
      </dsp:txXfrm>
    </dsp:sp>
    <dsp:sp modelId="{F7F21E32-58F8-4CC3-87A5-C10CDBE4D27D}">
      <dsp:nvSpPr>
        <dsp:cNvPr id="0" name=""/>
        <dsp:cNvSpPr/>
      </dsp:nvSpPr>
      <dsp:spPr>
        <a:xfrm>
          <a:off x="4836" y="2586256"/>
          <a:ext cx="2474081" cy="47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Ruang Lingkup</a:t>
          </a:r>
          <a:endParaRPr lang="id-ID" sz="2400" kern="1200" dirty="0"/>
        </a:p>
      </dsp:txBody>
      <dsp:txXfrm>
        <a:off x="4836" y="2586256"/>
        <a:ext cx="2474081" cy="475200"/>
      </dsp:txXfrm>
    </dsp:sp>
    <dsp:sp modelId="{3682CA75-AB5E-4DAD-80DA-92BD75E41A3C}">
      <dsp:nvSpPr>
        <dsp:cNvPr id="0" name=""/>
        <dsp:cNvSpPr/>
      </dsp:nvSpPr>
      <dsp:spPr>
        <a:xfrm>
          <a:off x="2478918" y="2125906"/>
          <a:ext cx="494816" cy="139590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B8909-90B9-4FA4-8298-BF2C66C3E846}">
      <dsp:nvSpPr>
        <dsp:cNvPr id="0" name=""/>
        <dsp:cNvSpPr/>
      </dsp:nvSpPr>
      <dsp:spPr>
        <a:xfrm>
          <a:off x="3171661" y="2125906"/>
          <a:ext cx="6729501" cy="1395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Meliputi </a:t>
          </a:r>
          <a:r>
            <a:rPr lang="it-IT" sz="2400" kern="1200" dirty="0" smtClean="0"/>
            <a:t>pengolahan proses luar, metodologi, perancangan</a:t>
          </a:r>
          <a:r>
            <a:rPr lang="id-ID" sz="2400" kern="1200" dirty="0" smtClean="0"/>
            <a:t> sistem, arsitektur, siklus hidup dan pengolahan sistem </a:t>
          </a:r>
          <a:r>
            <a:rPr lang="nl-NL" sz="2400" kern="1200" dirty="0" smtClean="0"/>
            <a:t>besar berbasis web seperti bidang pendidikan dan</a:t>
          </a:r>
          <a:r>
            <a:rPr lang="id-ID" sz="2400" kern="1200" dirty="0" smtClean="0"/>
            <a:t> penelitian.</a:t>
          </a:r>
          <a:endParaRPr lang="id-ID" sz="2400" kern="1200" dirty="0"/>
        </a:p>
      </dsp:txBody>
      <dsp:txXfrm>
        <a:off x="3171661" y="2125906"/>
        <a:ext cx="6729501" cy="1395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03390-704C-4767-ADA9-1EC183F9CCB0}">
      <dsp:nvSpPr>
        <dsp:cNvPr id="0" name=""/>
        <dsp:cNvSpPr/>
      </dsp:nvSpPr>
      <dsp:spPr>
        <a:xfrm>
          <a:off x="0" y="58043"/>
          <a:ext cx="9906000" cy="3422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Interaksi manusia-komputer</a:t>
          </a:r>
          <a:endParaRPr lang="id-ID" sz="1500" kern="1200" dirty="0"/>
        </a:p>
      </dsp:txBody>
      <dsp:txXfrm>
        <a:off x="16706" y="74749"/>
        <a:ext cx="9872588" cy="308813"/>
      </dsp:txXfrm>
    </dsp:sp>
    <dsp:sp modelId="{B5101D6A-86CD-4B80-91E0-F3258599AE3E}">
      <dsp:nvSpPr>
        <dsp:cNvPr id="0" name=""/>
        <dsp:cNvSpPr/>
      </dsp:nvSpPr>
      <dsp:spPr>
        <a:xfrm>
          <a:off x="0" y="443468"/>
          <a:ext cx="9906000" cy="342225"/>
        </a:xfrm>
        <a:prstGeom prst="roundRect">
          <a:avLst/>
        </a:prstGeom>
        <a:gradFill rotWithShape="0">
          <a:gsLst>
            <a:gs pos="0">
              <a:schemeClr val="accent5">
                <a:hueOff val="-413570"/>
                <a:satOff val="-2221"/>
                <a:lumOff val="76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-413570"/>
                <a:satOff val="-2221"/>
                <a:lumOff val="76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Perancangan dan analisis sistem</a:t>
          </a:r>
          <a:endParaRPr lang="id-ID" sz="1500" kern="1200" dirty="0"/>
        </a:p>
      </dsp:txBody>
      <dsp:txXfrm>
        <a:off x="16706" y="460174"/>
        <a:ext cx="9872588" cy="308813"/>
      </dsp:txXfrm>
    </dsp:sp>
    <dsp:sp modelId="{40DF7A08-6952-4C18-A40B-03E3F3C3FB57}">
      <dsp:nvSpPr>
        <dsp:cNvPr id="0" name=""/>
        <dsp:cNvSpPr/>
      </dsp:nvSpPr>
      <dsp:spPr>
        <a:xfrm>
          <a:off x="0" y="828893"/>
          <a:ext cx="9906000" cy="342225"/>
        </a:xfrm>
        <a:prstGeom prst="roundRect">
          <a:avLst/>
        </a:prstGeom>
        <a:gradFill rotWithShape="0">
          <a:gsLst>
            <a:gs pos="0">
              <a:schemeClr val="accent5">
                <a:hueOff val="-827139"/>
                <a:satOff val="-4443"/>
                <a:lumOff val="1519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-827139"/>
                <a:satOff val="-4443"/>
                <a:lumOff val="1519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Antarmuka pengguna (user interface)</a:t>
          </a:r>
          <a:endParaRPr lang="id-ID" sz="1500" kern="1200" dirty="0"/>
        </a:p>
      </dsp:txBody>
      <dsp:txXfrm>
        <a:off x="16706" y="845599"/>
        <a:ext cx="9872588" cy="308813"/>
      </dsp:txXfrm>
    </dsp:sp>
    <dsp:sp modelId="{0AFAEE38-42A3-4483-92AA-36D335820BF7}">
      <dsp:nvSpPr>
        <dsp:cNvPr id="0" name=""/>
        <dsp:cNvSpPr/>
      </dsp:nvSpPr>
      <dsp:spPr>
        <a:xfrm>
          <a:off x="0" y="1214318"/>
          <a:ext cx="9906000" cy="342225"/>
        </a:xfrm>
        <a:prstGeom prst="roundRect">
          <a:avLst/>
        </a:prstGeom>
        <a:gradFill rotWithShape="0">
          <a:gsLst>
            <a:gs pos="0">
              <a:schemeClr val="accent5">
                <a:hueOff val="-1240709"/>
                <a:satOff val="-6664"/>
                <a:lumOff val="2279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-1240709"/>
                <a:satOff val="-6664"/>
                <a:lumOff val="2279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Rekayasa perangkat lunak </a:t>
          </a:r>
          <a:r>
            <a:rPr lang="id-ID" sz="1500" i="1" kern="1200" dirty="0" smtClean="0"/>
            <a:t>(software engineering)</a:t>
          </a:r>
          <a:endParaRPr lang="id-ID" sz="1500" i="1" kern="1200" dirty="0"/>
        </a:p>
      </dsp:txBody>
      <dsp:txXfrm>
        <a:off x="16706" y="1231024"/>
        <a:ext cx="9872588" cy="308813"/>
      </dsp:txXfrm>
    </dsp:sp>
    <dsp:sp modelId="{6527C19F-2DED-437E-9C9C-3CB31B9A4258}">
      <dsp:nvSpPr>
        <dsp:cNvPr id="0" name=""/>
        <dsp:cNvSpPr/>
      </dsp:nvSpPr>
      <dsp:spPr>
        <a:xfrm>
          <a:off x="0" y="1599743"/>
          <a:ext cx="9906000" cy="342225"/>
        </a:xfrm>
        <a:prstGeom prst="roundRect">
          <a:avLst/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i="0" kern="1200" dirty="0" smtClean="0"/>
            <a:t>Rekayasa kebutuhan </a:t>
          </a:r>
          <a:r>
            <a:rPr lang="id-ID" sz="1500" i="1" kern="1200" dirty="0" smtClean="0"/>
            <a:t>(requirments engineering)</a:t>
          </a:r>
          <a:endParaRPr lang="id-ID" sz="1500" i="1" kern="1200" dirty="0"/>
        </a:p>
      </dsp:txBody>
      <dsp:txXfrm>
        <a:off x="16706" y="1616449"/>
        <a:ext cx="9872588" cy="308813"/>
      </dsp:txXfrm>
    </dsp:sp>
    <dsp:sp modelId="{8736BA64-7770-4EBF-9EA6-5FF4E281099F}">
      <dsp:nvSpPr>
        <dsp:cNvPr id="0" name=""/>
        <dsp:cNvSpPr/>
      </dsp:nvSpPr>
      <dsp:spPr>
        <a:xfrm>
          <a:off x="0" y="1985168"/>
          <a:ext cx="9906000" cy="342225"/>
        </a:xfrm>
        <a:prstGeom prst="roundRect">
          <a:avLst/>
        </a:prstGeom>
        <a:gradFill rotWithShape="0">
          <a:gsLst>
            <a:gs pos="0">
              <a:schemeClr val="accent5">
                <a:hueOff val="-2067848"/>
                <a:satOff val="-11106"/>
                <a:lumOff val="3799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-2067848"/>
                <a:satOff val="-11106"/>
                <a:lumOff val="3799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i="1" kern="1200" dirty="0" smtClean="0"/>
            <a:t>Struktur informasi</a:t>
          </a:r>
          <a:endParaRPr lang="id-ID" sz="1500" i="1" kern="1200" dirty="0"/>
        </a:p>
      </dsp:txBody>
      <dsp:txXfrm>
        <a:off x="16706" y="2001874"/>
        <a:ext cx="9872588" cy="308813"/>
      </dsp:txXfrm>
    </dsp:sp>
    <dsp:sp modelId="{2AE83B2A-45E9-4DDE-952B-DFABCDDA99AD}">
      <dsp:nvSpPr>
        <dsp:cNvPr id="0" name=""/>
        <dsp:cNvSpPr/>
      </dsp:nvSpPr>
      <dsp:spPr>
        <a:xfrm>
          <a:off x="0" y="2370593"/>
          <a:ext cx="9906000" cy="342225"/>
        </a:xfrm>
        <a:prstGeom prst="roundRect">
          <a:avLst/>
        </a:prstGeom>
        <a:gradFill rotWithShape="0">
          <a:gsLst>
            <a:gs pos="0">
              <a:schemeClr val="accent5">
                <a:hueOff val="-2481417"/>
                <a:satOff val="-13328"/>
                <a:lumOff val="4558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-2481417"/>
                <a:satOff val="-13328"/>
                <a:lumOff val="4558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i="1" kern="1200" dirty="0" smtClean="0"/>
            <a:t>Pengujian</a:t>
          </a:r>
          <a:endParaRPr lang="id-ID" sz="1500" i="1" kern="1200" dirty="0"/>
        </a:p>
      </dsp:txBody>
      <dsp:txXfrm>
        <a:off x="16706" y="2387299"/>
        <a:ext cx="9872588" cy="308813"/>
      </dsp:txXfrm>
    </dsp:sp>
    <dsp:sp modelId="{8CCC0460-0473-43E3-B22D-FF6460136A28}">
      <dsp:nvSpPr>
        <dsp:cNvPr id="0" name=""/>
        <dsp:cNvSpPr/>
      </dsp:nvSpPr>
      <dsp:spPr>
        <a:xfrm>
          <a:off x="0" y="2756018"/>
          <a:ext cx="9906000" cy="342225"/>
        </a:xfrm>
        <a:prstGeom prst="roundRect">
          <a:avLst/>
        </a:prstGeom>
        <a:gradFill rotWithShape="0">
          <a:gsLst>
            <a:gs pos="0">
              <a:schemeClr val="accent5">
                <a:hueOff val="-2894987"/>
                <a:satOff val="-15549"/>
                <a:lumOff val="5318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-2894987"/>
                <a:satOff val="-15549"/>
                <a:lumOff val="5318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i="1" kern="1200" dirty="0" smtClean="0"/>
            <a:t>Pemodelan dan simulasi</a:t>
          </a:r>
          <a:endParaRPr lang="id-ID" sz="1500" i="1" kern="1200" dirty="0"/>
        </a:p>
      </dsp:txBody>
      <dsp:txXfrm>
        <a:off x="16706" y="2772724"/>
        <a:ext cx="9872588" cy="308813"/>
      </dsp:txXfrm>
    </dsp:sp>
    <dsp:sp modelId="{704E986F-9A3D-4E33-8E26-F9886B536283}">
      <dsp:nvSpPr>
        <dsp:cNvPr id="0" name=""/>
        <dsp:cNvSpPr/>
      </dsp:nvSpPr>
      <dsp:spPr>
        <a:xfrm>
          <a:off x="0" y="3141443"/>
          <a:ext cx="9906000" cy="342225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i="1" kern="1200" dirty="0" smtClean="0"/>
            <a:t>Manajemen proyek</a:t>
          </a:r>
          <a:endParaRPr lang="id-ID" sz="1500" i="1" kern="1200" dirty="0"/>
        </a:p>
      </dsp:txBody>
      <dsp:txXfrm>
        <a:off x="16706" y="3158149"/>
        <a:ext cx="9872588" cy="308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3144E-18B0-4A87-8B06-110F903BE0B0}">
      <dsp:nvSpPr>
        <dsp:cNvPr id="0" name=""/>
        <dsp:cNvSpPr/>
      </dsp:nvSpPr>
      <dsp:spPr>
        <a:xfrm rot="5400000">
          <a:off x="6039713" y="-2479580"/>
          <a:ext cx="1366432" cy="632746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/>
            <a:t>Lapisan fisik meliputi fiber optik, karingan kabel dan nirkabel, dan pengkodean pengendali kesalahan</a:t>
          </a:r>
          <a:endParaRPr lang="id-ID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/>
            <a:t>Lapisan internet meliputi Internet Protocol (IP), anallilsis dan desain algoritme routing</a:t>
          </a:r>
          <a:endParaRPr lang="id-ID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/>
            <a:t>Lapisan transport yaitu analilsis dan desain protokol yang dapat dipercaya seperti TCP</a:t>
          </a:r>
          <a:endParaRPr lang="id-ID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/>
            <a:t>Lapisan aplikasi meliputi style interaksi, skalabillitias dan pemisahan yang berhubungan dengan element arsitektur</a:t>
          </a:r>
          <a:endParaRPr lang="id-ID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/>
            <a:t>Kinerja</a:t>
          </a:r>
          <a:endParaRPr lang="id-ID" sz="1200" kern="1200" dirty="0"/>
        </a:p>
      </dsp:txBody>
      <dsp:txXfrm rot="-5400000">
        <a:off x="3559198" y="67639"/>
        <a:ext cx="6260759" cy="1233024"/>
      </dsp:txXfrm>
    </dsp:sp>
    <dsp:sp modelId="{A58ECCDD-AB80-44CA-8AEF-0DF5234112F8}">
      <dsp:nvSpPr>
        <dsp:cNvPr id="0" name=""/>
        <dsp:cNvSpPr/>
      </dsp:nvSpPr>
      <dsp:spPr>
        <a:xfrm>
          <a:off x="0" y="59104"/>
          <a:ext cx="3559198" cy="125009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700" kern="1200" dirty="0" smtClean="0"/>
            <a:t>Rekayasa Jaringan</a:t>
          </a:r>
          <a:endParaRPr lang="id-ID" sz="3700" kern="1200" dirty="0"/>
        </a:p>
      </dsp:txBody>
      <dsp:txXfrm>
        <a:off x="61025" y="120129"/>
        <a:ext cx="3437148" cy="1128043"/>
      </dsp:txXfrm>
    </dsp:sp>
    <dsp:sp modelId="{92E1F214-466D-4A30-8A8B-C51D1CBDB6C8}">
      <dsp:nvSpPr>
        <dsp:cNvPr id="0" name=""/>
        <dsp:cNvSpPr/>
      </dsp:nvSpPr>
      <dsp:spPr>
        <a:xfrm rot="5400000">
          <a:off x="6137950" y="-1115001"/>
          <a:ext cx="1196259" cy="6339840"/>
        </a:xfrm>
        <a:prstGeom prst="round2SameRect">
          <a:avLst/>
        </a:prstGeom>
        <a:solidFill>
          <a:schemeClr val="accent4">
            <a:tint val="40000"/>
            <a:alpha val="90000"/>
            <a:hueOff val="-1367559"/>
            <a:satOff val="-2271"/>
            <a:lumOff val="-5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1367559"/>
              <a:satOff val="-2271"/>
              <a:lumOff val="-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/>
            <a:t>Proses</a:t>
          </a:r>
          <a:endParaRPr lang="id-ID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/>
            <a:t>Kebutuhan</a:t>
          </a:r>
          <a:endParaRPr lang="id-ID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/>
            <a:t>Arsitektur</a:t>
          </a:r>
          <a:endParaRPr lang="id-ID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/>
            <a:t>Desain</a:t>
          </a:r>
          <a:endParaRPr lang="id-ID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/>
            <a:t>Pengujian</a:t>
          </a:r>
          <a:endParaRPr lang="id-ID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/>
            <a:t>lingkungan</a:t>
          </a:r>
          <a:endParaRPr lang="id-ID" sz="1200" kern="1200" dirty="0"/>
        </a:p>
      </dsp:txBody>
      <dsp:txXfrm rot="-5400000">
        <a:off x="3566160" y="1515186"/>
        <a:ext cx="6281443" cy="1079465"/>
      </dsp:txXfrm>
    </dsp:sp>
    <dsp:sp modelId="{35B89BF8-703D-4D79-8577-616AEA62FBD5}">
      <dsp:nvSpPr>
        <dsp:cNvPr id="0" name=""/>
        <dsp:cNvSpPr/>
      </dsp:nvSpPr>
      <dsp:spPr>
        <a:xfrm>
          <a:off x="0" y="1429871"/>
          <a:ext cx="3566160" cy="1250093"/>
        </a:xfrm>
        <a:prstGeom prst="roundRect">
          <a:avLst/>
        </a:prstGeom>
        <a:solidFill>
          <a:schemeClr val="accent4">
            <a:hueOff val="-1575177"/>
            <a:satOff val="-2523"/>
            <a:lumOff val="2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700" kern="1200" dirty="0" smtClean="0"/>
            <a:t>Rekayasa Perangkat Lunak</a:t>
          </a:r>
          <a:endParaRPr lang="id-ID" sz="3700" kern="1200" dirty="0"/>
        </a:p>
      </dsp:txBody>
      <dsp:txXfrm>
        <a:off x="61025" y="1490896"/>
        <a:ext cx="3444110" cy="1128043"/>
      </dsp:txXfrm>
    </dsp:sp>
    <dsp:sp modelId="{2A329EAE-6429-4DAC-BAFF-1465346C61DD}">
      <dsp:nvSpPr>
        <dsp:cNvPr id="0" name=""/>
        <dsp:cNvSpPr/>
      </dsp:nvSpPr>
      <dsp:spPr>
        <a:xfrm rot="5400000">
          <a:off x="6236042" y="197597"/>
          <a:ext cx="1000074" cy="6339840"/>
        </a:xfrm>
        <a:prstGeom prst="round2SameRect">
          <a:avLst/>
        </a:prstGeom>
        <a:solidFill>
          <a:schemeClr val="accent4">
            <a:tint val="40000"/>
            <a:alpha val="90000"/>
            <a:hueOff val="-2735118"/>
            <a:satOff val="-4541"/>
            <a:lumOff val="-101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2735118"/>
              <a:satOff val="-4541"/>
              <a:lumOff val="-1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Desain data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Bahasa query basis data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Teori mesin pencari internet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Fisik alat penyimpanan</a:t>
          </a:r>
          <a:endParaRPr lang="id-ID" sz="1500" kern="1200" dirty="0"/>
        </a:p>
      </dsp:txBody>
      <dsp:txXfrm rot="-5400000">
        <a:off x="3566159" y="2916300"/>
        <a:ext cx="6291020" cy="902434"/>
      </dsp:txXfrm>
    </dsp:sp>
    <dsp:sp modelId="{A653C5A5-BB51-4AE8-B6C1-02BB1AB8C14E}">
      <dsp:nvSpPr>
        <dsp:cNvPr id="0" name=""/>
        <dsp:cNvSpPr/>
      </dsp:nvSpPr>
      <dsp:spPr>
        <a:xfrm>
          <a:off x="0" y="2742470"/>
          <a:ext cx="3566160" cy="1250093"/>
        </a:xfrm>
        <a:prstGeom prst="roundRect">
          <a:avLst/>
        </a:prstGeom>
        <a:solidFill>
          <a:schemeClr val="accent4">
            <a:hueOff val="-3150354"/>
            <a:satOff val="-5046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700" kern="1200" dirty="0" smtClean="0"/>
            <a:t>Basis data</a:t>
          </a:r>
          <a:endParaRPr lang="id-ID" sz="3700" kern="1200" dirty="0"/>
        </a:p>
      </dsp:txBody>
      <dsp:txXfrm>
        <a:off x="61025" y="2803495"/>
        <a:ext cx="3444110" cy="1128043"/>
      </dsp:txXfrm>
    </dsp:sp>
    <dsp:sp modelId="{BEF3465A-7A02-46D6-9F16-55D3E5AEED36}">
      <dsp:nvSpPr>
        <dsp:cNvPr id="0" name=""/>
        <dsp:cNvSpPr/>
      </dsp:nvSpPr>
      <dsp:spPr>
        <a:xfrm rot="5400000">
          <a:off x="6236042" y="1510195"/>
          <a:ext cx="1000074" cy="6339840"/>
        </a:xfrm>
        <a:prstGeom prst="round2SameRect">
          <a:avLst/>
        </a:prstGeom>
        <a:solidFill>
          <a:schemeClr val="accent4">
            <a:tint val="40000"/>
            <a:alpha val="90000"/>
            <a:hueOff val="-4102677"/>
            <a:satOff val="-6812"/>
            <a:lumOff val="-151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4102677"/>
              <a:satOff val="-6812"/>
              <a:lumOff val="-1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Desain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Visualisasi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Usabilitas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Tool kolaboratif</a:t>
          </a:r>
          <a:endParaRPr lang="id-ID" sz="1500" kern="1200" dirty="0"/>
        </a:p>
      </dsp:txBody>
      <dsp:txXfrm rot="-5400000">
        <a:off x="3566159" y="4228898"/>
        <a:ext cx="6291020" cy="902434"/>
      </dsp:txXfrm>
    </dsp:sp>
    <dsp:sp modelId="{19CD4BEC-A025-4546-AE4E-F1D71019D96E}">
      <dsp:nvSpPr>
        <dsp:cNvPr id="0" name=""/>
        <dsp:cNvSpPr/>
      </dsp:nvSpPr>
      <dsp:spPr>
        <a:xfrm>
          <a:off x="0" y="4055068"/>
          <a:ext cx="3566160" cy="1250093"/>
        </a:xfrm>
        <a:prstGeom prst="roundRect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700" kern="1200" dirty="0" smtClean="0"/>
            <a:t>Hipermedia</a:t>
          </a:r>
          <a:endParaRPr lang="id-ID" sz="3700" kern="1200" dirty="0"/>
        </a:p>
      </dsp:txBody>
      <dsp:txXfrm>
        <a:off x="61025" y="4116093"/>
        <a:ext cx="3444110" cy="11280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599B0-AA5A-4C8A-AB90-524C44FC925A}">
      <dsp:nvSpPr>
        <dsp:cNvPr id="0" name=""/>
        <dsp:cNvSpPr/>
      </dsp:nvSpPr>
      <dsp:spPr>
        <a:xfrm rot="5400000">
          <a:off x="-263180" y="267208"/>
          <a:ext cx="1754534" cy="1228173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Keahlian Prasyarat</a:t>
          </a:r>
          <a:endParaRPr lang="id-ID" sz="2000" kern="1200" dirty="0"/>
        </a:p>
      </dsp:txBody>
      <dsp:txXfrm rot="-5400000">
        <a:off x="1" y="618115"/>
        <a:ext cx="1228173" cy="526361"/>
      </dsp:txXfrm>
    </dsp:sp>
    <dsp:sp modelId="{7258751A-9BD7-47D1-860F-3B0345A80005}">
      <dsp:nvSpPr>
        <dsp:cNvPr id="0" name=""/>
        <dsp:cNvSpPr/>
      </dsp:nvSpPr>
      <dsp:spPr>
        <a:xfrm rot="5400000">
          <a:off x="4996863" y="-3764661"/>
          <a:ext cx="1140447" cy="86778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Pemrograman dan pemodelan berorientasi objek </a:t>
          </a:r>
          <a:endParaRPr lang="id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Pengembangan basis data</a:t>
          </a:r>
          <a:endParaRPr lang="id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Pemrograman web dengan HTML. Javascript, CGI  ,PHP</a:t>
          </a:r>
          <a:endParaRPr lang="id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Penyebaran dari tool aouthoring khusus dan editor web</a:t>
          </a:r>
          <a:endParaRPr lang="id-ID" sz="1700" kern="1200" dirty="0"/>
        </a:p>
      </dsp:txBody>
      <dsp:txXfrm rot="-5400000">
        <a:off x="1228174" y="59700"/>
        <a:ext cx="8622154" cy="1029103"/>
      </dsp:txXfrm>
    </dsp:sp>
    <dsp:sp modelId="{5EEE2DD1-778E-444E-91A9-9C0F493000F9}">
      <dsp:nvSpPr>
        <dsp:cNvPr id="0" name=""/>
        <dsp:cNvSpPr/>
      </dsp:nvSpPr>
      <dsp:spPr>
        <a:xfrm rot="5400000">
          <a:off x="-263180" y="2121354"/>
          <a:ext cx="1754534" cy="1228173"/>
        </a:xfrm>
        <a:prstGeom prst="chevron">
          <a:avLst/>
        </a:prstGeom>
        <a:solidFill>
          <a:schemeClr val="accent2">
            <a:shade val="50000"/>
            <a:hueOff val="-364150"/>
            <a:satOff val="18712"/>
            <a:lumOff val="29771"/>
            <a:alphaOff val="0"/>
          </a:schemeClr>
        </a:solidFill>
        <a:ln w="15875" cap="flat" cmpd="sng" algn="ctr">
          <a:solidFill>
            <a:schemeClr val="accent2">
              <a:shade val="50000"/>
              <a:hueOff val="-364150"/>
              <a:satOff val="18712"/>
              <a:lumOff val="297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Keahlian Spesifik</a:t>
          </a:r>
          <a:endParaRPr lang="id-ID" sz="2000" kern="1200" dirty="0"/>
        </a:p>
      </dsp:txBody>
      <dsp:txXfrm rot="-5400000">
        <a:off x="1" y="2472261"/>
        <a:ext cx="1228173" cy="526361"/>
      </dsp:txXfrm>
    </dsp:sp>
    <dsp:sp modelId="{5F4FCB4D-2A14-4FD3-81CB-5BAEFF7298F7}">
      <dsp:nvSpPr>
        <dsp:cNvPr id="0" name=""/>
        <dsp:cNvSpPr/>
      </dsp:nvSpPr>
      <dsp:spPr>
        <a:xfrm rot="5400000">
          <a:off x="4716165" y="-1910514"/>
          <a:ext cx="1701843" cy="86778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-333272"/>
              <a:satOff val="18923"/>
              <a:lumOff val="276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Pemahaman rekayasa weeb sebagai bidang multidisipliner</a:t>
          </a:r>
          <a:endParaRPr lang="id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Pemahaman filosofis pengembangan rekayasa web</a:t>
          </a:r>
          <a:endParaRPr lang="id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Pemahaman cakupan sistem dan konteks dari aplikasi rekayasa web</a:t>
          </a:r>
          <a:endParaRPr lang="id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Pemahaman analisis</a:t>
          </a:r>
          <a:endParaRPr lang="id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Penetapan kebutuhan data menggunakan kelas dan teknik pemodelan analisis lainnya</a:t>
          </a:r>
          <a:endParaRPr lang="id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Pemodelan desain</a:t>
          </a:r>
          <a:endParaRPr lang="id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Desain Web</a:t>
          </a:r>
          <a:endParaRPr lang="id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Pengembangan prototype</a:t>
          </a:r>
          <a:endParaRPr lang="id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Rekayasa dann pengujian usabilitas</a:t>
          </a:r>
          <a:endParaRPr lang="id-ID" sz="1400" kern="1200" dirty="0"/>
        </a:p>
      </dsp:txBody>
      <dsp:txXfrm rot="-5400000">
        <a:off x="1228174" y="1660554"/>
        <a:ext cx="8594749" cy="1535689"/>
      </dsp:txXfrm>
    </dsp:sp>
    <dsp:sp modelId="{19739418-72E0-4C05-A895-615391E36ABE}">
      <dsp:nvSpPr>
        <dsp:cNvPr id="0" name=""/>
        <dsp:cNvSpPr/>
      </dsp:nvSpPr>
      <dsp:spPr>
        <a:xfrm rot="5400000">
          <a:off x="-263180" y="3694802"/>
          <a:ext cx="1754534" cy="1228173"/>
        </a:xfrm>
        <a:prstGeom prst="chevron">
          <a:avLst/>
        </a:prstGeom>
        <a:solidFill>
          <a:schemeClr val="accent2">
            <a:shade val="50000"/>
            <a:hueOff val="-364150"/>
            <a:satOff val="18712"/>
            <a:lumOff val="29771"/>
            <a:alphaOff val="0"/>
          </a:schemeClr>
        </a:solidFill>
        <a:ln w="15875" cap="flat" cmpd="sng" algn="ctr">
          <a:solidFill>
            <a:schemeClr val="accent2">
              <a:shade val="50000"/>
              <a:hueOff val="-364150"/>
              <a:satOff val="18712"/>
              <a:lumOff val="297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Keahlian Umum</a:t>
          </a:r>
          <a:endParaRPr lang="id-ID" sz="2000" kern="1200" dirty="0"/>
        </a:p>
      </dsp:txBody>
      <dsp:txXfrm rot="-5400000">
        <a:off x="1" y="4045709"/>
        <a:ext cx="1228173" cy="526361"/>
      </dsp:txXfrm>
    </dsp:sp>
    <dsp:sp modelId="{DF98485C-5710-4AB7-958D-2B24AA81485B}">
      <dsp:nvSpPr>
        <dsp:cNvPr id="0" name=""/>
        <dsp:cNvSpPr/>
      </dsp:nvSpPr>
      <dsp:spPr>
        <a:xfrm rot="5400000">
          <a:off x="4996863" y="-337066"/>
          <a:ext cx="1140447" cy="86778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50000"/>
              <a:hueOff val="-333272"/>
              <a:satOff val="18923"/>
              <a:lumOff val="276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Manajemen dan perencanaan Proyek</a:t>
          </a:r>
          <a:endParaRPr lang="id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Penggunaan kembali prinsip-prinsip desain</a:t>
          </a:r>
          <a:endParaRPr lang="id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Keahlian menulis dan membaca</a:t>
          </a:r>
          <a:endParaRPr lang="id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Dialog dan komunikasi dengan stakeholder</a:t>
          </a:r>
          <a:endParaRPr lang="id-ID" sz="1700" kern="1200" dirty="0"/>
        </a:p>
      </dsp:txBody>
      <dsp:txXfrm rot="-5400000">
        <a:off x="1228174" y="3487295"/>
        <a:ext cx="8622154" cy="10291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D5974-E249-4ED4-AAFB-058A778008F8}">
      <dsp:nvSpPr>
        <dsp:cNvPr id="0" name=""/>
        <dsp:cNvSpPr/>
      </dsp:nvSpPr>
      <dsp:spPr>
        <a:xfrm>
          <a:off x="0" y="5390182"/>
          <a:ext cx="6289697" cy="4422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Pendidikan dan pelatihan</a:t>
          </a:r>
          <a:endParaRPr lang="id-ID" sz="1600" kern="1200" dirty="0"/>
        </a:p>
      </dsp:txBody>
      <dsp:txXfrm>
        <a:off x="0" y="5390182"/>
        <a:ext cx="6289697" cy="442260"/>
      </dsp:txXfrm>
    </dsp:sp>
    <dsp:sp modelId="{8B5319E1-6252-4BAC-9883-8DB5E43B3054}">
      <dsp:nvSpPr>
        <dsp:cNvPr id="0" name=""/>
        <dsp:cNvSpPr/>
      </dsp:nvSpPr>
      <dsp:spPr>
        <a:xfrm rot="10800000">
          <a:off x="0" y="4716620"/>
          <a:ext cx="6289697" cy="680195"/>
        </a:xfrm>
        <a:prstGeom prst="upArrowCallout">
          <a:avLst/>
        </a:prstGeom>
        <a:solidFill>
          <a:schemeClr val="accent4">
            <a:hueOff val="-590691"/>
            <a:satOff val="-946"/>
            <a:lumOff val="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Manusia dan aspek-aspek budaya</a:t>
          </a:r>
          <a:endParaRPr lang="id-ID" sz="1600" kern="1200" dirty="0"/>
        </a:p>
      </dsp:txBody>
      <dsp:txXfrm rot="10800000">
        <a:off x="0" y="4716620"/>
        <a:ext cx="6289697" cy="441970"/>
      </dsp:txXfrm>
    </dsp:sp>
    <dsp:sp modelId="{594314FA-2D26-4AAB-8237-740087EB8AA1}">
      <dsp:nvSpPr>
        <dsp:cNvPr id="0" name=""/>
        <dsp:cNvSpPr/>
      </dsp:nvSpPr>
      <dsp:spPr>
        <a:xfrm rot="10800000">
          <a:off x="0" y="4043058"/>
          <a:ext cx="6289697" cy="680195"/>
        </a:xfrm>
        <a:prstGeom prst="upArrowCallout">
          <a:avLst/>
        </a:prstGeom>
        <a:solidFill>
          <a:schemeClr val="accent4">
            <a:hueOff val="-1181383"/>
            <a:satOff val="-1892"/>
            <a:lumOff val="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Matrik web untuk estimasi pengembangan</a:t>
          </a:r>
          <a:endParaRPr lang="id-ID" sz="1600" kern="1200" dirty="0"/>
        </a:p>
      </dsp:txBody>
      <dsp:txXfrm rot="10800000">
        <a:off x="0" y="4043058"/>
        <a:ext cx="6289697" cy="441970"/>
      </dsp:txXfrm>
    </dsp:sp>
    <dsp:sp modelId="{1C932364-C64C-40F5-8429-BEDE0EE13DD3}">
      <dsp:nvSpPr>
        <dsp:cNvPr id="0" name=""/>
        <dsp:cNvSpPr/>
      </dsp:nvSpPr>
      <dsp:spPr>
        <a:xfrm rot="10800000">
          <a:off x="0" y="3369496"/>
          <a:ext cx="6289697" cy="680195"/>
        </a:xfrm>
        <a:prstGeom prst="upArrowCallout">
          <a:avLst/>
        </a:prstGeom>
        <a:solidFill>
          <a:schemeClr val="accent4">
            <a:hueOff val="-1772074"/>
            <a:satOff val="-2838"/>
            <a:lumOff val="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Konfigurasi dan manajemen proyek</a:t>
          </a:r>
          <a:endParaRPr lang="id-ID" sz="1600" kern="1200" dirty="0"/>
        </a:p>
      </dsp:txBody>
      <dsp:txXfrm rot="10800000">
        <a:off x="0" y="3369496"/>
        <a:ext cx="6289697" cy="441970"/>
      </dsp:txXfrm>
    </dsp:sp>
    <dsp:sp modelId="{43881181-1898-4359-A4DC-6114D2293FF3}">
      <dsp:nvSpPr>
        <dsp:cNvPr id="0" name=""/>
        <dsp:cNvSpPr/>
      </dsp:nvSpPr>
      <dsp:spPr>
        <a:xfrm rot="10800000">
          <a:off x="0" y="2695934"/>
          <a:ext cx="6289697" cy="680195"/>
        </a:xfrm>
        <a:prstGeom prst="upArrowCallout">
          <a:avLst/>
        </a:prstGeom>
        <a:solidFill>
          <a:schemeClr val="accent4">
            <a:hueOff val="-2362766"/>
            <a:satOff val="-3784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Penilaian kuallitas, kontrol, dan jaminan</a:t>
          </a:r>
          <a:endParaRPr lang="id-ID" sz="1600" kern="1200" dirty="0"/>
        </a:p>
      </dsp:txBody>
      <dsp:txXfrm rot="10800000">
        <a:off x="0" y="2695934"/>
        <a:ext cx="6289697" cy="441970"/>
      </dsp:txXfrm>
    </dsp:sp>
    <dsp:sp modelId="{1E4A19D7-DE40-4F29-9870-F19AF37D78A0}">
      <dsp:nvSpPr>
        <dsp:cNvPr id="0" name=""/>
        <dsp:cNvSpPr/>
      </dsp:nvSpPr>
      <dsp:spPr>
        <a:xfrm rot="10800000">
          <a:off x="0" y="2022372"/>
          <a:ext cx="6289697" cy="680195"/>
        </a:xfrm>
        <a:prstGeom prst="upArrowCallout">
          <a:avLst/>
        </a:prstGeom>
        <a:solidFill>
          <a:schemeClr val="accent4">
            <a:hueOff val="-2953457"/>
            <a:satOff val="-4731"/>
            <a:lumOff val="4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Pengujian verfikasi dan validasi</a:t>
          </a:r>
          <a:endParaRPr lang="id-ID" sz="1600" kern="1200" dirty="0"/>
        </a:p>
      </dsp:txBody>
      <dsp:txXfrm rot="10800000">
        <a:off x="0" y="2022372"/>
        <a:ext cx="6289697" cy="441970"/>
      </dsp:txXfrm>
    </dsp:sp>
    <dsp:sp modelId="{4742CAE4-37B3-4F22-A928-12B45C39E91D}">
      <dsp:nvSpPr>
        <dsp:cNvPr id="0" name=""/>
        <dsp:cNvSpPr/>
      </dsp:nvSpPr>
      <dsp:spPr>
        <a:xfrm rot="10800000">
          <a:off x="0" y="1348810"/>
          <a:ext cx="6289697" cy="680195"/>
        </a:xfrm>
        <a:prstGeom prst="upArrowCallout">
          <a:avLst/>
        </a:prstGeom>
        <a:solidFill>
          <a:schemeClr val="accent4">
            <a:hueOff val="-3544148"/>
            <a:satOff val="-5677"/>
            <a:lumOff val="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Migrasi dari sistem warisan ke lingkungan web</a:t>
          </a:r>
          <a:endParaRPr lang="id-ID" sz="1600" kern="1200" dirty="0"/>
        </a:p>
      </dsp:txBody>
      <dsp:txXfrm rot="10800000">
        <a:off x="0" y="1348810"/>
        <a:ext cx="6289697" cy="441970"/>
      </dsp:txXfrm>
    </dsp:sp>
    <dsp:sp modelId="{F88D7CA8-D17C-4F4E-8837-C8CA90BFEC76}">
      <dsp:nvSpPr>
        <dsp:cNvPr id="0" name=""/>
        <dsp:cNvSpPr/>
      </dsp:nvSpPr>
      <dsp:spPr>
        <a:xfrm rot="10800000">
          <a:off x="0" y="675248"/>
          <a:ext cx="6289697" cy="680195"/>
        </a:xfrm>
        <a:prstGeom prst="upArrowCallout">
          <a:avLst/>
        </a:prstGeom>
        <a:solidFill>
          <a:schemeClr val="accent4">
            <a:hueOff val="-4134840"/>
            <a:satOff val="-6623"/>
            <a:lumOff val="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Teknik dan metodologi pengembangan sistem berbasis web</a:t>
          </a:r>
          <a:endParaRPr lang="id-ID" sz="1600" kern="1200" dirty="0"/>
        </a:p>
      </dsp:txBody>
      <dsp:txXfrm rot="10800000">
        <a:off x="0" y="675248"/>
        <a:ext cx="6289697" cy="441970"/>
      </dsp:txXfrm>
    </dsp:sp>
    <dsp:sp modelId="{63479C23-BFA1-4C3A-97B8-646C47FD7D92}">
      <dsp:nvSpPr>
        <dsp:cNvPr id="0" name=""/>
        <dsp:cNvSpPr/>
      </dsp:nvSpPr>
      <dsp:spPr>
        <a:xfrm rot="10800000">
          <a:off x="0" y="1686"/>
          <a:ext cx="6289697" cy="680195"/>
        </a:xfrm>
        <a:prstGeom prst="upArrowCallout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Analisis dann spesifikasi kebutuhan</a:t>
          </a:r>
          <a:endParaRPr lang="id-ID" sz="1600" kern="1200" dirty="0"/>
        </a:p>
      </dsp:txBody>
      <dsp:txXfrm rot="10800000">
        <a:off x="0" y="1686"/>
        <a:ext cx="6289697" cy="4419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D937B-4C7F-4B95-8C4A-7DF22BD15F65}">
      <dsp:nvSpPr>
        <dsp:cNvPr id="0" name=""/>
        <dsp:cNvSpPr/>
      </dsp:nvSpPr>
      <dsp:spPr>
        <a:xfrm>
          <a:off x="3962400" y="1037"/>
          <a:ext cx="5943600" cy="82317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Pelopor untuk aplikasi web</a:t>
          </a:r>
          <a:endParaRPr lang="id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Halaman web disimpan pada server web sebagai halaman yang bersifat statis dan mengirimkan ke web  client sebgai jawaban permintaan</a:t>
          </a:r>
          <a:endParaRPr lang="id-ID" sz="1400" kern="1200" dirty="0"/>
        </a:p>
      </dsp:txBody>
      <dsp:txXfrm>
        <a:off x="3962400" y="103933"/>
        <a:ext cx="5634911" cy="617379"/>
      </dsp:txXfrm>
    </dsp:sp>
    <dsp:sp modelId="{D05210C7-EAE0-43BD-A233-D36AB1967428}">
      <dsp:nvSpPr>
        <dsp:cNvPr id="0" name=""/>
        <dsp:cNvSpPr/>
      </dsp:nvSpPr>
      <dsp:spPr>
        <a:xfrm>
          <a:off x="0" y="1037"/>
          <a:ext cx="3962400" cy="823171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dirty="0" smtClean="0"/>
            <a:t>Document Centric Web sites</a:t>
          </a:r>
          <a:endParaRPr lang="id-ID" sz="2500" kern="1200" dirty="0"/>
        </a:p>
      </dsp:txBody>
      <dsp:txXfrm>
        <a:off x="40184" y="41221"/>
        <a:ext cx="3882032" cy="742803"/>
      </dsp:txXfrm>
    </dsp:sp>
    <dsp:sp modelId="{C4A69088-B1BA-4853-8E28-BF576AA00339}">
      <dsp:nvSpPr>
        <dsp:cNvPr id="0" name=""/>
        <dsp:cNvSpPr/>
      </dsp:nvSpPr>
      <dsp:spPr>
        <a:xfrm>
          <a:off x="3962400" y="906526"/>
          <a:ext cx="5943600" cy="82317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Diciptakan untuk lebih interaktif dan memungkinkan pengguna tidak hanya saling berinteraksi dengan aplikasi tetapi juga melakukan pembaharuan data dan konten</a:t>
          </a:r>
          <a:endParaRPr lang="id-ID" sz="1400" kern="1200" dirty="0"/>
        </a:p>
      </dsp:txBody>
      <dsp:txXfrm>
        <a:off x="3962400" y="1009422"/>
        <a:ext cx="5634911" cy="617379"/>
      </dsp:txXfrm>
    </dsp:sp>
    <dsp:sp modelId="{4AE7E88D-2193-4871-B601-3F09DA45BE89}">
      <dsp:nvSpPr>
        <dsp:cNvPr id="0" name=""/>
        <dsp:cNvSpPr/>
      </dsp:nvSpPr>
      <dsp:spPr>
        <a:xfrm>
          <a:off x="0" y="906526"/>
          <a:ext cx="3962400" cy="823171"/>
        </a:xfrm>
        <a:prstGeom prst="roundRect">
          <a:avLst/>
        </a:prstGeom>
        <a:solidFill>
          <a:schemeClr val="accent2">
            <a:shade val="50000"/>
            <a:hueOff val="-273113"/>
            <a:satOff val="14034"/>
            <a:lumOff val="2232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dirty="0" smtClean="0"/>
            <a:t>Transactioal Web Aplication</a:t>
          </a:r>
          <a:endParaRPr lang="id-ID" sz="2500" kern="1200" dirty="0"/>
        </a:p>
      </dsp:txBody>
      <dsp:txXfrm>
        <a:off x="40184" y="946710"/>
        <a:ext cx="3882032" cy="742803"/>
      </dsp:txXfrm>
    </dsp:sp>
    <dsp:sp modelId="{D26AD2BD-2405-408E-948F-57AEA0DA6BC9}">
      <dsp:nvSpPr>
        <dsp:cNvPr id="0" name=""/>
        <dsp:cNvSpPr/>
      </dsp:nvSpPr>
      <dsp:spPr>
        <a:xfrm>
          <a:off x="3962400" y="1812014"/>
          <a:ext cx="5943600" cy="82317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Mengijinkan penananganan aplikasi antar perusahaan yang berbeda, pemerintah dan pengguna perorangan</a:t>
          </a:r>
          <a:endParaRPr lang="id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Contoh katgori ini adalah B2B (Business-to-business)</a:t>
          </a:r>
          <a:endParaRPr lang="id-ID" sz="1400" kern="1200" dirty="0"/>
        </a:p>
      </dsp:txBody>
      <dsp:txXfrm>
        <a:off x="3962400" y="1914910"/>
        <a:ext cx="5634911" cy="617379"/>
      </dsp:txXfrm>
    </dsp:sp>
    <dsp:sp modelId="{8482558C-B7F1-4710-B0DD-FDD00E77B7A2}">
      <dsp:nvSpPr>
        <dsp:cNvPr id="0" name=""/>
        <dsp:cNvSpPr/>
      </dsp:nvSpPr>
      <dsp:spPr>
        <a:xfrm>
          <a:off x="0" y="1812014"/>
          <a:ext cx="3962400" cy="823171"/>
        </a:xfrm>
        <a:prstGeom prst="roundRect">
          <a:avLst/>
        </a:prstGeom>
        <a:solidFill>
          <a:schemeClr val="accent2">
            <a:shade val="50000"/>
            <a:hueOff val="-546225"/>
            <a:satOff val="28068"/>
            <a:lumOff val="4465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dirty="0" smtClean="0"/>
            <a:t>Workflow-based Web Aplication</a:t>
          </a:r>
          <a:endParaRPr lang="id-ID" sz="2500" kern="1200" dirty="0"/>
        </a:p>
      </dsp:txBody>
      <dsp:txXfrm>
        <a:off x="40184" y="1852198"/>
        <a:ext cx="3882032" cy="742803"/>
      </dsp:txXfrm>
    </dsp:sp>
    <dsp:sp modelId="{E4FFDE0D-CC73-4A3D-91CF-6BF51AD20792}">
      <dsp:nvSpPr>
        <dsp:cNvPr id="0" name=""/>
        <dsp:cNvSpPr/>
      </dsp:nvSpPr>
      <dsp:spPr>
        <a:xfrm>
          <a:off x="3962400" y="2717503"/>
          <a:ext cx="5943600" cy="82317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Menyediakan satu tujuan akses yang terpisah, mungkin  untuk sumber informasi dan layanan</a:t>
          </a:r>
          <a:endParaRPr lang="id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Portal sebagai salah satu titik akses web</a:t>
          </a:r>
          <a:endParaRPr lang="id-ID" sz="1400" kern="1200" dirty="0"/>
        </a:p>
      </dsp:txBody>
      <dsp:txXfrm>
        <a:off x="3962400" y="2820399"/>
        <a:ext cx="5634911" cy="617379"/>
      </dsp:txXfrm>
    </dsp:sp>
    <dsp:sp modelId="{BCC8D56F-6A93-41E4-891C-C3CDC8F9ED4D}">
      <dsp:nvSpPr>
        <dsp:cNvPr id="0" name=""/>
        <dsp:cNvSpPr/>
      </dsp:nvSpPr>
      <dsp:spPr>
        <a:xfrm>
          <a:off x="0" y="2717503"/>
          <a:ext cx="3962400" cy="823171"/>
        </a:xfrm>
        <a:prstGeom prst="roundRect">
          <a:avLst/>
        </a:prstGeom>
        <a:solidFill>
          <a:schemeClr val="accent2">
            <a:shade val="50000"/>
            <a:hueOff val="-273113"/>
            <a:satOff val="14034"/>
            <a:lumOff val="2232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dirty="0" smtClean="0"/>
            <a:t>Portal-oriented Web Aplication</a:t>
          </a:r>
          <a:endParaRPr lang="id-ID" sz="2500" kern="1200" dirty="0"/>
        </a:p>
      </dsp:txBody>
      <dsp:txXfrm>
        <a:off x="40184" y="2757687"/>
        <a:ext cx="3882032" cy="7428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BDC8F-61F8-4D18-9978-63887D578489}">
      <dsp:nvSpPr>
        <dsp:cNvPr id="0" name=""/>
        <dsp:cNvSpPr/>
      </dsp:nvSpPr>
      <dsp:spPr>
        <a:xfrm>
          <a:off x="4127500" y="0"/>
          <a:ext cx="1650999" cy="590285"/>
        </a:xfrm>
        <a:prstGeom prst="trapezoid">
          <a:avLst>
            <a:gd name="adj" fmla="val 139848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>
              <a:solidFill>
                <a:schemeClr val="bg1"/>
              </a:solidFill>
            </a:rPr>
            <a:t>Manajemen dan perencanaan proyek web</a:t>
          </a:r>
          <a:endParaRPr lang="id-ID" sz="1400" kern="1200" dirty="0">
            <a:solidFill>
              <a:schemeClr val="bg1"/>
            </a:solidFill>
          </a:endParaRPr>
        </a:p>
      </dsp:txBody>
      <dsp:txXfrm>
        <a:off x="4127500" y="0"/>
        <a:ext cx="1650999" cy="590285"/>
      </dsp:txXfrm>
    </dsp:sp>
    <dsp:sp modelId="{1F3FD6E3-78C4-43E9-834E-F5E6C51AD5F4}">
      <dsp:nvSpPr>
        <dsp:cNvPr id="0" name=""/>
        <dsp:cNvSpPr/>
      </dsp:nvSpPr>
      <dsp:spPr>
        <a:xfrm>
          <a:off x="3302000" y="590285"/>
          <a:ext cx="3301999" cy="590285"/>
        </a:xfrm>
        <a:prstGeom prst="trapezoid">
          <a:avLst>
            <a:gd name="adj" fmla="val 139848"/>
          </a:avLst>
        </a:prstGeom>
        <a:solidFill>
          <a:schemeClr val="accent3">
            <a:shade val="80000"/>
            <a:hueOff val="-48961"/>
            <a:satOff val="-57"/>
            <a:lumOff val="525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>
              <a:solidFill>
                <a:schemeClr val="bg1"/>
              </a:solidFill>
            </a:rPr>
            <a:t>Sistem berbasis web</a:t>
          </a:r>
          <a:endParaRPr lang="id-ID" sz="1400" kern="1200" dirty="0">
            <a:solidFill>
              <a:schemeClr val="bg1"/>
            </a:solidFill>
          </a:endParaRPr>
        </a:p>
      </dsp:txBody>
      <dsp:txXfrm>
        <a:off x="3879850" y="590285"/>
        <a:ext cx="2146300" cy="590285"/>
      </dsp:txXfrm>
    </dsp:sp>
    <dsp:sp modelId="{44533C2A-695F-4537-919B-FFC7ACCFDB93}">
      <dsp:nvSpPr>
        <dsp:cNvPr id="0" name=""/>
        <dsp:cNvSpPr/>
      </dsp:nvSpPr>
      <dsp:spPr>
        <a:xfrm>
          <a:off x="2476500" y="1180570"/>
          <a:ext cx="4952999" cy="590285"/>
        </a:xfrm>
        <a:prstGeom prst="trapezoid">
          <a:avLst>
            <a:gd name="adj" fmla="val 139848"/>
          </a:avLst>
        </a:prstGeom>
        <a:solidFill>
          <a:schemeClr val="accent3">
            <a:shade val="80000"/>
            <a:hueOff val="-97923"/>
            <a:satOff val="-113"/>
            <a:lumOff val="105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>
              <a:solidFill>
                <a:schemeClr val="bg1"/>
              </a:solidFill>
            </a:rPr>
            <a:t>Konstruksi situs web</a:t>
          </a:r>
          <a:endParaRPr lang="id-ID" sz="1400" kern="1200" dirty="0">
            <a:solidFill>
              <a:schemeClr val="bg1"/>
            </a:solidFill>
          </a:endParaRPr>
        </a:p>
      </dsp:txBody>
      <dsp:txXfrm>
        <a:off x="3343275" y="1180570"/>
        <a:ext cx="3219450" cy="590285"/>
      </dsp:txXfrm>
    </dsp:sp>
    <dsp:sp modelId="{98188115-83CB-4AB4-A8BE-01D3641E56C5}">
      <dsp:nvSpPr>
        <dsp:cNvPr id="0" name=""/>
        <dsp:cNvSpPr/>
      </dsp:nvSpPr>
      <dsp:spPr>
        <a:xfrm>
          <a:off x="1651000" y="1770855"/>
          <a:ext cx="6603999" cy="590285"/>
        </a:xfrm>
        <a:prstGeom prst="trapezoid">
          <a:avLst>
            <a:gd name="adj" fmla="val 139848"/>
          </a:avLst>
        </a:prstGeom>
        <a:solidFill>
          <a:schemeClr val="accent3">
            <a:shade val="80000"/>
            <a:hueOff val="-146884"/>
            <a:satOff val="-170"/>
            <a:lumOff val="157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>
              <a:solidFill>
                <a:schemeClr val="bg1"/>
              </a:solidFill>
            </a:rPr>
            <a:t>Desain situs web atau arsitektur informasi</a:t>
          </a:r>
          <a:endParaRPr lang="id-ID" sz="1400" kern="1200" dirty="0">
            <a:solidFill>
              <a:schemeClr val="bg1"/>
            </a:solidFill>
          </a:endParaRPr>
        </a:p>
      </dsp:txBody>
      <dsp:txXfrm>
        <a:off x="2806700" y="1770855"/>
        <a:ext cx="4292600" cy="590285"/>
      </dsp:txXfrm>
    </dsp:sp>
    <dsp:sp modelId="{97240887-4B66-4C32-BA5B-D57BC3FF179A}">
      <dsp:nvSpPr>
        <dsp:cNvPr id="0" name=""/>
        <dsp:cNvSpPr/>
      </dsp:nvSpPr>
      <dsp:spPr>
        <a:xfrm>
          <a:off x="825500" y="2361141"/>
          <a:ext cx="8255000" cy="590285"/>
        </a:xfrm>
        <a:prstGeom prst="trapezoid">
          <a:avLst>
            <a:gd name="adj" fmla="val 139848"/>
          </a:avLst>
        </a:prstGeom>
        <a:solidFill>
          <a:schemeClr val="accent3">
            <a:shade val="80000"/>
            <a:hueOff val="-195846"/>
            <a:satOff val="-226"/>
            <a:lumOff val="210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>
              <a:solidFill>
                <a:schemeClr val="bg1"/>
              </a:solidFill>
            </a:rPr>
            <a:t>Desain halaman web</a:t>
          </a:r>
          <a:endParaRPr lang="id-ID" sz="1400" kern="1200" dirty="0">
            <a:solidFill>
              <a:schemeClr val="bg1"/>
            </a:solidFill>
          </a:endParaRPr>
        </a:p>
      </dsp:txBody>
      <dsp:txXfrm>
        <a:off x="2270124" y="2361141"/>
        <a:ext cx="5365750" cy="590285"/>
      </dsp:txXfrm>
    </dsp:sp>
    <dsp:sp modelId="{48112BC7-B7BD-4892-AE8F-EAE1E27B5E6D}">
      <dsp:nvSpPr>
        <dsp:cNvPr id="0" name=""/>
        <dsp:cNvSpPr/>
      </dsp:nvSpPr>
      <dsp:spPr>
        <a:xfrm>
          <a:off x="0" y="2951426"/>
          <a:ext cx="9906000" cy="590285"/>
        </a:xfrm>
        <a:prstGeom prst="trapezoid">
          <a:avLst>
            <a:gd name="adj" fmla="val 139848"/>
          </a:avLst>
        </a:prstGeom>
        <a:solidFill>
          <a:schemeClr val="accent3">
            <a:shade val="80000"/>
            <a:hueOff val="-244807"/>
            <a:satOff val="-283"/>
            <a:lumOff val="262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>
              <a:solidFill>
                <a:schemeClr val="bg1"/>
              </a:solidFill>
            </a:rPr>
            <a:t>Konstruksi web</a:t>
          </a:r>
          <a:endParaRPr lang="id-ID" sz="1400" kern="1200" dirty="0">
            <a:solidFill>
              <a:schemeClr val="bg1"/>
            </a:solidFill>
          </a:endParaRPr>
        </a:p>
      </dsp:txBody>
      <dsp:txXfrm>
        <a:off x="1733549" y="2951426"/>
        <a:ext cx="6438900" cy="5902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E9329-D65A-40B5-A94A-B487E6347446}">
      <dsp:nvSpPr>
        <dsp:cNvPr id="0" name=""/>
        <dsp:cNvSpPr/>
      </dsp:nvSpPr>
      <dsp:spPr>
        <a:xfrm>
          <a:off x="322549" y="1299"/>
          <a:ext cx="4090528" cy="371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correctness</a:t>
          </a:r>
          <a:endParaRPr lang="id-ID" sz="1800" kern="1200" dirty="0"/>
        </a:p>
      </dsp:txBody>
      <dsp:txXfrm>
        <a:off x="322549" y="1299"/>
        <a:ext cx="4090528" cy="371866"/>
      </dsp:txXfrm>
    </dsp:sp>
    <dsp:sp modelId="{8C283C12-A533-46E5-8B2D-DD5D22CC969C}">
      <dsp:nvSpPr>
        <dsp:cNvPr id="0" name=""/>
        <dsp:cNvSpPr/>
      </dsp:nvSpPr>
      <dsp:spPr>
        <a:xfrm>
          <a:off x="322549" y="373165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48B3A18-7552-44CA-90B1-C5BB1F2E20F8}">
      <dsp:nvSpPr>
        <dsp:cNvPr id="0" name=""/>
        <dsp:cNvSpPr/>
      </dsp:nvSpPr>
      <dsp:spPr>
        <a:xfrm>
          <a:off x="897495" y="373165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175020"/>
                <a:satOff val="-280"/>
                <a:lumOff val="29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175020"/>
                <a:satOff val="-280"/>
                <a:lumOff val="29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175020"/>
              <a:satOff val="-280"/>
              <a:lumOff val="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340A5D5-FC73-4D75-97E4-CBEDDE72B331}">
      <dsp:nvSpPr>
        <dsp:cNvPr id="0" name=""/>
        <dsp:cNvSpPr/>
      </dsp:nvSpPr>
      <dsp:spPr>
        <a:xfrm>
          <a:off x="1472896" y="373165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350039"/>
                <a:satOff val="-561"/>
                <a:lumOff val="58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350039"/>
                <a:satOff val="-561"/>
                <a:lumOff val="58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350039"/>
              <a:satOff val="-561"/>
              <a:lumOff val="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A5C6DB1-186A-4706-81F3-E960D5BF2FE1}">
      <dsp:nvSpPr>
        <dsp:cNvPr id="0" name=""/>
        <dsp:cNvSpPr/>
      </dsp:nvSpPr>
      <dsp:spPr>
        <a:xfrm>
          <a:off x="2047843" y="373165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525059"/>
                <a:satOff val="-841"/>
                <a:lumOff val="87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525059"/>
                <a:satOff val="-841"/>
                <a:lumOff val="87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525059"/>
              <a:satOff val="-841"/>
              <a:lumOff val="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96E134D-B853-4C13-B595-E9889C955CE7}">
      <dsp:nvSpPr>
        <dsp:cNvPr id="0" name=""/>
        <dsp:cNvSpPr/>
      </dsp:nvSpPr>
      <dsp:spPr>
        <a:xfrm>
          <a:off x="2623244" y="373165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700079"/>
                <a:satOff val="-1121"/>
                <a:lumOff val="116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700079"/>
                <a:satOff val="-1121"/>
                <a:lumOff val="116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700079"/>
              <a:satOff val="-1121"/>
              <a:lumOff val="1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E7B95B2-DD17-459A-923A-26F856B3DBF9}">
      <dsp:nvSpPr>
        <dsp:cNvPr id="0" name=""/>
        <dsp:cNvSpPr/>
      </dsp:nvSpPr>
      <dsp:spPr>
        <a:xfrm>
          <a:off x="3198190" y="373165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875098"/>
                <a:satOff val="-1402"/>
                <a:lumOff val="145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875098"/>
                <a:satOff val="-1402"/>
                <a:lumOff val="145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875098"/>
              <a:satOff val="-1402"/>
              <a:lumOff val="1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800609-1112-41A8-B2F4-6352C374C59F}">
      <dsp:nvSpPr>
        <dsp:cNvPr id="0" name=""/>
        <dsp:cNvSpPr/>
      </dsp:nvSpPr>
      <dsp:spPr>
        <a:xfrm>
          <a:off x="3773591" y="373165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1050118"/>
                <a:satOff val="-1682"/>
                <a:lumOff val="174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1050118"/>
                <a:satOff val="-1682"/>
                <a:lumOff val="174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1050118"/>
              <a:satOff val="-1682"/>
              <a:lumOff val="1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1FEBB22-D343-4495-B98B-EF4564311C88}">
      <dsp:nvSpPr>
        <dsp:cNvPr id="0" name=""/>
        <dsp:cNvSpPr/>
      </dsp:nvSpPr>
      <dsp:spPr>
        <a:xfrm>
          <a:off x="322549" y="448915"/>
          <a:ext cx="4143705" cy="6060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Ketepatan situs sulit untuk ditetapkan, situs mungkin menampilkan yang benar namun juga berisi komponen yang salah</a:t>
          </a:r>
          <a:endParaRPr lang="id-ID" sz="1400" kern="1200" dirty="0"/>
        </a:p>
      </dsp:txBody>
      <dsp:txXfrm>
        <a:off x="322549" y="448915"/>
        <a:ext cx="4143705" cy="606004"/>
      </dsp:txXfrm>
    </dsp:sp>
    <dsp:sp modelId="{0DBC5BA9-739B-4F3F-B0FB-1855D057C31F}">
      <dsp:nvSpPr>
        <dsp:cNvPr id="0" name=""/>
        <dsp:cNvSpPr/>
      </dsp:nvSpPr>
      <dsp:spPr>
        <a:xfrm>
          <a:off x="322549" y="1216617"/>
          <a:ext cx="4090528" cy="371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testability</a:t>
          </a:r>
          <a:endParaRPr lang="id-ID" sz="1800" kern="1200" dirty="0"/>
        </a:p>
      </dsp:txBody>
      <dsp:txXfrm>
        <a:off x="322549" y="1216617"/>
        <a:ext cx="4090528" cy="371866"/>
      </dsp:txXfrm>
    </dsp:sp>
    <dsp:sp modelId="{D23AD5EA-C586-474F-A32D-DB19917765CC}">
      <dsp:nvSpPr>
        <dsp:cNvPr id="0" name=""/>
        <dsp:cNvSpPr/>
      </dsp:nvSpPr>
      <dsp:spPr>
        <a:xfrm>
          <a:off x="322549" y="1588483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1225138"/>
                <a:satOff val="-1962"/>
                <a:lumOff val="203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1225138"/>
                <a:satOff val="-1962"/>
                <a:lumOff val="203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1225138"/>
              <a:satOff val="-1962"/>
              <a:lumOff val="2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1CC863-0C0D-4A2D-8559-8191EC962372}">
      <dsp:nvSpPr>
        <dsp:cNvPr id="0" name=""/>
        <dsp:cNvSpPr/>
      </dsp:nvSpPr>
      <dsp:spPr>
        <a:xfrm>
          <a:off x="897495" y="1588483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1400157"/>
                <a:satOff val="-2243"/>
                <a:lumOff val="232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1400157"/>
                <a:satOff val="-2243"/>
                <a:lumOff val="232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1400157"/>
              <a:satOff val="-2243"/>
              <a:lumOff val="2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A1A5B30-6703-4710-B479-8B85653E26FC}">
      <dsp:nvSpPr>
        <dsp:cNvPr id="0" name=""/>
        <dsp:cNvSpPr/>
      </dsp:nvSpPr>
      <dsp:spPr>
        <a:xfrm>
          <a:off x="1472896" y="1588483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1575177"/>
                <a:satOff val="-2523"/>
                <a:lumOff val="261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1575177"/>
                <a:satOff val="-2523"/>
                <a:lumOff val="261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1575177"/>
              <a:satOff val="-2523"/>
              <a:lumOff val="2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1820E2-29C1-4907-91A6-231D6C511C6B}">
      <dsp:nvSpPr>
        <dsp:cNvPr id="0" name=""/>
        <dsp:cNvSpPr/>
      </dsp:nvSpPr>
      <dsp:spPr>
        <a:xfrm>
          <a:off x="2047843" y="1588483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1750197"/>
                <a:satOff val="-2803"/>
                <a:lumOff val="29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1750197"/>
                <a:satOff val="-2803"/>
                <a:lumOff val="29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1750197"/>
              <a:satOff val="-2803"/>
              <a:lumOff val="2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FBE8C86-5624-4469-ACCF-0E4F62918DF5}">
      <dsp:nvSpPr>
        <dsp:cNvPr id="0" name=""/>
        <dsp:cNvSpPr/>
      </dsp:nvSpPr>
      <dsp:spPr>
        <a:xfrm>
          <a:off x="2623244" y="1588483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1925216"/>
                <a:satOff val="-3084"/>
                <a:lumOff val="319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1925216"/>
                <a:satOff val="-3084"/>
                <a:lumOff val="319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1925216"/>
              <a:satOff val="-3084"/>
              <a:lumOff val="31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05641F-61AD-45A0-A5D3-CF8D8A7123AD}">
      <dsp:nvSpPr>
        <dsp:cNvPr id="0" name=""/>
        <dsp:cNvSpPr/>
      </dsp:nvSpPr>
      <dsp:spPr>
        <a:xfrm>
          <a:off x="3198190" y="1588483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2100236"/>
                <a:satOff val="-3364"/>
                <a:lumOff val="348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2100236"/>
                <a:satOff val="-3364"/>
                <a:lumOff val="348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2100236"/>
              <a:satOff val="-3364"/>
              <a:lumOff val="3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C02819-0635-4879-A734-5C7A92FAA011}">
      <dsp:nvSpPr>
        <dsp:cNvPr id="0" name=""/>
        <dsp:cNvSpPr/>
      </dsp:nvSpPr>
      <dsp:spPr>
        <a:xfrm>
          <a:off x="3773591" y="1588483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2275256"/>
                <a:satOff val="-3644"/>
                <a:lumOff val="377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2275256"/>
                <a:satOff val="-3644"/>
                <a:lumOff val="377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2275256"/>
              <a:satOff val="-3644"/>
              <a:lumOff val="3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A614CA-40EC-4F9B-9289-D27B9D04035E}">
      <dsp:nvSpPr>
        <dsp:cNvPr id="0" name=""/>
        <dsp:cNvSpPr/>
      </dsp:nvSpPr>
      <dsp:spPr>
        <a:xfrm>
          <a:off x="322549" y="1664233"/>
          <a:ext cx="4143705" cy="6060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1575177"/>
              <a:satOff val="-2523"/>
              <a:lumOff val="2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Situs dapat memiliki kemampuan dan pengujian usabilitas secara menyeluruh terutama dengan skenario untuk situs yang berisi komponen interaktif </a:t>
          </a:r>
          <a:endParaRPr lang="id-ID" sz="1400" kern="1200" dirty="0"/>
        </a:p>
      </dsp:txBody>
      <dsp:txXfrm>
        <a:off x="322549" y="1664233"/>
        <a:ext cx="4143705" cy="606004"/>
      </dsp:txXfrm>
    </dsp:sp>
    <dsp:sp modelId="{4416E8C8-20D2-48BE-8F14-D2AE96448E59}">
      <dsp:nvSpPr>
        <dsp:cNvPr id="0" name=""/>
        <dsp:cNvSpPr/>
      </dsp:nvSpPr>
      <dsp:spPr>
        <a:xfrm>
          <a:off x="322549" y="2431935"/>
          <a:ext cx="4090528" cy="371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maintainability</a:t>
          </a:r>
          <a:endParaRPr lang="id-ID" sz="1800" kern="1200" dirty="0"/>
        </a:p>
      </dsp:txBody>
      <dsp:txXfrm>
        <a:off x="322549" y="2431935"/>
        <a:ext cx="4090528" cy="371866"/>
      </dsp:txXfrm>
    </dsp:sp>
    <dsp:sp modelId="{193D04CC-5F01-4B2C-88D0-C5E246F50E71}">
      <dsp:nvSpPr>
        <dsp:cNvPr id="0" name=""/>
        <dsp:cNvSpPr/>
      </dsp:nvSpPr>
      <dsp:spPr>
        <a:xfrm>
          <a:off x="322549" y="2803801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2450275"/>
                <a:satOff val="-3925"/>
                <a:lumOff val="407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2450275"/>
                <a:satOff val="-3925"/>
                <a:lumOff val="407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2450275"/>
              <a:satOff val="-3925"/>
              <a:lumOff val="4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8F0A02E-7767-40E0-A620-4AE029816C5F}">
      <dsp:nvSpPr>
        <dsp:cNvPr id="0" name=""/>
        <dsp:cNvSpPr/>
      </dsp:nvSpPr>
      <dsp:spPr>
        <a:xfrm>
          <a:off x="897495" y="2803801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2625295"/>
                <a:satOff val="-4205"/>
                <a:lumOff val="436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2625295"/>
                <a:satOff val="-4205"/>
                <a:lumOff val="436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2625295"/>
              <a:satOff val="-4205"/>
              <a:lumOff val="4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1ABEBCE-F278-47DC-933D-4999DA6A67B3}">
      <dsp:nvSpPr>
        <dsp:cNvPr id="0" name=""/>
        <dsp:cNvSpPr/>
      </dsp:nvSpPr>
      <dsp:spPr>
        <a:xfrm>
          <a:off x="1472896" y="2803801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2800315"/>
                <a:satOff val="-4485"/>
                <a:lumOff val="465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2800315"/>
                <a:satOff val="-4485"/>
                <a:lumOff val="465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2800315"/>
              <a:satOff val="-4485"/>
              <a:lumOff val="4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A2AD73-1F8D-4FD6-8F53-73DE9CB1DEFC}">
      <dsp:nvSpPr>
        <dsp:cNvPr id="0" name=""/>
        <dsp:cNvSpPr/>
      </dsp:nvSpPr>
      <dsp:spPr>
        <a:xfrm>
          <a:off x="2047843" y="2803801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2975334"/>
                <a:satOff val="-4766"/>
                <a:lumOff val="494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2975334"/>
                <a:satOff val="-4766"/>
                <a:lumOff val="494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2975334"/>
              <a:satOff val="-4766"/>
              <a:lumOff val="4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EE53D5-C851-40F7-8364-394A812718FE}">
      <dsp:nvSpPr>
        <dsp:cNvPr id="0" name=""/>
        <dsp:cNvSpPr/>
      </dsp:nvSpPr>
      <dsp:spPr>
        <a:xfrm>
          <a:off x="2623244" y="2803801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3150354"/>
                <a:satOff val="-5046"/>
                <a:lumOff val="523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3150354"/>
                <a:satOff val="-5046"/>
                <a:lumOff val="523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3150354"/>
              <a:satOff val="-5046"/>
              <a:lumOff val="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1952703-F183-470C-869A-109BA5945524}">
      <dsp:nvSpPr>
        <dsp:cNvPr id="0" name=""/>
        <dsp:cNvSpPr/>
      </dsp:nvSpPr>
      <dsp:spPr>
        <a:xfrm>
          <a:off x="3198190" y="2803801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3325374"/>
                <a:satOff val="-5326"/>
                <a:lumOff val="552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3325374"/>
                <a:satOff val="-5326"/>
                <a:lumOff val="552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3325374"/>
              <a:satOff val="-5326"/>
              <a:lumOff val="5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2E72A24-8D72-49E3-A16A-AB97DE2F720D}">
      <dsp:nvSpPr>
        <dsp:cNvPr id="0" name=""/>
        <dsp:cNvSpPr/>
      </dsp:nvSpPr>
      <dsp:spPr>
        <a:xfrm>
          <a:off x="3773591" y="2803801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3500393"/>
                <a:satOff val="-5607"/>
                <a:lumOff val="581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3500393"/>
                <a:satOff val="-5607"/>
                <a:lumOff val="581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3500393"/>
              <a:satOff val="-5607"/>
              <a:lumOff val="5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B6E61A-9886-47CD-842F-A4C22416598C}">
      <dsp:nvSpPr>
        <dsp:cNvPr id="0" name=""/>
        <dsp:cNvSpPr/>
      </dsp:nvSpPr>
      <dsp:spPr>
        <a:xfrm>
          <a:off x="322549" y="2879552"/>
          <a:ext cx="4143705" cy="6060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3150354"/>
              <a:satOff val="-5046"/>
              <a:lumOff val="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Pembuatan perubahan situs harus mudah dan mencakup kebutuhan untuk perubahan kecil sekalipun</a:t>
          </a:r>
          <a:endParaRPr lang="id-ID" sz="1400" kern="1200" dirty="0"/>
        </a:p>
      </dsp:txBody>
      <dsp:txXfrm>
        <a:off x="322549" y="2879552"/>
        <a:ext cx="4143705" cy="606004"/>
      </dsp:txXfrm>
    </dsp:sp>
    <dsp:sp modelId="{082B5A05-F60E-4486-921F-C0F4C582517E}">
      <dsp:nvSpPr>
        <dsp:cNvPr id="0" name=""/>
        <dsp:cNvSpPr/>
      </dsp:nvSpPr>
      <dsp:spPr>
        <a:xfrm>
          <a:off x="322549" y="3647253"/>
          <a:ext cx="4090528" cy="371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Scalability</a:t>
          </a:r>
          <a:endParaRPr lang="id-ID" sz="1800" kern="1200" dirty="0"/>
        </a:p>
      </dsp:txBody>
      <dsp:txXfrm>
        <a:off x="322549" y="3647253"/>
        <a:ext cx="4090528" cy="371866"/>
      </dsp:txXfrm>
    </dsp:sp>
    <dsp:sp modelId="{AFB90212-33AC-4B62-A812-D6FCD8CA6E89}">
      <dsp:nvSpPr>
        <dsp:cNvPr id="0" name=""/>
        <dsp:cNvSpPr/>
      </dsp:nvSpPr>
      <dsp:spPr>
        <a:xfrm>
          <a:off x="322549" y="4019119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3675413"/>
                <a:satOff val="-5887"/>
                <a:lumOff val="61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3675413"/>
                <a:satOff val="-5887"/>
                <a:lumOff val="61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3675413"/>
              <a:satOff val="-5887"/>
              <a:lumOff val="6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BA0F08-F5FB-4744-9433-72F672A6D45E}">
      <dsp:nvSpPr>
        <dsp:cNvPr id="0" name=""/>
        <dsp:cNvSpPr/>
      </dsp:nvSpPr>
      <dsp:spPr>
        <a:xfrm>
          <a:off x="897495" y="4019119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3850432"/>
                <a:satOff val="-6167"/>
                <a:lumOff val="639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3850432"/>
                <a:satOff val="-6167"/>
                <a:lumOff val="639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3850432"/>
              <a:satOff val="-6167"/>
              <a:lumOff val="6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80B219D-86A0-4584-8EB9-425E93590E17}">
      <dsp:nvSpPr>
        <dsp:cNvPr id="0" name=""/>
        <dsp:cNvSpPr/>
      </dsp:nvSpPr>
      <dsp:spPr>
        <a:xfrm>
          <a:off x="1472896" y="4019119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4025452"/>
                <a:satOff val="-6448"/>
                <a:lumOff val="668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4025452"/>
                <a:satOff val="-6448"/>
                <a:lumOff val="668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4025452"/>
              <a:satOff val="-6448"/>
              <a:lumOff val="66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3F8B6BA-3D62-4C00-9042-279C6A986838}">
      <dsp:nvSpPr>
        <dsp:cNvPr id="0" name=""/>
        <dsp:cNvSpPr/>
      </dsp:nvSpPr>
      <dsp:spPr>
        <a:xfrm>
          <a:off x="2047843" y="4019119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4200472"/>
                <a:satOff val="-6728"/>
                <a:lumOff val="697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4200472"/>
                <a:satOff val="-6728"/>
                <a:lumOff val="697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4200472"/>
              <a:satOff val="-6728"/>
              <a:lumOff val="69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528A539-400B-4D5B-A847-7B5C3D255877}">
      <dsp:nvSpPr>
        <dsp:cNvPr id="0" name=""/>
        <dsp:cNvSpPr/>
      </dsp:nvSpPr>
      <dsp:spPr>
        <a:xfrm>
          <a:off x="2623244" y="4019119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4375491"/>
                <a:satOff val="-7008"/>
                <a:lumOff val="726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4375491"/>
                <a:satOff val="-7008"/>
                <a:lumOff val="726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4375491"/>
              <a:satOff val="-7008"/>
              <a:lumOff val="7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79BEBDE-EA9C-4840-A99A-B6917DA2C681}">
      <dsp:nvSpPr>
        <dsp:cNvPr id="0" name=""/>
        <dsp:cNvSpPr/>
      </dsp:nvSpPr>
      <dsp:spPr>
        <a:xfrm>
          <a:off x="3198190" y="4019119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4550511"/>
                <a:satOff val="-7289"/>
                <a:lumOff val="755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4550511"/>
                <a:satOff val="-7289"/>
                <a:lumOff val="755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4550511"/>
              <a:satOff val="-7289"/>
              <a:lumOff val="7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BE0A31F-FA32-40C2-B809-91AEDBEAEC42}">
      <dsp:nvSpPr>
        <dsp:cNvPr id="0" name=""/>
        <dsp:cNvSpPr/>
      </dsp:nvSpPr>
      <dsp:spPr>
        <a:xfrm>
          <a:off x="3773591" y="4019119"/>
          <a:ext cx="957183" cy="75750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4">
                <a:hueOff val="-4725531"/>
                <a:satOff val="-7569"/>
                <a:lumOff val="784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4725531"/>
                <a:satOff val="-7569"/>
                <a:lumOff val="784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4725531"/>
              <a:satOff val="-7569"/>
              <a:lumOff val="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654A94C-07F0-4A41-8886-F428B37FD613}">
      <dsp:nvSpPr>
        <dsp:cNvPr id="0" name=""/>
        <dsp:cNvSpPr/>
      </dsp:nvSpPr>
      <dsp:spPr>
        <a:xfrm>
          <a:off x="322549" y="4094870"/>
          <a:ext cx="4143705" cy="6060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4">
              <a:hueOff val="-4725531"/>
              <a:satOff val="-7569"/>
              <a:lumOff val="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Mampu mendukung peningkatan di dalam jumlah pengguna yang banyak</a:t>
          </a:r>
          <a:endParaRPr lang="id-ID" sz="1400" kern="1200" dirty="0"/>
        </a:p>
      </dsp:txBody>
      <dsp:txXfrm>
        <a:off x="322549" y="4094870"/>
        <a:ext cx="4143705" cy="606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PENGANTAR REKAYASA WEB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SITI ASMIATUN, M.KOM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3275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Karakteristik aplikasi web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819212"/>
              </p:ext>
            </p:extLst>
          </p:nvPr>
        </p:nvGraphicFramePr>
        <p:xfrm>
          <a:off x="1141413" y="2249488"/>
          <a:ext cx="9906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/>
                <a:gridCol w="49530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Sistem</a:t>
                      </a:r>
                      <a:r>
                        <a:rPr lang="id-ID" baseline="0" dirty="0" smtClean="0"/>
                        <a:t> berbasis web sederhana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Sistem berbasis</a:t>
                      </a:r>
                      <a:r>
                        <a:rPr lang="id-ID" baseline="0" dirty="0" smtClean="0"/>
                        <a:t> web lanjut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Menyajikan</a:t>
                      </a:r>
                      <a:r>
                        <a:rPr lang="id-ID" baseline="0" dirty="0" smtClean="0"/>
                        <a:t> informasi tekstual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Halaman</a:t>
                      </a:r>
                      <a:r>
                        <a:rPr lang="id-ID" baseline="0" dirty="0" smtClean="0"/>
                        <a:t> wewb kompleks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Konten informasi tidak berubah, statis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Informasinya dinamis, berubah</a:t>
                      </a:r>
                      <a:r>
                        <a:rPr lang="id-ID" baseline="0" dirty="0" smtClean="0"/>
                        <a:t> dengan waktu dan kebutuhan pengguna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Navigasi sederhana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Sulit untuk navigasi dan pencarian informasi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Sistem terpisah (stand-alone)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Terintegrasi</a:t>
                      </a:r>
                      <a:r>
                        <a:rPr lang="id-ID" baseline="0" dirty="0" smtClean="0"/>
                        <a:t> dengan basis data, penjadwalan, penjajakan dan perencanaan lainnya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Tidak membutuhkan</a:t>
                      </a:r>
                      <a:r>
                        <a:rPr lang="id-ID" baseline="0" dirty="0" smtClean="0"/>
                        <a:t> kinerja yang tinggi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Membutuhkan kinerja tinggi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Digunakan untuk</a:t>
                      </a:r>
                      <a:r>
                        <a:rPr lang="id-ID" baseline="0" dirty="0" smtClean="0"/>
                        <a:t> penynebaran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Disebarkan di dalam aplikasi mission-critical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29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untuk rekayasa web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79941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61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652" y="0"/>
            <a:ext cx="9905998" cy="103031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Perbedaan aplikasi web dan perangkat lunak konvensional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477445"/>
              </p:ext>
            </p:extLst>
          </p:nvPr>
        </p:nvGraphicFramePr>
        <p:xfrm>
          <a:off x="819439" y="924560"/>
          <a:ext cx="99060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41"/>
                <a:gridCol w="9373159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Keterangan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Memadatkan</a:t>
                      </a:r>
                      <a:r>
                        <a:rPr lang="id-ID" baseline="0" dirty="0" smtClean="0"/>
                        <a:t> jadwal pengembangan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Evolusi</a:t>
                      </a:r>
                      <a:r>
                        <a:rPr lang="id-ID" baseline="0" dirty="0" smtClean="0"/>
                        <a:t> tetap dengan siklus revisi yang dipersingkat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Konten adalah raja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Spesifikasi kebutuhan tidak cukup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Tim kecil bekerja untuk jadwal yang sangat singkat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Kemunculan metodologi dan teknologi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Ketiadaan</a:t>
                      </a:r>
                      <a:r>
                        <a:rPr lang="id-ID" baseline="0" dirty="0" smtClean="0"/>
                        <a:t> proses pengujian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Kepuasan</a:t>
                      </a:r>
                      <a:r>
                        <a:rPr lang="id-ID" baseline="0" dirty="0" smtClean="0"/>
                        <a:t> pengguna dan ancaman dari kompetisi seseorang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Mendukung manajemen yang minimal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Kritikal kinerja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Mengembangkan</a:t>
                      </a:r>
                      <a:r>
                        <a:rPr lang="id-ID" baseline="0" dirty="0" smtClean="0"/>
                        <a:t> standar untuk aplikasi web yang harus dipatuhi 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Pemahaman disiplin tambahan diperlukan</a:t>
                      </a:r>
                      <a:r>
                        <a:rPr lang="id-ID" baseline="0" dirty="0" smtClean="0"/>
                        <a:t> untuk aplikasi web seperti desain, hiperteks penyajian info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Pertimbangan</a:t>
                      </a:r>
                      <a:r>
                        <a:rPr lang="id-ID" baseline="0" dirty="0" smtClean="0"/>
                        <a:t> keamanan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Legalitas,</a:t>
                      </a:r>
                      <a:r>
                        <a:rPr lang="id-ID" baseline="0" dirty="0" smtClean="0"/>
                        <a:t> kesosialan dan isu etika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Variasi latar</a:t>
                      </a:r>
                      <a:r>
                        <a:rPr lang="id-ID" baseline="0" dirty="0" smtClean="0"/>
                        <a:t> belakang pengembang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09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REKAYASA WEB BUKAN PERANGKAT LUNAK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9793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id-ID" dirty="0" smtClean="0"/>
              <a:t>Warren (2001) menyatakan bahwa situs web mematuhi laws of software evolution. </a:t>
            </a:r>
          </a:p>
          <a:p>
            <a:r>
              <a:rPr lang="id-ID" dirty="0" smtClean="0"/>
              <a:t>Situs web memerlukan jenis pemeliharan yang tidak termasuk di dalam perangkat lunak standar</a:t>
            </a:r>
          </a:p>
          <a:p>
            <a:r>
              <a:rPr lang="id-ID" dirty="0" smtClean="0"/>
              <a:t>Pemeliharaan situs web bersifat untung-untungan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631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802946"/>
              </p:ext>
            </p:extLst>
          </p:nvPr>
        </p:nvGraphicFramePr>
        <p:xfrm>
          <a:off x="3296989" y="884486"/>
          <a:ext cx="5053325" cy="4777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0911" y="0"/>
            <a:ext cx="798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 smtClean="0"/>
              <a:t>DAFTAR PROPERTI SITUS WEB YANG BAIK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097765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APLIKASI WEB BERBASIS MANAJEMEN KONTEN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id-ID" dirty="0" smtClean="0"/>
              <a:t>Manajemen konten biasa dikenal dengan </a:t>
            </a:r>
            <a:r>
              <a:rPr lang="id-ID" i="1" dirty="0" smtClean="0"/>
              <a:t>Content Management System (</a:t>
            </a:r>
            <a:r>
              <a:rPr lang="id-ID" dirty="0" smtClean="0"/>
              <a:t>CMS) artinya tool yang memungkinkan berbagai staf teknis dan non teknis untuk menciptakan, mengedit, mengelola dan menerbitkan berbagai konten.</a:t>
            </a:r>
          </a:p>
          <a:p>
            <a:r>
              <a:rPr lang="id-ID" dirty="0" smtClean="0"/>
              <a:t>Konten adalah pokok, tipe, atau unit dari informasi digital dapat berupa teks, citra, grafis, video, suara</a:t>
            </a:r>
          </a:p>
          <a:p>
            <a:r>
              <a:rPr lang="id-ID" dirty="0" smtClean="0"/>
              <a:t>Manajemen konten adalah kombinasi aturan-aturan, proses atau aliran kerja sehingga penyimpanan elektronik dianggap sebagai “yang dikelola” daripada “yang tidak dikelola”</a:t>
            </a:r>
          </a:p>
          <a:p>
            <a:r>
              <a:rPr lang="id-ID" dirty="0" smtClean="0"/>
              <a:t>Sistem manajemen konten diartikan sebagai tool atau kombinasi tool yang memudahkan produksi yang efektif dan efisien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8660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MANAJEMEN KONTEN SUMBER TERBUKA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Ada banyak aplikasi open source, diantaranya adalah postnuke, PHPNuke, Drupal. Semuanya merupakan aplikasi CMS yang dikembangkan dengan bahasa pemrograman PHP dan basis data MySQL. </a:t>
            </a:r>
          </a:p>
          <a:p>
            <a:r>
              <a:rPr lang="id-ID" dirty="0" smtClean="0"/>
              <a:t>Aplikasi CMS ini sering digunakan untuk berbagi informassi suatu komunitas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3297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TEKNOLOGI INTERNET DAN APLIKASI WEB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1526"/>
            <a:ext cx="9905999" cy="4765183"/>
          </a:xfrm>
        </p:spPr>
        <p:txBody>
          <a:bodyPr>
            <a:no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Internet</a:t>
            </a:r>
          </a:p>
          <a:p>
            <a:r>
              <a:rPr lang="id-ID" sz="2000" b="1" dirty="0" smtClean="0">
                <a:solidFill>
                  <a:schemeClr val="bg1"/>
                </a:solidFill>
              </a:rPr>
              <a:t>Sejarah Internet</a:t>
            </a:r>
          </a:p>
          <a:p>
            <a:r>
              <a:rPr lang="id-ID" sz="2000" b="1" dirty="0" smtClean="0">
                <a:solidFill>
                  <a:schemeClr val="bg1"/>
                </a:solidFill>
              </a:rPr>
              <a:t>Pengantar Web</a:t>
            </a:r>
          </a:p>
          <a:p>
            <a:r>
              <a:rPr lang="id-ID" sz="2000" b="1" dirty="0" smtClean="0">
                <a:solidFill>
                  <a:schemeClr val="bg1"/>
                </a:solidFill>
              </a:rPr>
              <a:t>Arsitektur Web Tradisional</a:t>
            </a:r>
          </a:p>
          <a:p>
            <a:r>
              <a:rPr lang="id-ID" sz="2000" b="1" dirty="0" smtClean="0">
                <a:solidFill>
                  <a:schemeClr val="bg1"/>
                </a:solidFill>
              </a:rPr>
              <a:t>Aplikasi Web</a:t>
            </a:r>
          </a:p>
          <a:p>
            <a:r>
              <a:rPr lang="id-ID" sz="2000" b="1" dirty="0" smtClean="0">
                <a:solidFill>
                  <a:schemeClr val="bg1"/>
                </a:solidFill>
              </a:rPr>
              <a:t>Karakteristik Aplikasi Web</a:t>
            </a:r>
          </a:p>
          <a:p>
            <a:r>
              <a:rPr lang="id-ID" sz="2000" b="1" dirty="0" smtClean="0">
                <a:solidFill>
                  <a:schemeClr val="bg1"/>
                </a:solidFill>
              </a:rPr>
              <a:t>Teknologi Web</a:t>
            </a:r>
          </a:p>
          <a:p>
            <a:r>
              <a:rPr lang="id-ID" sz="2000" b="1" dirty="0" smtClean="0">
                <a:solidFill>
                  <a:schemeClr val="bg1"/>
                </a:solidFill>
              </a:rPr>
              <a:t>Jenis Aplikasi </a:t>
            </a:r>
            <a:r>
              <a:rPr lang="id-ID" sz="2000" b="1" dirty="0" smtClean="0">
                <a:solidFill>
                  <a:schemeClr val="bg1"/>
                </a:solidFill>
              </a:rPr>
              <a:t>Weba</a:t>
            </a:r>
            <a:endParaRPr lang="id-ID" sz="2000" b="1" dirty="0" smtClean="0">
              <a:solidFill>
                <a:schemeClr val="bg1"/>
              </a:solidFill>
            </a:endParaRPr>
          </a:p>
          <a:p>
            <a:r>
              <a:rPr lang="id-ID" sz="2000" b="1" dirty="0" smtClean="0">
                <a:solidFill>
                  <a:schemeClr val="bg1"/>
                </a:solidFill>
              </a:rPr>
              <a:t>Arsitektur 3-Tier</a:t>
            </a:r>
          </a:p>
          <a:p>
            <a:r>
              <a:rPr lang="id-ID" sz="2000" b="1" dirty="0" smtClean="0">
                <a:solidFill>
                  <a:schemeClr val="bg1"/>
                </a:solidFill>
              </a:rPr>
              <a:t>Perangkat Lunak Client-Server</a:t>
            </a:r>
          </a:p>
          <a:p>
            <a:r>
              <a:rPr lang="id-ID" sz="2000" b="1" dirty="0" smtClean="0">
                <a:solidFill>
                  <a:schemeClr val="bg1"/>
                </a:solidFill>
              </a:rPr>
              <a:t>Protokol untuk Interaksi Antara Client dan Server</a:t>
            </a:r>
          </a:p>
          <a:p>
            <a:r>
              <a:rPr lang="id-ID" sz="2000" b="1" dirty="0" smtClean="0">
                <a:solidFill>
                  <a:schemeClr val="bg1"/>
                </a:solidFill>
              </a:rPr>
              <a:t>Perangkat Lunak Server Web</a:t>
            </a:r>
          </a:p>
          <a:p>
            <a:r>
              <a:rPr lang="id-ID" sz="2000" b="1" dirty="0" smtClean="0">
                <a:solidFill>
                  <a:schemeClr val="bg1"/>
                </a:solidFill>
              </a:rPr>
              <a:t>Aplikasi Web dan Hipermedia</a:t>
            </a:r>
          </a:p>
          <a:p>
            <a:r>
              <a:rPr lang="id-ID" sz="2000" b="1" dirty="0" smtClean="0">
                <a:solidFill>
                  <a:schemeClr val="bg1"/>
                </a:solidFill>
              </a:rPr>
              <a:t>WEB-LIKE Platforms dan Web-Like Application</a:t>
            </a:r>
          </a:p>
          <a:p>
            <a:r>
              <a:rPr lang="id-ID" sz="2000" b="1" dirty="0" smtClean="0">
                <a:solidFill>
                  <a:schemeClr val="bg1"/>
                </a:solidFill>
              </a:rPr>
              <a:t>Aplikasi Terdistribusi</a:t>
            </a:r>
            <a:endParaRPr lang="id-ID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7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TERIMA 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2429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Konsep dasar rekayasa web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95637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85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Uraian tentang rekayasa web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id-ID" sz="1600" dirty="0"/>
              <a:t> </a:t>
            </a:r>
            <a:r>
              <a:rPr lang="id-ID" sz="1600" dirty="0" smtClean="0"/>
              <a:t>Kebanyakan sistem berbasis web untuk saat ini adalah halaman web statis dan dinamis</a:t>
            </a:r>
          </a:p>
          <a:p>
            <a:r>
              <a:rPr lang="id-ID" sz="1600" dirty="0" smtClean="0"/>
              <a:t>Sistem berbasis web dipusatkan pada </a:t>
            </a:r>
            <a:r>
              <a:rPr lang="id-ID" sz="1600" i="1" dirty="0" smtClean="0"/>
              <a:t>look and feel, </a:t>
            </a:r>
            <a:r>
              <a:rPr lang="id-ID" sz="1600" dirty="0" smtClean="0"/>
              <a:t>menyokong kreativitas visual, dan penyatuan multimedia dalam penyajian antarmuka.</a:t>
            </a:r>
          </a:p>
          <a:p>
            <a:r>
              <a:rPr lang="id-ID" sz="1600" dirty="0" smtClean="0"/>
              <a:t>Kebanyakan sistem berbasis web akan berlanjut pada pengembangan </a:t>
            </a:r>
            <a:r>
              <a:rPr lang="id-ID" sz="1600" i="1" dirty="0" smtClean="0"/>
              <a:t>content-driven</a:t>
            </a:r>
            <a:endParaRPr lang="id-ID" sz="1600" dirty="0"/>
          </a:p>
          <a:p>
            <a:r>
              <a:rPr lang="id-ID" sz="1600" dirty="0" smtClean="0"/>
              <a:t>Dibutuhkan untuk memenuhi kebutuhan pengguna dengan kemampuan dan keahlian yang beragam untuk mengatasi kesulitan interaksi manusia dan komputer, antarmuka pengguna dan penyajian informasi</a:t>
            </a:r>
          </a:p>
          <a:p>
            <a:r>
              <a:rPr lang="id-ID" sz="1600" dirty="0" smtClean="0"/>
              <a:t>Dikembangkan dalam waktu yangn sangat singkat sehingga sulit untuk membuat dan menerapkan pada tingkat yang sama</a:t>
            </a:r>
          </a:p>
          <a:p>
            <a:r>
              <a:rPr lang="id-ID" sz="1600" dirty="0" smtClean="0"/>
              <a:t>Orang yang membangun dan mengembangkan sistem berbasis web biasanya memiliki latar belakang pendidikan yang berbeda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400405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REKAYASA WEB ADALAH BIDANG YANG MULTIDISIPLINER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82915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0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Area utama pengetahuan di dalam rekayasa web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812702"/>
              </p:ext>
            </p:extLst>
          </p:nvPr>
        </p:nvGraphicFramePr>
        <p:xfrm>
          <a:off x="1141413" y="1416675"/>
          <a:ext cx="9906000" cy="5306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468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988" y="0"/>
            <a:ext cx="9905998" cy="978794"/>
          </a:xfrm>
        </p:spPr>
        <p:txBody>
          <a:bodyPr/>
          <a:lstStyle/>
          <a:p>
            <a:r>
              <a:rPr lang="id-ID" dirty="0" smtClean="0"/>
              <a:t>KEAHLIAN BIDANG REKAYASA WEB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619673"/>
              </p:ext>
            </p:extLst>
          </p:nvPr>
        </p:nvGraphicFramePr>
        <p:xfrm>
          <a:off x="1141413" y="978794"/>
          <a:ext cx="9906000" cy="519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19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261" y="0"/>
            <a:ext cx="9905998" cy="1107583"/>
          </a:xfrm>
        </p:spPr>
        <p:txBody>
          <a:bodyPr/>
          <a:lstStyle/>
          <a:p>
            <a:r>
              <a:rPr lang="id-ID" dirty="0" smtClean="0"/>
              <a:t>AktIVITAS REKAYASA WEB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975721"/>
              </p:ext>
            </p:extLst>
          </p:nvPr>
        </p:nvGraphicFramePr>
        <p:xfrm>
          <a:off x="2777030" y="772732"/>
          <a:ext cx="6289697" cy="5834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17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Fitur-fitur aplikasi web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06275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93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Kategori aplikasi web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37727"/>
              </p:ext>
            </p:extLst>
          </p:nvPr>
        </p:nvGraphicFramePr>
        <p:xfrm>
          <a:off x="1141413" y="2249488"/>
          <a:ext cx="99060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/>
                <a:gridCol w="495300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Kategori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Contoh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Informational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Surat kabar online, katalog produk, service</a:t>
                      </a:r>
                      <a:r>
                        <a:rPr lang="id-ID" baseline="0" dirty="0" smtClean="0"/>
                        <a:t> manual,buku elektronik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Internaktif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Formulir pendaftaran, penyajian informasi yang dikustomisasi,</a:t>
                      </a:r>
                      <a:r>
                        <a:rPr lang="id-ID" baseline="0" dirty="0" smtClean="0"/>
                        <a:t> dan permainan online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Transaksional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Belanja elektronik, pemesanan barang</a:t>
                      </a:r>
                      <a:r>
                        <a:rPr lang="id-ID" baseline="0" dirty="0" smtClean="0"/>
                        <a:t> dan layanan dan perbankan on-line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Workflow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Sistem penjadwalan dan</a:t>
                      </a:r>
                      <a:r>
                        <a:rPr lang="id-ID" baseline="0" dirty="0" smtClean="0"/>
                        <a:t> perencanaan on line, manajemen inventori dan pengawasan status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Lingkungan kerja kolaboratif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Sistem authoring</a:t>
                      </a:r>
                      <a:r>
                        <a:rPr lang="id-ID" baseline="0" dirty="0" smtClean="0"/>
                        <a:t> terdistribusi dan tool desain kolaboratif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Marketplace, komunitas on-line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Kelompok chat, sistem yang merekomendasikan</a:t>
                      </a:r>
                      <a:r>
                        <a:rPr lang="id-ID" baseline="0" dirty="0" smtClean="0"/>
                        <a:t> sebua produk, layanan dan pelelangan on-line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Web portal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Mal belanja elektronik dan perantara online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068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342</TotalTime>
  <Words>1141</Words>
  <Application>Microsoft Office PowerPoint</Application>
  <PresentationFormat>Custom</PresentationFormat>
  <Paragraphs>201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Circuit</vt:lpstr>
      <vt:lpstr>PENGANTAR REKAYASA WEB</vt:lpstr>
      <vt:lpstr>Konsep dasar rekayasa web</vt:lpstr>
      <vt:lpstr>Uraian tentang rekayasa web</vt:lpstr>
      <vt:lpstr>REKAYASA WEB ADALAH BIDANG YANG MULTIDISIPLINER</vt:lpstr>
      <vt:lpstr>Area utama pengetahuan di dalam rekayasa web</vt:lpstr>
      <vt:lpstr>KEAHLIAN BIDANG REKAYASA WEB</vt:lpstr>
      <vt:lpstr>AktIVITAS REKAYASA WEB</vt:lpstr>
      <vt:lpstr>Fitur-fitur aplikasi web</vt:lpstr>
      <vt:lpstr>Kategori aplikasi web</vt:lpstr>
      <vt:lpstr>Karakteristik aplikasi web</vt:lpstr>
      <vt:lpstr>Kebutuhan untuk rekayasa web</vt:lpstr>
      <vt:lpstr>Perbedaan aplikasi web dan perangkat lunak konvensional</vt:lpstr>
      <vt:lpstr>REKAYASA WEB BUKAN PERANGKAT LUNAK</vt:lpstr>
      <vt:lpstr>PowerPoint Presentation</vt:lpstr>
      <vt:lpstr>APLIKASI WEB BERBASIS MANAJEMEN KONTEN</vt:lpstr>
      <vt:lpstr>SISTEM MANAJEMEN KONTEN SUMBER TERBUKA</vt:lpstr>
      <vt:lpstr>TEKNOLOGI INTERNET DAN APLIKASI WEB</vt:lpstr>
      <vt:lpstr>TERIMA KASIH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REKAYASA WEB</dc:title>
  <dc:creator>MIEA</dc:creator>
  <cp:lastModifiedBy>ftik</cp:lastModifiedBy>
  <cp:revision>31</cp:revision>
  <dcterms:created xsi:type="dcterms:W3CDTF">2015-09-20T08:43:54Z</dcterms:created>
  <dcterms:modified xsi:type="dcterms:W3CDTF">2015-09-28T13:19:52Z</dcterms:modified>
</cp:coreProperties>
</file>