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64" r:id="rId3"/>
    <p:sldId id="276" r:id="rId4"/>
    <p:sldId id="277" r:id="rId5"/>
    <p:sldId id="278" r:id="rId6"/>
    <p:sldId id="279" r:id="rId7"/>
    <p:sldId id="268" r:id="rId8"/>
    <p:sldId id="282" r:id="rId9"/>
    <p:sldId id="270" r:id="rId10"/>
    <p:sldId id="281" r:id="rId11"/>
    <p:sldId id="26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14208-1E5D-497D-B73D-07EB3330019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976AD060-3387-4761-85AD-69C198EA4CB5}">
      <dgm:prSet phldrT="[Text]"/>
      <dgm:spPr/>
      <dgm:t>
        <a:bodyPr/>
        <a:lstStyle/>
        <a:p>
          <a:r>
            <a:rPr lang="id-ID" dirty="0" smtClean="0"/>
            <a:t>Arsitektur menggambarkan struktur</a:t>
          </a:r>
          <a:endParaRPr lang="id-ID" dirty="0"/>
        </a:p>
      </dgm:t>
    </dgm:pt>
    <dgm:pt modelId="{1A58CAF0-3904-43E7-8E79-3802E224189B}" type="parTrans" cxnId="{103E0939-C6C9-437C-8D19-75DF573CFA98}">
      <dgm:prSet/>
      <dgm:spPr/>
      <dgm:t>
        <a:bodyPr/>
        <a:lstStyle/>
        <a:p>
          <a:endParaRPr lang="id-ID"/>
        </a:p>
      </dgm:t>
    </dgm:pt>
    <dgm:pt modelId="{46671A58-4BBB-4033-8C8A-44E308EB5194}" type="sibTrans" cxnId="{103E0939-C6C9-437C-8D19-75DF573CFA98}">
      <dgm:prSet/>
      <dgm:spPr/>
      <dgm:t>
        <a:bodyPr/>
        <a:lstStyle/>
        <a:p>
          <a:endParaRPr lang="id-ID"/>
        </a:p>
      </dgm:t>
    </dgm:pt>
    <dgm:pt modelId="{B173F9F4-9510-4B2F-AB12-3C60199ECBB8}">
      <dgm:prSet phldrT="[Text]"/>
      <dgm:spPr/>
      <dgm:t>
        <a:bodyPr/>
        <a:lstStyle/>
        <a:p>
          <a:r>
            <a:rPr lang="id-ID" dirty="0" smtClean="0"/>
            <a:t>Arsitektur membentuk transisi dari analisis ke implementasi</a:t>
          </a:r>
          <a:endParaRPr lang="id-ID" dirty="0"/>
        </a:p>
      </dgm:t>
    </dgm:pt>
    <dgm:pt modelId="{54630A11-21B1-4BB4-A119-48BEF2D85278}" type="parTrans" cxnId="{146C9199-2A03-4DF1-A0E9-A51921D03371}">
      <dgm:prSet/>
      <dgm:spPr/>
      <dgm:t>
        <a:bodyPr/>
        <a:lstStyle/>
        <a:p>
          <a:endParaRPr lang="id-ID"/>
        </a:p>
      </dgm:t>
    </dgm:pt>
    <dgm:pt modelId="{75D0F93F-67BE-4879-82AE-F2382C140589}" type="sibTrans" cxnId="{146C9199-2A03-4DF1-A0E9-A51921D03371}">
      <dgm:prSet/>
      <dgm:spPr/>
      <dgm:t>
        <a:bodyPr/>
        <a:lstStyle/>
        <a:p>
          <a:endParaRPr lang="id-ID"/>
        </a:p>
      </dgm:t>
    </dgm:pt>
    <dgm:pt modelId="{CF5E9196-AE18-4831-BAFB-845C097D19AF}">
      <dgm:prSet phldrT="[Text]"/>
      <dgm:spPr/>
      <dgm:t>
        <a:bodyPr/>
        <a:lstStyle/>
        <a:p>
          <a:r>
            <a:rPr lang="id-ID" dirty="0" smtClean="0"/>
            <a:t>Arsitektur dapat dilihat dari sudut pandang yang berbeda</a:t>
          </a:r>
          <a:endParaRPr lang="id-ID" dirty="0"/>
        </a:p>
      </dgm:t>
    </dgm:pt>
    <dgm:pt modelId="{531D1357-3165-438F-A0AA-247E892F8B2A}" type="parTrans" cxnId="{861FEB25-CB53-450E-86F8-E3590DCE7251}">
      <dgm:prSet/>
      <dgm:spPr/>
      <dgm:t>
        <a:bodyPr/>
        <a:lstStyle/>
        <a:p>
          <a:endParaRPr lang="id-ID"/>
        </a:p>
      </dgm:t>
    </dgm:pt>
    <dgm:pt modelId="{6C52AB70-3A44-4288-BAFD-931B2F0B0CAA}" type="sibTrans" cxnId="{861FEB25-CB53-450E-86F8-E3590DCE7251}">
      <dgm:prSet/>
      <dgm:spPr/>
      <dgm:t>
        <a:bodyPr/>
        <a:lstStyle/>
        <a:p>
          <a:endParaRPr lang="id-ID"/>
        </a:p>
      </dgm:t>
    </dgm:pt>
    <dgm:pt modelId="{A479D932-070D-4EC9-A4FB-465FCF1D5B5F}">
      <dgm:prSet phldrT="[Text]"/>
      <dgm:spPr/>
      <dgm:t>
        <a:bodyPr/>
        <a:lstStyle/>
        <a:p>
          <a:r>
            <a:rPr lang="id-ID" dirty="0" smtClean="0"/>
            <a:t>Arsitektur membuat suatu sistem yang dapat dimengerti</a:t>
          </a:r>
          <a:endParaRPr lang="id-ID" dirty="0"/>
        </a:p>
      </dgm:t>
    </dgm:pt>
    <dgm:pt modelId="{F50BF2B6-80CF-4734-B244-F0A35E4ED189}" type="parTrans" cxnId="{2EDAACF0-1826-4246-A499-41475D8285F1}">
      <dgm:prSet/>
      <dgm:spPr/>
      <dgm:t>
        <a:bodyPr/>
        <a:lstStyle/>
        <a:p>
          <a:endParaRPr lang="id-ID"/>
        </a:p>
      </dgm:t>
    </dgm:pt>
    <dgm:pt modelId="{7D3BC3BC-3EEC-4F15-8744-894F9402BEF9}" type="sibTrans" cxnId="{2EDAACF0-1826-4246-A499-41475D8285F1}">
      <dgm:prSet/>
      <dgm:spPr/>
      <dgm:t>
        <a:bodyPr/>
        <a:lstStyle/>
        <a:p>
          <a:endParaRPr lang="id-ID"/>
        </a:p>
      </dgm:t>
    </dgm:pt>
    <dgm:pt modelId="{C8ACF568-9971-4743-BA80-851FE0B5CE59}">
      <dgm:prSet phldrT="[Text]"/>
      <dgm:spPr/>
      <dgm:t>
        <a:bodyPr/>
        <a:lstStyle/>
        <a:p>
          <a:r>
            <a:rPr lang="id-ID" dirty="0" smtClean="0"/>
            <a:t>Arsitektur menyajikan kerangka untuk sistem yang fleksible</a:t>
          </a:r>
          <a:endParaRPr lang="id-ID" dirty="0"/>
        </a:p>
      </dgm:t>
    </dgm:pt>
    <dgm:pt modelId="{3ED48223-2710-4940-82A6-16C122B74CA9}" type="parTrans" cxnId="{9D10B2EB-9E64-4508-B643-C83A7937118C}">
      <dgm:prSet/>
      <dgm:spPr/>
      <dgm:t>
        <a:bodyPr/>
        <a:lstStyle/>
        <a:p>
          <a:endParaRPr lang="id-ID"/>
        </a:p>
      </dgm:t>
    </dgm:pt>
    <dgm:pt modelId="{0C44D3B2-F25D-414E-AFAE-98C6AA63B0FC}" type="sibTrans" cxnId="{9D10B2EB-9E64-4508-B643-C83A7937118C}">
      <dgm:prSet/>
      <dgm:spPr/>
      <dgm:t>
        <a:bodyPr/>
        <a:lstStyle/>
        <a:p>
          <a:endParaRPr lang="id-ID"/>
        </a:p>
      </dgm:t>
    </dgm:pt>
    <dgm:pt modelId="{C1390963-3497-4806-9387-4E149744A313}" type="pres">
      <dgm:prSet presAssocID="{38B14208-1E5D-497D-B73D-07EB3330019F}" presName="outerComposite" presStyleCnt="0">
        <dgm:presLayoutVars>
          <dgm:chMax val="5"/>
          <dgm:dir/>
          <dgm:resizeHandles val="exact"/>
        </dgm:presLayoutVars>
      </dgm:prSet>
      <dgm:spPr/>
    </dgm:pt>
    <dgm:pt modelId="{40E589B4-3475-4DD3-900F-59AF15C80E9C}" type="pres">
      <dgm:prSet presAssocID="{38B14208-1E5D-497D-B73D-07EB3330019F}" presName="dummyMaxCanvas" presStyleCnt="0">
        <dgm:presLayoutVars/>
      </dgm:prSet>
      <dgm:spPr/>
    </dgm:pt>
    <dgm:pt modelId="{9BAC1B98-A04A-4A53-A486-B2061BA9AFE2}" type="pres">
      <dgm:prSet presAssocID="{38B14208-1E5D-497D-B73D-07EB3330019F}" presName="FiveNodes_1" presStyleLbl="node1" presStyleIdx="0" presStyleCnt="5">
        <dgm:presLayoutVars>
          <dgm:bulletEnabled val="1"/>
        </dgm:presLayoutVars>
      </dgm:prSet>
      <dgm:spPr/>
    </dgm:pt>
    <dgm:pt modelId="{05DB917C-84F4-4758-B3F0-F64363CCFC0D}" type="pres">
      <dgm:prSet presAssocID="{38B14208-1E5D-497D-B73D-07EB3330019F}" presName="FiveNodes_2" presStyleLbl="node1" presStyleIdx="1" presStyleCnt="5">
        <dgm:presLayoutVars>
          <dgm:bulletEnabled val="1"/>
        </dgm:presLayoutVars>
      </dgm:prSet>
      <dgm:spPr/>
    </dgm:pt>
    <dgm:pt modelId="{EB54A1C4-0372-4F84-A7E0-AB6A5C025259}" type="pres">
      <dgm:prSet presAssocID="{38B14208-1E5D-497D-B73D-07EB3330019F}" presName="FiveNodes_3" presStyleLbl="node1" presStyleIdx="2" presStyleCnt="5">
        <dgm:presLayoutVars>
          <dgm:bulletEnabled val="1"/>
        </dgm:presLayoutVars>
      </dgm:prSet>
      <dgm:spPr/>
    </dgm:pt>
    <dgm:pt modelId="{B15488F3-D4D5-497B-A880-FF9DBE33EF96}" type="pres">
      <dgm:prSet presAssocID="{38B14208-1E5D-497D-B73D-07EB3330019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9FAB387-8E76-4976-B9C4-5D6D2F91BBE2}" type="pres">
      <dgm:prSet presAssocID="{38B14208-1E5D-497D-B73D-07EB3330019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0E16A19-B1B2-4C0A-8928-C7C00B0280A1}" type="pres">
      <dgm:prSet presAssocID="{38B14208-1E5D-497D-B73D-07EB3330019F}" presName="FiveConn_1-2" presStyleLbl="fgAccFollowNode1" presStyleIdx="0" presStyleCnt="4">
        <dgm:presLayoutVars>
          <dgm:bulletEnabled val="1"/>
        </dgm:presLayoutVars>
      </dgm:prSet>
      <dgm:spPr/>
    </dgm:pt>
    <dgm:pt modelId="{901B0F06-6C08-48C7-ABB4-0BF7C70071A3}" type="pres">
      <dgm:prSet presAssocID="{38B14208-1E5D-497D-B73D-07EB3330019F}" presName="FiveConn_2-3" presStyleLbl="fgAccFollowNode1" presStyleIdx="1" presStyleCnt="4">
        <dgm:presLayoutVars>
          <dgm:bulletEnabled val="1"/>
        </dgm:presLayoutVars>
      </dgm:prSet>
      <dgm:spPr/>
    </dgm:pt>
    <dgm:pt modelId="{1020D3CD-E658-487B-988A-67D954455808}" type="pres">
      <dgm:prSet presAssocID="{38B14208-1E5D-497D-B73D-07EB3330019F}" presName="FiveConn_3-4" presStyleLbl="fgAccFollowNode1" presStyleIdx="2" presStyleCnt="4">
        <dgm:presLayoutVars>
          <dgm:bulletEnabled val="1"/>
        </dgm:presLayoutVars>
      </dgm:prSet>
      <dgm:spPr/>
    </dgm:pt>
    <dgm:pt modelId="{EC9DBE5B-41D4-42F3-A82C-33E689B4BB1E}" type="pres">
      <dgm:prSet presAssocID="{38B14208-1E5D-497D-B73D-07EB3330019F}" presName="FiveConn_4-5" presStyleLbl="fgAccFollowNode1" presStyleIdx="3" presStyleCnt="4">
        <dgm:presLayoutVars>
          <dgm:bulletEnabled val="1"/>
        </dgm:presLayoutVars>
      </dgm:prSet>
      <dgm:spPr/>
    </dgm:pt>
    <dgm:pt modelId="{AE63CF89-8756-4113-947E-7A259AFD3F09}" type="pres">
      <dgm:prSet presAssocID="{38B14208-1E5D-497D-B73D-07EB3330019F}" presName="FiveNodes_1_text" presStyleLbl="node1" presStyleIdx="4" presStyleCnt="5">
        <dgm:presLayoutVars>
          <dgm:bulletEnabled val="1"/>
        </dgm:presLayoutVars>
      </dgm:prSet>
      <dgm:spPr/>
    </dgm:pt>
    <dgm:pt modelId="{53AC6ADD-35AF-430C-BB06-844341CEA11F}" type="pres">
      <dgm:prSet presAssocID="{38B14208-1E5D-497D-B73D-07EB3330019F}" presName="FiveNodes_2_text" presStyleLbl="node1" presStyleIdx="4" presStyleCnt="5">
        <dgm:presLayoutVars>
          <dgm:bulletEnabled val="1"/>
        </dgm:presLayoutVars>
      </dgm:prSet>
      <dgm:spPr/>
    </dgm:pt>
    <dgm:pt modelId="{E60EAD60-C5AF-4C98-B45D-6F2AF6043B0B}" type="pres">
      <dgm:prSet presAssocID="{38B14208-1E5D-497D-B73D-07EB3330019F}" presName="FiveNodes_3_text" presStyleLbl="node1" presStyleIdx="4" presStyleCnt="5">
        <dgm:presLayoutVars>
          <dgm:bulletEnabled val="1"/>
        </dgm:presLayoutVars>
      </dgm:prSet>
      <dgm:spPr/>
    </dgm:pt>
    <dgm:pt modelId="{6CF186E0-C1FA-4031-8437-0BCF429011C9}" type="pres">
      <dgm:prSet presAssocID="{38B14208-1E5D-497D-B73D-07EB3330019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ABBA148-C919-41D6-B5AE-B830117185F6}" type="pres">
      <dgm:prSet presAssocID="{38B14208-1E5D-497D-B73D-07EB3330019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D10B2EB-9E64-4508-B643-C83A7937118C}" srcId="{38B14208-1E5D-497D-B73D-07EB3330019F}" destId="{C8ACF568-9971-4743-BA80-851FE0B5CE59}" srcOrd="4" destOrd="0" parTransId="{3ED48223-2710-4940-82A6-16C122B74CA9}" sibTransId="{0C44D3B2-F25D-414E-AFAE-98C6AA63B0FC}"/>
    <dgm:cxn modelId="{F6C4C180-C844-4AA7-A458-F189DD7766A9}" type="presOf" srcId="{C8ACF568-9971-4743-BA80-851FE0B5CE59}" destId="{0ABBA148-C919-41D6-B5AE-B830117185F6}" srcOrd="1" destOrd="0" presId="urn:microsoft.com/office/officeart/2005/8/layout/vProcess5"/>
    <dgm:cxn modelId="{932291EC-8638-42E1-BF4F-78E442B9BC9E}" type="presOf" srcId="{38B14208-1E5D-497D-B73D-07EB3330019F}" destId="{C1390963-3497-4806-9387-4E149744A313}" srcOrd="0" destOrd="0" presId="urn:microsoft.com/office/officeart/2005/8/layout/vProcess5"/>
    <dgm:cxn modelId="{9C3DE289-6042-4948-A27E-58111DF78733}" type="presOf" srcId="{CF5E9196-AE18-4831-BAFB-845C097D19AF}" destId="{E60EAD60-C5AF-4C98-B45D-6F2AF6043B0B}" srcOrd="1" destOrd="0" presId="urn:microsoft.com/office/officeart/2005/8/layout/vProcess5"/>
    <dgm:cxn modelId="{344D1FA6-B5ED-47F4-9D76-5C729A7D50A5}" type="presOf" srcId="{976AD060-3387-4761-85AD-69C198EA4CB5}" destId="{AE63CF89-8756-4113-947E-7A259AFD3F09}" srcOrd="1" destOrd="0" presId="urn:microsoft.com/office/officeart/2005/8/layout/vProcess5"/>
    <dgm:cxn modelId="{8B5F9CFE-54FE-4429-9DED-87294D0F7921}" type="presOf" srcId="{976AD060-3387-4761-85AD-69C198EA4CB5}" destId="{9BAC1B98-A04A-4A53-A486-B2061BA9AFE2}" srcOrd="0" destOrd="0" presId="urn:microsoft.com/office/officeart/2005/8/layout/vProcess5"/>
    <dgm:cxn modelId="{3E3ECEBE-1133-4567-96E3-4F3220E682D2}" type="presOf" srcId="{7D3BC3BC-3EEC-4F15-8744-894F9402BEF9}" destId="{EC9DBE5B-41D4-42F3-A82C-33E689B4BB1E}" srcOrd="0" destOrd="0" presId="urn:microsoft.com/office/officeart/2005/8/layout/vProcess5"/>
    <dgm:cxn modelId="{08B9F347-63AD-426D-AB27-7444475E26AE}" type="presOf" srcId="{75D0F93F-67BE-4879-82AE-F2382C140589}" destId="{901B0F06-6C08-48C7-ABB4-0BF7C70071A3}" srcOrd="0" destOrd="0" presId="urn:microsoft.com/office/officeart/2005/8/layout/vProcess5"/>
    <dgm:cxn modelId="{8674237F-6F5B-49B9-A041-6D510BE40CC7}" type="presOf" srcId="{B173F9F4-9510-4B2F-AB12-3C60199ECBB8}" destId="{05DB917C-84F4-4758-B3F0-F64363CCFC0D}" srcOrd="0" destOrd="0" presId="urn:microsoft.com/office/officeart/2005/8/layout/vProcess5"/>
    <dgm:cxn modelId="{103E0939-C6C9-437C-8D19-75DF573CFA98}" srcId="{38B14208-1E5D-497D-B73D-07EB3330019F}" destId="{976AD060-3387-4761-85AD-69C198EA4CB5}" srcOrd="0" destOrd="0" parTransId="{1A58CAF0-3904-43E7-8E79-3802E224189B}" sibTransId="{46671A58-4BBB-4033-8C8A-44E308EB5194}"/>
    <dgm:cxn modelId="{2EDAACF0-1826-4246-A499-41475D8285F1}" srcId="{38B14208-1E5D-497D-B73D-07EB3330019F}" destId="{A479D932-070D-4EC9-A4FB-465FCF1D5B5F}" srcOrd="3" destOrd="0" parTransId="{F50BF2B6-80CF-4734-B244-F0A35E4ED189}" sibTransId="{7D3BC3BC-3EEC-4F15-8744-894F9402BEF9}"/>
    <dgm:cxn modelId="{8155534E-F785-4BD7-BED9-65B60F201E35}" type="presOf" srcId="{6C52AB70-3A44-4288-BAFD-931B2F0B0CAA}" destId="{1020D3CD-E658-487B-988A-67D954455808}" srcOrd="0" destOrd="0" presId="urn:microsoft.com/office/officeart/2005/8/layout/vProcess5"/>
    <dgm:cxn modelId="{0F842240-A79E-4BD0-AC12-26608DD1617B}" type="presOf" srcId="{B173F9F4-9510-4B2F-AB12-3C60199ECBB8}" destId="{53AC6ADD-35AF-430C-BB06-844341CEA11F}" srcOrd="1" destOrd="0" presId="urn:microsoft.com/office/officeart/2005/8/layout/vProcess5"/>
    <dgm:cxn modelId="{E4147838-9915-42A4-B575-8F47667310C9}" type="presOf" srcId="{C8ACF568-9971-4743-BA80-851FE0B5CE59}" destId="{49FAB387-8E76-4976-B9C4-5D6D2F91BBE2}" srcOrd="0" destOrd="0" presId="urn:microsoft.com/office/officeart/2005/8/layout/vProcess5"/>
    <dgm:cxn modelId="{D7A6B7F7-4EA3-415C-BDAB-D16DA79674CF}" type="presOf" srcId="{A479D932-070D-4EC9-A4FB-465FCF1D5B5F}" destId="{6CF186E0-C1FA-4031-8437-0BCF429011C9}" srcOrd="1" destOrd="0" presId="urn:microsoft.com/office/officeart/2005/8/layout/vProcess5"/>
    <dgm:cxn modelId="{146C9199-2A03-4DF1-A0E9-A51921D03371}" srcId="{38B14208-1E5D-497D-B73D-07EB3330019F}" destId="{B173F9F4-9510-4B2F-AB12-3C60199ECBB8}" srcOrd="1" destOrd="0" parTransId="{54630A11-21B1-4BB4-A119-48BEF2D85278}" sibTransId="{75D0F93F-67BE-4879-82AE-F2382C140589}"/>
    <dgm:cxn modelId="{09050F9C-0955-43BD-9A91-AC54EE8DC627}" type="presOf" srcId="{A479D932-070D-4EC9-A4FB-465FCF1D5B5F}" destId="{B15488F3-D4D5-497B-A880-FF9DBE33EF96}" srcOrd="0" destOrd="0" presId="urn:microsoft.com/office/officeart/2005/8/layout/vProcess5"/>
    <dgm:cxn modelId="{BE8F42FC-B72D-404E-A70A-7F3A7D9F1D62}" type="presOf" srcId="{46671A58-4BBB-4033-8C8A-44E308EB5194}" destId="{30E16A19-B1B2-4C0A-8928-C7C00B0280A1}" srcOrd="0" destOrd="0" presId="urn:microsoft.com/office/officeart/2005/8/layout/vProcess5"/>
    <dgm:cxn modelId="{1270C8AB-8866-4EC8-A09A-40D2A42C35C5}" type="presOf" srcId="{CF5E9196-AE18-4831-BAFB-845C097D19AF}" destId="{EB54A1C4-0372-4F84-A7E0-AB6A5C025259}" srcOrd="0" destOrd="0" presId="urn:microsoft.com/office/officeart/2005/8/layout/vProcess5"/>
    <dgm:cxn modelId="{861FEB25-CB53-450E-86F8-E3590DCE7251}" srcId="{38B14208-1E5D-497D-B73D-07EB3330019F}" destId="{CF5E9196-AE18-4831-BAFB-845C097D19AF}" srcOrd="2" destOrd="0" parTransId="{531D1357-3165-438F-A0AA-247E892F8B2A}" sibTransId="{6C52AB70-3A44-4288-BAFD-931B2F0B0CAA}"/>
    <dgm:cxn modelId="{7621649B-5D6C-480C-B1D4-B1BC1B7A01F9}" type="presParOf" srcId="{C1390963-3497-4806-9387-4E149744A313}" destId="{40E589B4-3475-4DD3-900F-59AF15C80E9C}" srcOrd="0" destOrd="0" presId="urn:microsoft.com/office/officeart/2005/8/layout/vProcess5"/>
    <dgm:cxn modelId="{46111DBD-6A89-4D3E-B167-7CEF312EA2BD}" type="presParOf" srcId="{C1390963-3497-4806-9387-4E149744A313}" destId="{9BAC1B98-A04A-4A53-A486-B2061BA9AFE2}" srcOrd="1" destOrd="0" presId="urn:microsoft.com/office/officeart/2005/8/layout/vProcess5"/>
    <dgm:cxn modelId="{A789B7C7-9311-4966-902F-DB06992ED49D}" type="presParOf" srcId="{C1390963-3497-4806-9387-4E149744A313}" destId="{05DB917C-84F4-4758-B3F0-F64363CCFC0D}" srcOrd="2" destOrd="0" presId="urn:microsoft.com/office/officeart/2005/8/layout/vProcess5"/>
    <dgm:cxn modelId="{C1DC1D83-41ED-4352-880B-2E11356C17A3}" type="presParOf" srcId="{C1390963-3497-4806-9387-4E149744A313}" destId="{EB54A1C4-0372-4F84-A7E0-AB6A5C025259}" srcOrd="3" destOrd="0" presId="urn:microsoft.com/office/officeart/2005/8/layout/vProcess5"/>
    <dgm:cxn modelId="{98F281EC-FDFE-40CA-B9F3-5593A69D31B5}" type="presParOf" srcId="{C1390963-3497-4806-9387-4E149744A313}" destId="{B15488F3-D4D5-497B-A880-FF9DBE33EF96}" srcOrd="4" destOrd="0" presId="urn:microsoft.com/office/officeart/2005/8/layout/vProcess5"/>
    <dgm:cxn modelId="{D5D33DF6-47AB-4A78-B43B-7D61A47E50DF}" type="presParOf" srcId="{C1390963-3497-4806-9387-4E149744A313}" destId="{49FAB387-8E76-4976-B9C4-5D6D2F91BBE2}" srcOrd="5" destOrd="0" presId="urn:microsoft.com/office/officeart/2005/8/layout/vProcess5"/>
    <dgm:cxn modelId="{480DCF1D-BE80-4858-8CE4-828BEED04674}" type="presParOf" srcId="{C1390963-3497-4806-9387-4E149744A313}" destId="{30E16A19-B1B2-4C0A-8928-C7C00B0280A1}" srcOrd="6" destOrd="0" presId="urn:microsoft.com/office/officeart/2005/8/layout/vProcess5"/>
    <dgm:cxn modelId="{BE18F9B8-4561-4F80-92AF-E471075EC367}" type="presParOf" srcId="{C1390963-3497-4806-9387-4E149744A313}" destId="{901B0F06-6C08-48C7-ABB4-0BF7C70071A3}" srcOrd="7" destOrd="0" presId="urn:microsoft.com/office/officeart/2005/8/layout/vProcess5"/>
    <dgm:cxn modelId="{1CAF08FD-2871-4421-A858-13D566A7541E}" type="presParOf" srcId="{C1390963-3497-4806-9387-4E149744A313}" destId="{1020D3CD-E658-487B-988A-67D954455808}" srcOrd="8" destOrd="0" presId="urn:microsoft.com/office/officeart/2005/8/layout/vProcess5"/>
    <dgm:cxn modelId="{63B1A0E1-AB71-4870-9EEA-E56AF6288D40}" type="presParOf" srcId="{C1390963-3497-4806-9387-4E149744A313}" destId="{EC9DBE5B-41D4-42F3-A82C-33E689B4BB1E}" srcOrd="9" destOrd="0" presId="urn:microsoft.com/office/officeart/2005/8/layout/vProcess5"/>
    <dgm:cxn modelId="{30A66E13-E677-4DC7-BD9A-F492CFE64CF2}" type="presParOf" srcId="{C1390963-3497-4806-9387-4E149744A313}" destId="{AE63CF89-8756-4113-947E-7A259AFD3F09}" srcOrd="10" destOrd="0" presId="urn:microsoft.com/office/officeart/2005/8/layout/vProcess5"/>
    <dgm:cxn modelId="{DF8C2FFF-F97E-4E9F-97B8-9B402929FA9E}" type="presParOf" srcId="{C1390963-3497-4806-9387-4E149744A313}" destId="{53AC6ADD-35AF-430C-BB06-844341CEA11F}" srcOrd="11" destOrd="0" presId="urn:microsoft.com/office/officeart/2005/8/layout/vProcess5"/>
    <dgm:cxn modelId="{B372BD2B-6300-4148-80A4-D5E1DAA18444}" type="presParOf" srcId="{C1390963-3497-4806-9387-4E149744A313}" destId="{E60EAD60-C5AF-4C98-B45D-6F2AF6043B0B}" srcOrd="12" destOrd="0" presId="urn:microsoft.com/office/officeart/2005/8/layout/vProcess5"/>
    <dgm:cxn modelId="{3CD6506E-0FBF-4BB0-8691-7D9EF8071127}" type="presParOf" srcId="{C1390963-3497-4806-9387-4E149744A313}" destId="{6CF186E0-C1FA-4031-8437-0BCF429011C9}" srcOrd="13" destOrd="0" presId="urn:microsoft.com/office/officeart/2005/8/layout/vProcess5"/>
    <dgm:cxn modelId="{1C813FC3-FFB3-4F4A-B0D1-071442954335}" type="presParOf" srcId="{C1390963-3497-4806-9387-4E149744A313}" destId="{0ABBA148-C919-41D6-B5AE-B830117185F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9ED9F-23CB-4DA4-A493-AE292B52AAC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05DE604A-D85D-458E-BCC5-75F936C35CE5}">
      <dgm:prSet phldrT="[Text]"/>
      <dgm:spPr/>
      <dgm:t>
        <a:bodyPr/>
        <a:lstStyle/>
        <a:p>
          <a:r>
            <a:rPr lang="id-ID" b="1" dirty="0" smtClean="0"/>
            <a:t>ARSITEKTUR</a:t>
          </a:r>
          <a:endParaRPr lang="id-ID" b="1" dirty="0"/>
        </a:p>
      </dgm:t>
    </dgm:pt>
    <dgm:pt modelId="{F88E6A9D-5237-4368-BB56-60CAAAD4884A}" type="parTrans" cxnId="{7E3A6D68-11EE-41C5-A3CA-7D4716EEECCA}">
      <dgm:prSet/>
      <dgm:spPr/>
      <dgm:t>
        <a:bodyPr/>
        <a:lstStyle/>
        <a:p>
          <a:endParaRPr lang="id-ID"/>
        </a:p>
      </dgm:t>
    </dgm:pt>
    <dgm:pt modelId="{5E156F01-4D65-4689-A5A6-E297DE896AE4}" type="sibTrans" cxnId="{7E3A6D68-11EE-41C5-A3CA-7D4716EEECCA}">
      <dgm:prSet/>
      <dgm:spPr/>
      <dgm:t>
        <a:bodyPr/>
        <a:lstStyle/>
        <a:p>
          <a:endParaRPr lang="id-ID"/>
        </a:p>
      </dgm:t>
    </dgm:pt>
    <dgm:pt modelId="{65E00AF3-6448-4B61-A6E0-9FA59F3A135B}">
      <dgm:prSet phldrT="[Text]"/>
      <dgm:spPr/>
      <dgm:t>
        <a:bodyPr/>
        <a:lstStyle/>
        <a:p>
          <a:r>
            <a:rPr lang="id-ID" dirty="0" smtClean="0"/>
            <a:t>Kebutuhan fungsional</a:t>
          </a:r>
          <a:endParaRPr lang="id-ID" dirty="0"/>
        </a:p>
      </dgm:t>
    </dgm:pt>
    <dgm:pt modelId="{74D17D1E-5C0E-4D42-89DB-1589EE518A05}" type="parTrans" cxnId="{1CC9EB7D-C3E0-4A4A-99C0-D50F85D962FA}">
      <dgm:prSet/>
      <dgm:spPr/>
      <dgm:t>
        <a:bodyPr/>
        <a:lstStyle/>
        <a:p>
          <a:endParaRPr lang="id-ID"/>
        </a:p>
      </dgm:t>
    </dgm:pt>
    <dgm:pt modelId="{D7213999-5928-4B30-A67D-A7812A7B856F}" type="sibTrans" cxnId="{1CC9EB7D-C3E0-4A4A-99C0-D50F85D962FA}">
      <dgm:prSet/>
      <dgm:spPr/>
      <dgm:t>
        <a:bodyPr/>
        <a:lstStyle/>
        <a:p>
          <a:endParaRPr lang="id-ID"/>
        </a:p>
      </dgm:t>
    </dgm:pt>
    <dgm:pt modelId="{0A250149-91A4-43ED-A9E3-92EBFF9C68D8}">
      <dgm:prSet phldrT="[Text]"/>
      <dgm:spPr/>
      <dgm:t>
        <a:bodyPr/>
        <a:lstStyle/>
        <a:p>
          <a:r>
            <a:rPr lang="id-ID" dirty="0" smtClean="0"/>
            <a:t>Pertimbangan kualitas</a:t>
          </a:r>
          <a:endParaRPr lang="id-ID" dirty="0"/>
        </a:p>
      </dgm:t>
    </dgm:pt>
    <dgm:pt modelId="{10E7473C-DA8C-4385-9463-FCB891012DC6}" type="parTrans" cxnId="{160A1FE5-B2FA-468A-95C0-2372BBF837D4}">
      <dgm:prSet/>
      <dgm:spPr/>
      <dgm:t>
        <a:bodyPr/>
        <a:lstStyle/>
        <a:p>
          <a:endParaRPr lang="id-ID"/>
        </a:p>
      </dgm:t>
    </dgm:pt>
    <dgm:pt modelId="{0FDD1E7A-178A-4EF4-9675-320F27D6DD32}" type="sibTrans" cxnId="{160A1FE5-B2FA-468A-95C0-2372BBF837D4}">
      <dgm:prSet/>
      <dgm:spPr/>
      <dgm:t>
        <a:bodyPr/>
        <a:lstStyle/>
        <a:p>
          <a:endParaRPr lang="id-ID"/>
        </a:p>
      </dgm:t>
    </dgm:pt>
    <dgm:pt modelId="{F3A16E58-A548-4243-900B-C97B07B24E8F}">
      <dgm:prSet phldrT="[Text]"/>
      <dgm:spPr/>
      <dgm:t>
        <a:bodyPr/>
        <a:lstStyle/>
        <a:p>
          <a:r>
            <a:rPr lang="id-ID" dirty="0" smtClean="0"/>
            <a:t>Aspek – aspek teknis</a:t>
          </a:r>
          <a:endParaRPr lang="id-ID" dirty="0"/>
        </a:p>
      </dgm:t>
    </dgm:pt>
    <dgm:pt modelId="{0226D517-6081-44A9-BB10-5659F1F5C4B8}" type="parTrans" cxnId="{6BDF4C60-4F13-4926-A67B-F39EF2F1D904}">
      <dgm:prSet/>
      <dgm:spPr/>
      <dgm:t>
        <a:bodyPr/>
        <a:lstStyle/>
        <a:p>
          <a:endParaRPr lang="id-ID"/>
        </a:p>
      </dgm:t>
    </dgm:pt>
    <dgm:pt modelId="{08739F5E-5127-4647-8E68-282DF9AE401B}" type="sibTrans" cxnId="{6BDF4C60-4F13-4926-A67B-F39EF2F1D904}">
      <dgm:prSet/>
      <dgm:spPr/>
      <dgm:t>
        <a:bodyPr/>
        <a:lstStyle/>
        <a:p>
          <a:endParaRPr lang="id-ID"/>
        </a:p>
      </dgm:t>
    </dgm:pt>
    <dgm:pt modelId="{F532AEB1-911A-4E92-BCCB-26942E941839}">
      <dgm:prSet phldrT="[Text]"/>
      <dgm:spPr/>
      <dgm:t>
        <a:bodyPr/>
        <a:lstStyle/>
        <a:p>
          <a:r>
            <a:rPr lang="id-ID" dirty="0" smtClean="0"/>
            <a:t>Berpengalaman dengan arsitektur yang ada, pola, manajemen projek</a:t>
          </a:r>
          <a:endParaRPr lang="id-ID" dirty="0"/>
        </a:p>
      </dgm:t>
    </dgm:pt>
    <dgm:pt modelId="{A764E1E7-56B8-4CBD-8F30-D38CA866EB9C}" type="parTrans" cxnId="{5888B376-0D32-4179-840C-D04FD06589E6}">
      <dgm:prSet/>
      <dgm:spPr/>
      <dgm:t>
        <a:bodyPr/>
        <a:lstStyle/>
        <a:p>
          <a:endParaRPr lang="id-ID"/>
        </a:p>
      </dgm:t>
    </dgm:pt>
    <dgm:pt modelId="{542EF3E0-F522-4941-8D37-664ADCB06998}" type="sibTrans" cxnId="{5888B376-0D32-4179-840C-D04FD06589E6}">
      <dgm:prSet/>
      <dgm:spPr/>
      <dgm:t>
        <a:bodyPr/>
        <a:lstStyle/>
        <a:p>
          <a:endParaRPr lang="id-ID"/>
        </a:p>
      </dgm:t>
    </dgm:pt>
    <dgm:pt modelId="{AF9C8DC0-B493-4D8C-959E-0AF8FEA13D59}" type="pres">
      <dgm:prSet presAssocID="{0FE9ED9F-23CB-4DA4-A493-AE292B52AAC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5C711D-C339-4F69-BC55-09EF443E443A}" type="pres">
      <dgm:prSet presAssocID="{05DE604A-D85D-458E-BCC5-75F936C35CE5}" presName="centerShape" presStyleLbl="node0" presStyleIdx="0" presStyleCnt="1"/>
      <dgm:spPr/>
      <dgm:t>
        <a:bodyPr/>
        <a:lstStyle/>
        <a:p>
          <a:endParaRPr lang="id-ID"/>
        </a:p>
      </dgm:t>
    </dgm:pt>
    <dgm:pt modelId="{AB48FAC6-C534-47B1-99F0-9538F53957D3}" type="pres">
      <dgm:prSet presAssocID="{74D17D1E-5C0E-4D42-89DB-1589EE518A05}" presName="parTrans" presStyleLbl="bgSibTrans2D1" presStyleIdx="0" presStyleCnt="4"/>
      <dgm:spPr/>
    </dgm:pt>
    <dgm:pt modelId="{880C92DC-2BB6-4B68-A54E-53EF860D933B}" type="pres">
      <dgm:prSet presAssocID="{65E00AF3-6448-4B61-A6E0-9FA59F3A13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15D840-39AE-4D5E-B087-BBBE278D26C0}" type="pres">
      <dgm:prSet presAssocID="{10E7473C-DA8C-4385-9463-FCB891012DC6}" presName="parTrans" presStyleLbl="bgSibTrans2D1" presStyleIdx="1" presStyleCnt="4"/>
      <dgm:spPr/>
    </dgm:pt>
    <dgm:pt modelId="{DA999F43-B690-443E-9948-94AE4BD7EB1C}" type="pres">
      <dgm:prSet presAssocID="{0A250149-91A4-43ED-A9E3-92EBFF9C68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57CD63-8117-4A7F-A827-93849045938E}" type="pres">
      <dgm:prSet presAssocID="{0226D517-6081-44A9-BB10-5659F1F5C4B8}" presName="parTrans" presStyleLbl="bgSibTrans2D1" presStyleIdx="2" presStyleCnt="4"/>
      <dgm:spPr/>
    </dgm:pt>
    <dgm:pt modelId="{A0478E2F-959A-42E0-A8B0-D6F78A2BE78C}" type="pres">
      <dgm:prSet presAssocID="{F3A16E58-A548-4243-900B-C97B07B24E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C11C92-5F37-438D-8431-1DC6A6A60BB2}" type="pres">
      <dgm:prSet presAssocID="{A764E1E7-56B8-4CBD-8F30-D38CA866EB9C}" presName="parTrans" presStyleLbl="bgSibTrans2D1" presStyleIdx="3" presStyleCnt="4"/>
      <dgm:spPr/>
    </dgm:pt>
    <dgm:pt modelId="{802FF1A6-AD7C-46FB-8B46-5A42CD9A99AF}" type="pres">
      <dgm:prSet presAssocID="{F532AEB1-911A-4E92-BCCB-26942E94183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A79E793-62EA-4ADC-BE33-56B056CB69E5}" type="presOf" srcId="{0226D517-6081-44A9-BB10-5659F1F5C4B8}" destId="{6257CD63-8117-4A7F-A827-93849045938E}" srcOrd="0" destOrd="0" presId="urn:microsoft.com/office/officeart/2005/8/layout/radial4"/>
    <dgm:cxn modelId="{DB39991F-7BCC-4B93-AF94-A67E922E4329}" type="presOf" srcId="{0A250149-91A4-43ED-A9E3-92EBFF9C68D8}" destId="{DA999F43-B690-443E-9948-94AE4BD7EB1C}" srcOrd="0" destOrd="0" presId="urn:microsoft.com/office/officeart/2005/8/layout/radial4"/>
    <dgm:cxn modelId="{25732050-87CF-44FA-BE65-A90EC9605B0A}" type="presOf" srcId="{65E00AF3-6448-4B61-A6E0-9FA59F3A135B}" destId="{880C92DC-2BB6-4B68-A54E-53EF860D933B}" srcOrd="0" destOrd="0" presId="urn:microsoft.com/office/officeart/2005/8/layout/radial4"/>
    <dgm:cxn modelId="{F72CB18F-6222-4C76-8E2B-254B791D20AA}" type="presOf" srcId="{10E7473C-DA8C-4385-9463-FCB891012DC6}" destId="{B315D840-39AE-4D5E-B087-BBBE278D26C0}" srcOrd="0" destOrd="0" presId="urn:microsoft.com/office/officeart/2005/8/layout/radial4"/>
    <dgm:cxn modelId="{670210D7-C2C2-46FA-9608-8BAEB7DC5D8F}" type="presOf" srcId="{74D17D1E-5C0E-4D42-89DB-1589EE518A05}" destId="{AB48FAC6-C534-47B1-99F0-9538F53957D3}" srcOrd="0" destOrd="0" presId="urn:microsoft.com/office/officeart/2005/8/layout/radial4"/>
    <dgm:cxn modelId="{FB93AF13-C2BF-43ED-A6A3-393C0862EE71}" type="presOf" srcId="{F532AEB1-911A-4E92-BCCB-26942E941839}" destId="{802FF1A6-AD7C-46FB-8B46-5A42CD9A99AF}" srcOrd="0" destOrd="0" presId="urn:microsoft.com/office/officeart/2005/8/layout/radial4"/>
    <dgm:cxn modelId="{7E3A6D68-11EE-41C5-A3CA-7D4716EEECCA}" srcId="{0FE9ED9F-23CB-4DA4-A493-AE292B52AAC4}" destId="{05DE604A-D85D-458E-BCC5-75F936C35CE5}" srcOrd="0" destOrd="0" parTransId="{F88E6A9D-5237-4368-BB56-60CAAAD4884A}" sibTransId="{5E156F01-4D65-4689-A5A6-E297DE896AE4}"/>
    <dgm:cxn modelId="{8A0F3C41-E0CC-4620-8900-7E1EB0A9F389}" type="presOf" srcId="{A764E1E7-56B8-4CBD-8F30-D38CA866EB9C}" destId="{8DC11C92-5F37-438D-8431-1DC6A6A60BB2}" srcOrd="0" destOrd="0" presId="urn:microsoft.com/office/officeart/2005/8/layout/radial4"/>
    <dgm:cxn modelId="{1CC9EB7D-C3E0-4A4A-99C0-D50F85D962FA}" srcId="{05DE604A-D85D-458E-BCC5-75F936C35CE5}" destId="{65E00AF3-6448-4B61-A6E0-9FA59F3A135B}" srcOrd="0" destOrd="0" parTransId="{74D17D1E-5C0E-4D42-89DB-1589EE518A05}" sibTransId="{D7213999-5928-4B30-A67D-A7812A7B856F}"/>
    <dgm:cxn modelId="{3214080E-6820-4ADC-AE3A-7420A00D2CFD}" type="presOf" srcId="{F3A16E58-A548-4243-900B-C97B07B24E8F}" destId="{A0478E2F-959A-42E0-A8B0-D6F78A2BE78C}" srcOrd="0" destOrd="0" presId="urn:microsoft.com/office/officeart/2005/8/layout/radial4"/>
    <dgm:cxn modelId="{6BDF4C60-4F13-4926-A67B-F39EF2F1D904}" srcId="{05DE604A-D85D-458E-BCC5-75F936C35CE5}" destId="{F3A16E58-A548-4243-900B-C97B07B24E8F}" srcOrd="2" destOrd="0" parTransId="{0226D517-6081-44A9-BB10-5659F1F5C4B8}" sibTransId="{08739F5E-5127-4647-8E68-282DF9AE401B}"/>
    <dgm:cxn modelId="{ABBACCF1-D9F2-4B1A-A55D-BC934EDF79D1}" type="presOf" srcId="{05DE604A-D85D-458E-BCC5-75F936C35CE5}" destId="{135C711D-C339-4F69-BC55-09EF443E443A}" srcOrd="0" destOrd="0" presId="urn:microsoft.com/office/officeart/2005/8/layout/radial4"/>
    <dgm:cxn modelId="{5888B376-0D32-4179-840C-D04FD06589E6}" srcId="{05DE604A-D85D-458E-BCC5-75F936C35CE5}" destId="{F532AEB1-911A-4E92-BCCB-26942E941839}" srcOrd="3" destOrd="0" parTransId="{A764E1E7-56B8-4CBD-8F30-D38CA866EB9C}" sibTransId="{542EF3E0-F522-4941-8D37-664ADCB06998}"/>
    <dgm:cxn modelId="{160A1FE5-B2FA-468A-95C0-2372BBF837D4}" srcId="{05DE604A-D85D-458E-BCC5-75F936C35CE5}" destId="{0A250149-91A4-43ED-A9E3-92EBFF9C68D8}" srcOrd="1" destOrd="0" parTransId="{10E7473C-DA8C-4385-9463-FCB891012DC6}" sibTransId="{0FDD1E7A-178A-4EF4-9675-320F27D6DD32}"/>
    <dgm:cxn modelId="{87402BAD-B760-4079-9247-CFE4DD3AE443}" type="presOf" srcId="{0FE9ED9F-23CB-4DA4-A493-AE292B52AAC4}" destId="{AF9C8DC0-B493-4D8C-959E-0AF8FEA13D59}" srcOrd="0" destOrd="0" presId="urn:microsoft.com/office/officeart/2005/8/layout/radial4"/>
    <dgm:cxn modelId="{FB512684-2070-4188-B603-D52DEF83141C}" type="presParOf" srcId="{AF9C8DC0-B493-4D8C-959E-0AF8FEA13D59}" destId="{135C711D-C339-4F69-BC55-09EF443E443A}" srcOrd="0" destOrd="0" presId="urn:microsoft.com/office/officeart/2005/8/layout/radial4"/>
    <dgm:cxn modelId="{82A610AB-4230-4429-AAC8-3FE7D54E3E4D}" type="presParOf" srcId="{AF9C8DC0-B493-4D8C-959E-0AF8FEA13D59}" destId="{AB48FAC6-C534-47B1-99F0-9538F53957D3}" srcOrd="1" destOrd="0" presId="urn:microsoft.com/office/officeart/2005/8/layout/radial4"/>
    <dgm:cxn modelId="{2C3375D5-9250-4B10-B76B-7DECA5A00722}" type="presParOf" srcId="{AF9C8DC0-B493-4D8C-959E-0AF8FEA13D59}" destId="{880C92DC-2BB6-4B68-A54E-53EF860D933B}" srcOrd="2" destOrd="0" presId="urn:microsoft.com/office/officeart/2005/8/layout/radial4"/>
    <dgm:cxn modelId="{618332F3-D7DF-45D8-A275-014F45B68F4D}" type="presParOf" srcId="{AF9C8DC0-B493-4D8C-959E-0AF8FEA13D59}" destId="{B315D840-39AE-4D5E-B087-BBBE278D26C0}" srcOrd="3" destOrd="0" presId="urn:microsoft.com/office/officeart/2005/8/layout/radial4"/>
    <dgm:cxn modelId="{A257F6BB-8379-40FE-8418-7DCFE8C9B124}" type="presParOf" srcId="{AF9C8DC0-B493-4D8C-959E-0AF8FEA13D59}" destId="{DA999F43-B690-443E-9948-94AE4BD7EB1C}" srcOrd="4" destOrd="0" presId="urn:microsoft.com/office/officeart/2005/8/layout/radial4"/>
    <dgm:cxn modelId="{FC47E27B-912C-41F4-A6F6-738D9FBA87F3}" type="presParOf" srcId="{AF9C8DC0-B493-4D8C-959E-0AF8FEA13D59}" destId="{6257CD63-8117-4A7F-A827-93849045938E}" srcOrd="5" destOrd="0" presId="urn:microsoft.com/office/officeart/2005/8/layout/radial4"/>
    <dgm:cxn modelId="{004368D2-A605-430D-8769-78CFDA4D6253}" type="presParOf" srcId="{AF9C8DC0-B493-4D8C-959E-0AF8FEA13D59}" destId="{A0478E2F-959A-42E0-A8B0-D6F78A2BE78C}" srcOrd="6" destOrd="0" presId="urn:microsoft.com/office/officeart/2005/8/layout/radial4"/>
    <dgm:cxn modelId="{7EE9B8AB-6012-4D2C-8072-837EB18AABC8}" type="presParOf" srcId="{AF9C8DC0-B493-4D8C-959E-0AF8FEA13D59}" destId="{8DC11C92-5F37-438D-8431-1DC6A6A60BB2}" srcOrd="7" destOrd="0" presId="urn:microsoft.com/office/officeart/2005/8/layout/radial4"/>
    <dgm:cxn modelId="{F2B9B02C-1AD6-4997-90FB-7240DAAD0E17}" type="presParOf" srcId="{AF9C8DC0-B493-4D8C-959E-0AF8FEA13D59}" destId="{802FF1A6-AD7C-46FB-8B46-5A42CD9A99A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354CB-6BFC-4C87-82BD-3D7244B0036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6D6BDB8-F957-4D76-8BA6-F22E0672DDFC}">
      <dgm:prSet phldrT="[Text]"/>
      <dgm:spPr/>
      <dgm:t>
        <a:bodyPr/>
        <a:lstStyle/>
        <a:p>
          <a:r>
            <a:rPr lang="id-ID" dirty="0" smtClean="0"/>
            <a:t>Pola Arsitektur</a:t>
          </a:r>
          <a:endParaRPr lang="id-ID" dirty="0"/>
        </a:p>
      </dgm:t>
    </dgm:pt>
    <dgm:pt modelId="{0455DABC-8C88-40EC-ABEC-9ED6C0847BE3}" type="parTrans" cxnId="{7ADF0099-381E-48C0-9B80-D82D2E137224}">
      <dgm:prSet/>
      <dgm:spPr/>
      <dgm:t>
        <a:bodyPr/>
        <a:lstStyle/>
        <a:p>
          <a:endParaRPr lang="id-ID"/>
        </a:p>
      </dgm:t>
    </dgm:pt>
    <dgm:pt modelId="{9A53AB44-74DA-410D-83DF-F6BA153BE805}" type="sibTrans" cxnId="{7ADF0099-381E-48C0-9B80-D82D2E137224}">
      <dgm:prSet/>
      <dgm:spPr/>
      <dgm:t>
        <a:bodyPr/>
        <a:lstStyle/>
        <a:p>
          <a:endParaRPr lang="id-ID"/>
        </a:p>
      </dgm:t>
    </dgm:pt>
    <dgm:pt modelId="{B3161D3B-341B-4609-B701-B3F3BC37D75D}">
      <dgm:prSet phldrT="[Text]"/>
      <dgm:spPr/>
      <dgm:t>
        <a:bodyPr/>
        <a:lstStyle/>
        <a:p>
          <a:r>
            <a:rPr lang="id-ID" dirty="0" smtClean="0"/>
            <a:t>Memetakan mekanisme struktur untuk sistem perangkat lunak</a:t>
          </a:r>
          <a:endParaRPr lang="id-ID" dirty="0"/>
        </a:p>
      </dgm:t>
    </dgm:pt>
    <dgm:pt modelId="{C12AF1E4-3C9E-46A0-B9FA-BB6D5C607F14}" type="parTrans" cxnId="{2096F63F-2B89-4089-B042-FCEDFA9DB1AB}">
      <dgm:prSet/>
      <dgm:spPr/>
      <dgm:t>
        <a:bodyPr/>
        <a:lstStyle/>
        <a:p>
          <a:endParaRPr lang="id-ID"/>
        </a:p>
      </dgm:t>
    </dgm:pt>
    <dgm:pt modelId="{E7E7C432-BB98-4C41-8B91-563BB3D219AD}" type="sibTrans" cxnId="{2096F63F-2B89-4089-B042-FCEDFA9DB1AB}">
      <dgm:prSet/>
      <dgm:spPr/>
      <dgm:t>
        <a:bodyPr/>
        <a:lstStyle/>
        <a:p>
          <a:endParaRPr lang="id-ID"/>
        </a:p>
      </dgm:t>
    </dgm:pt>
    <dgm:pt modelId="{DE68C6B0-3797-4B18-98B7-38EDB6B72291}">
      <dgm:prSet phldrT="[Text]"/>
      <dgm:spPr/>
      <dgm:t>
        <a:bodyPr/>
        <a:lstStyle/>
        <a:p>
          <a:r>
            <a:rPr lang="id-ID" dirty="0" smtClean="0"/>
            <a:t>Contoh : MVC</a:t>
          </a:r>
          <a:endParaRPr lang="id-ID" dirty="0"/>
        </a:p>
      </dgm:t>
    </dgm:pt>
    <dgm:pt modelId="{FB15F5CA-1858-4DB2-9FEB-B498DC92F570}" type="parTrans" cxnId="{30E29FD0-04B0-409A-8360-21AB84C0B6E1}">
      <dgm:prSet/>
      <dgm:spPr/>
      <dgm:t>
        <a:bodyPr/>
        <a:lstStyle/>
        <a:p>
          <a:endParaRPr lang="id-ID"/>
        </a:p>
      </dgm:t>
    </dgm:pt>
    <dgm:pt modelId="{164E4E3B-3624-42C6-9684-7FC5707FC338}" type="sibTrans" cxnId="{30E29FD0-04B0-409A-8360-21AB84C0B6E1}">
      <dgm:prSet/>
      <dgm:spPr/>
      <dgm:t>
        <a:bodyPr/>
        <a:lstStyle/>
        <a:p>
          <a:endParaRPr lang="id-ID"/>
        </a:p>
      </dgm:t>
    </dgm:pt>
    <dgm:pt modelId="{7574A8A5-4E54-4C8B-A956-3B2C5317A1D1}">
      <dgm:prSet phldrT="[Text]"/>
      <dgm:spPr/>
      <dgm:t>
        <a:bodyPr/>
        <a:lstStyle/>
        <a:p>
          <a:r>
            <a:rPr lang="id-ID" dirty="0" smtClean="0"/>
            <a:t>Pola Perancangan</a:t>
          </a:r>
          <a:endParaRPr lang="id-ID" dirty="0"/>
        </a:p>
      </dgm:t>
    </dgm:pt>
    <dgm:pt modelId="{49BCD88E-015E-4BEE-9609-720B5F980E80}" type="parTrans" cxnId="{E676678E-C70F-484E-8C3C-B53859CFC39F}">
      <dgm:prSet/>
      <dgm:spPr/>
      <dgm:t>
        <a:bodyPr/>
        <a:lstStyle/>
        <a:p>
          <a:endParaRPr lang="id-ID"/>
        </a:p>
      </dgm:t>
    </dgm:pt>
    <dgm:pt modelId="{F32F5B49-85A2-415C-A75A-8B8BE1ED60E5}" type="sibTrans" cxnId="{E676678E-C70F-484E-8C3C-B53859CFC39F}">
      <dgm:prSet/>
      <dgm:spPr/>
      <dgm:t>
        <a:bodyPr/>
        <a:lstStyle/>
        <a:p>
          <a:endParaRPr lang="id-ID"/>
        </a:p>
      </dgm:t>
    </dgm:pt>
    <dgm:pt modelId="{DA5C616A-5C5B-4C67-B522-B830D1BDD7C6}">
      <dgm:prSet phldrT="[Text]"/>
      <dgm:spPr/>
      <dgm:t>
        <a:bodyPr/>
        <a:lstStyle/>
        <a:p>
          <a:r>
            <a:rPr lang="id-ID" dirty="0" smtClean="0"/>
            <a:t>Menguraikan struktur, hubungan dan pengaruh di antara komponen untuk menyelesaikan masalah</a:t>
          </a:r>
          <a:endParaRPr lang="id-ID" dirty="0"/>
        </a:p>
      </dgm:t>
    </dgm:pt>
    <dgm:pt modelId="{7778DB44-9B7F-4EF4-99B8-6893F0B0A146}" type="parTrans" cxnId="{5734A69F-21D8-4CC5-B9AA-CE849FD710DA}">
      <dgm:prSet/>
      <dgm:spPr/>
      <dgm:t>
        <a:bodyPr/>
        <a:lstStyle/>
        <a:p>
          <a:endParaRPr lang="id-ID"/>
        </a:p>
      </dgm:t>
    </dgm:pt>
    <dgm:pt modelId="{A58E97C6-6853-4D6B-8FC7-0C48EBCDB3CC}" type="sibTrans" cxnId="{5734A69F-21D8-4CC5-B9AA-CE849FD710DA}">
      <dgm:prSet/>
      <dgm:spPr/>
      <dgm:t>
        <a:bodyPr/>
        <a:lstStyle/>
        <a:p>
          <a:endParaRPr lang="id-ID"/>
        </a:p>
      </dgm:t>
    </dgm:pt>
    <dgm:pt modelId="{4DDD1737-C4D6-4987-A9BC-3190B26FE7A5}">
      <dgm:prSet phldrT="[Text]"/>
      <dgm:spPr/>
      <dgm:t>
        <a:bodyPr/>
        <a:lstStyle/>
        <a:p>
          <a:r>
            <a:rPr lang="id-ID" dirty="0" smtClean="0"/>
            <a:t>Contoh : Publisher-Subscriiber</a:t>
          </a:r>
          <a:endParaRPr lang="id-ID" dirty="0"/>
        </a:p>
      </dgm:t>
    </dgm:pt>
    <dgm:pt modelId="{F2318F81-BA1A-4AED-BC48-D368E0343CCF}" type="parTrans" cxnId="{B87A1B15-A391-4B9F-B6DD-F44FB2C39E12}">
      <dgm:prSet/>
      <dgm:spPr/>
      <dgm:t>
        <a:bodyPr/>
        <a:lstStyle/>
        <a:p>
          <a:endParaRPr lang="id-ID"/>
        </a:p>
      </dgm:t>
    </dgm:pt>
    <dgm:pt modelId="{CEE33853-6CF9-4696-A8C3-035CA391F7E6}" type="sibTrans" cxnId="{B87A1B15-A391-4B9F-B6DD-F44FB2C39E12}">
      <dgm:prSet/>
      <dgm:spPr/>
      <dgm:t>
        <a:bodyPr/>
        <a:lstStyle/>
        <a:p>
          <a:endParaRPr lang="id-ID"/>
        </a:p>
      </dgm:t>
    </dgm:pt>
    <dgm:pt modelId="{EC37FA7A-F1C9-4678-87EB-6D055441250D}">
      <dgm:prSet phldrT="[Text]"/>
      <dgm:spPr/>
      <dgm:t>
        <a:bodyPr/>
        <a:lstStyle/>
        <a:p>
          <a:r>
            <a:rPr lang="id-ID" dirty="0" smtClean="0"/>
            <a:t>Idiom</a:t>
          </a:r>
          <a:endParaRPr lang="id-ID" dirty="0"/>
        </a:p>
      </dgm:t>
    </dgm:pt>
    <dgm:pt modelId="{DD8067D7-C2EC-44BE-BE6C-A6A508BCC4BF}" type="parTrans" cxnId="{32F870CE-3ABA-4633-BE6E-E15B0AC5B352}">
      <dgm:prSet/>
      <dgm:spPr/>
      <dgm:t>
        <a:bodyPr/>
        <a:lstStyle/>
        <a:p>
          <a:endParaRPr lang="id-ID"/>
        </a:p>
      </dgm:t>
    </dgm:pt>
    <dgm:pt modelId="{85A99031-0864-49EF-A085-9330250EA843}" type="sibTrans" cxnId="{32F870CE-3ABA-4633-BE6E-E15B0AC5B352}">
      <dgm:prSet/>
      <dgm:spPr/>
      <dgm:t>
        <a:bodyPr/>
        <a:lstStyle/>
        <a:p>
          <a:endParaRPr lang="id-ID"/>
        </a:p>
      </dgm:t>
    </dgm:pt>
    <dgm:pt modelId="{EC5AAF27-E577-4F85-A6AD-677D9CDB7640}">
      <dgm:prSet phldrT="[Text]"/>
      <dgm:spPr/>
      <dgm:t>
        <a:bodyPr/>
        <a:lstStyle/>
        <a:p>
          <a:r>
            <a:rPr lang="id-ID" dirty="0" smtClean="0"/>
            <a:t>Menguraikan pola yang mengacu pada implementasi spesifik dalam bahasa pemrograman</a:t>
          </a:r>
          <a:endParaRPr lang="id-ID" dirty="0"/>
        </a:p>
      </dgm:t>
    </dgm:pt>
    <dgm:pt modelId="{F192BD7E-2AE1-4039-B92C-99870CA18C9F}" type="parTrans" cxnId="{41A91A67-A338-45F8-ACF9-64861F8210CF}">
      <dgm:prSet/>
      <dgm:spPr/>
      <dgm:t>
        <a:bodyPr/>
        <a:lstStyle/>
        <a:p>
          <a:endParaRPr lang="id-ID"/>
        </a:p>
      </dgm:t>
    </dgm:pt>
    <dgm:pt modelId="{0CD28A68-1A5A-4BA8-AFE7-FBCEE0E2A27C}" type="sibTrans" cxnId="{41A91A67-A338-45F8-ACF9-64861F8210CF}">
      <dgm:prSet/>
      <dgm:spPr/>
      <dgm:t>
        <a:bodyPr/>
        <a:lstStyle/>
        <a:p>
          <a:endParaRPr lang="id-ID"/>
        </a:p>
      </dgm:t>
    </dgm:pt>
    <dgm:pt modelId="{1562CD88-22EB-4FDA-8AB4-7FA53E24C2EF}">
      <dgm:prSet phldrT="[Text]"/>
      <dgm:spPr/>
      <dgm:t>
        <a:bodyPr/>
        <a:lstStyle/>
        <a:p>
          <a:r>
            <a:rPr lang="id-ID" dirty="0" smtClean="0"/>
            <a:t>Contoh : Counted-Pointer </a:t>
          </a:r>
          <a:endParaRPr lang="id-ID" dirty="0"/>
        </a:p>
      </dgm:t>
    </dgm:pt>
    <dgm:pt modelId="{D77C9D8F-4088-45E6-BDDC-FEC1A2C69045}" type="parTrans" cxnId="{720A8294-7965-4116-8676-9D835DF6AC11}">
      <dgm:prSet/>
      <dgm:spPr/>
      <dgm:t>
        <a:bodyPr/>
        <a:lstStyle/>
        <a:p>
          <a:endParaRPr lang="id-ID"/>
        </a:p>
      </dgm:t>
    </dgm:pt>
    <dgm:pt modelId="{D92C143F-71F2-41F0-B642-8A1B1D4C1C04}" type="sibTrans" cxnId="{720A8294-7965-4116-8676-9D835DF6AC11}">
      <dgm:prSet/>
      <dgm:spPr/>
      <dgm:t>
        <a:bodyPr/>
        <a:lstStyle/>
        <a:p>
          <a:endParaRPr lang="id-ID"/>
        </a:p>
      </dgm:t>
    </dgm:pt>
    <dgm:pt modelId="{E45E3404-85B3-44BD-9FB5-0AD59E15FF10}" type="pres">
      <dgm:prSet presAssocID="{2FD354CB-6BFC-4C87-82BD-3D7244B0036F}" presName="linearFlow" presStyleCnt="0">
        <dgm:presLayoutVars>
          <dgm:dir/>
          <dgm:animLvl val="lvl"/>
          <dgm:resizeHandles val="exact"/>
        </dgm:presLayoutVars>
      </dgm:prSet>
      <dgm:spPr/>
    </dgm:pt>
    <dgm:pt modelId="{D9401842-BBE7-490F-8E0C-2DFCCB42EFA0}" type="pres">
      <dgm:prSet presAssocID="{26D6BDB8-F957-4D76-8BA6-F22E0672DDFC}" presName="composite" presStyleCnt="0"/>
      <dgm:spPr/>
    </dgm:pt>
    <dgm:pt modelId="{DE6D40E7-3BBD-4363-A9F9-C7B839C975D7}" type="pres">
      <dgm:prSet presAssocID="{26D6BDB8-F957-4D76-8BA6-F22E0672DDF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2A2CC0-4CB1-4F43-B109-9F64C6D3618B}" type="pres">
      <dgm:prSet presAssocID="{26D6BDB8-F957-4D76-8BA6-F22E0672DDF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221DD6-AD15-4677-8C2A-2492DDDB2F23}" type="pres">
      <dgm:prSet presAssocID="{9A53AB44-74DA-410D-83DF-F6BA153BE805}" presName="sp" presStyleCnt="0"/>
      <dgm:spPr/>
    </dgm:pt>
    <dgm:pt modelId="{151C804A-ED56-4FFB-9048-E3B6022439D8}" type="pres">
      <dgm:prSet presAssocID="{7574A8A5-4E54-4C8B-A956-3B2C5317A1D1}" presName="composite" presStyleCnt="0"/>
      <dgm:spPr/>
    </dgm:pt>
    <dgm:pt modelId="{D293B7DF-7692-43CF-AD63-D45DC5A73955}" type="pres">
      <dgm:prSet presAssocID="{7574A8A5-4E54-4C8B-A956-3B2C5317A1D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C4164C2-44C9-42BD-9741-461572ACA9A4}" type="pres">
      <dgm:prSet presAssocID="{7574A8A5-4E54-4C8B-A956-3B2C5317A1D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6AD8E1-ED5C-4D65-A877-C0E770C4E10E}" type="pres">
      <dgm:prSet presAssocID="{F32F5B49-85A2-415C-A75A-8B8BE1ED60E5}" presName="sp" presStyleCnt="0"/>
      <dgm:spPr/>
    </dgm:pt>
    <dgm:pt modelId="{BA25BDF1-A13E-47AD-BD89-AF5E4E000BC5}" type="pres">
      <dgm:prSet presAssocID="{EC37FA7A-F1C9-4678-87EB-6D055441250D}" presName="composite" presStyleCnt="0"/>
      <dgm:spPr/>
    </dgm:pt>
    <dgm:pt modelId="{30FB48E6-9BDB-470C-9105-0C6D1EED3754}" type="pres">
      <dgm:prSet presAssocID="{EC37FA7A-F1C9-4678-87EB-6D055441250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0081F00-9C2D-448C-8ECE-B2F7C04B8310}" type="pres">
      <dgm:prSet presAssocID="{EC37FA7A-F1C9-4678-87EB-6D05544125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3CD9190-01EA-486B-A5EB-F3C31ED3C50D}" type="presOf" srcId="{7574A8A5-4E54-4C8B-A956-3B2C5317A1D1}" destId="{D293B7DF-7692-43CF-AD63-D45DC5A73955}" srcOrd="0" destOrd="0" presId="urn:microsoft.com/office/officeart/2005/8/layout/chevron2"/>
    <dgm:cxn modelId="{30E29FD0-04B0-409A-8360-21AB84C0B6E1}" srcId="{26D6BDB8-F957-4D76-8BA6-F22E0672DDFC}" destId="{DE68C6B0-3797-4B18-98B7-38EDB6B72291}" srcOrd="1" destOrd="0" parTransId="{FB15F5CA-1858-4DB2-9FEB-B498DC92F570}" sibTransId="{164E4E3B-3624-42C6-9684-7FC5707FC338}"/>
    <dgm:cxn modelId="{3933155E-8CE8-44AE-9BF4-7B1859A31AB9}" type="presOf" srcId="{B3161D3B-341B-4609-B701-B3F3BC37D75D}" destId="{B02A2CC0-4CB1-4F43-B109-9F64C6D3618B}" srcOrd="0" destOrd="0" presId="urn:microsoft.com/office/officeart/2005/8/layout/chevron2"/>
    <dgm:cxn modelId="{32F870CE-3ABA-4633-BE6E-E15B0AC5B352}" srcId="{2FD354CB-6BFC-4C87-82BD-3D7244B0036F}" destId="{EC37FA7A-F1C9-4678-87EB-6D055441250D}" srcOrd="2" destOrd="0" parTransId="{DD8067D7-C2EC-44BE-BE6C-A6A508BCC4BF}" sibTransId="{85A99031-0864-49EF-A085-9330250EA843}"/>
    <dgm:cxn modelId="{64FD7CD5-AB83-49B0-85A5-2D62128A1B5C}" type="presOf" srcId="{EC5AAF27-E577-4F85-A6AD-677D9CDB7640}" destId="{80081F00-9C2D-448C-8ECE-B2F7C04B8310}" srcOrd="0" destOrd="0" presId="urn:microsoft.com/office/officeart/2005/8/layout/chevron2"/>
    <dgm:cxn modelId="{360B2BB5-DE25-4037-BB39-23F22D923C34}" type="presOf" srcId="{26D6BDB8-F957-4D76-8BA6-F22E0672DDFC}" destId="{DE6D40E7-3BBD-4363-A9F9-C7B839C975D7}" srcOrd="0" destOrd="0" presId="urn:microsoft.com/office/officeart/2005/8/layout/chevron2"/>
    <dgm:cxn modelId="{51D60BAE-2E01-41A3-A597-480231EA284F}" type="presOf" srcId="{2FD354CB-6BFC-4C87-82BD-3D7244B0036F}" destId="{E45E3404-85B3-44BD-9FB5-0AD59E15FF10}" srcOrd="0" destOrd="0" presId="urn:microsoft.com/office/officeart/2005/8/layout/chevron2"/>
    <dgm:cxn modelId="{B87A1B15-A391-4B9F-B6DD-F44FB2C39E12}" srcId="{7574A8A5-4E54-4C8B-A956-3B2C5317A1D1}" destId="{4DDD1737-C4D6-4987-A9BC-3190B26FE7A5}" srcOrd="1" destOrd="0" parTransId="{F2318F81-BA1A-4AED-BC48-D368E0343CCF}" sibTransId="{CEE33853-6CF9-4696-A8C3-035CA391F7E6}"/>
    <dgm:cxn modelId="{ECF17465-FDD6-461B-97C0-E4470BB9566E}" type="presOf" srcId="{1562CD88-22EB-4FDA-8AB4-7FA53E24C2EF}" destId="{80081F00-9C2D-448C-8ECE-B2F7C04B8310}" srcOrd="0" destOrd="1" presId="urn:microsoft.com/office/officeart/2005/8/layout/chevron2"/>
    <dgm:cxn modelId="{2096F63F-2B89-4089-B042-FCEDFA9DB1AB}" srcId="{26D6BDB8-F957-4D76-8BA6-F22E0672DDFC}" destId="{B3161D3B-341B-4609-B701-B3F3BC37D75D}" srcOrd="0" destOrd="0" parTransId="{C12AF1E4-3C9E-46A0-B9FA-BB6D5C607F14}" sibTransId="{E7E7C432-BB98-4C41-8B91-563BB3D219AD}"/>
    <dgm:cxn modelId="{5EAE7970-80D7-40A0-9FC9-C3EC1E3DCA8E}" type="presOf" srcId="{DA5C616A-5C5B-4C67-B522-B830D1BDD7C6}" destId="{2C4164C2-44C9-42BD-9741-461572ACA9A4}" srcOrd="0" destOrd="0" presId="urn:microsoft.com/office/officeart/2005/8/layout/chevron2"/>
    <dgm:cxn modelId="{7ADF0099-381E-48C0-9B80-D82D2E137224}" srcId="{2FD354CB-6BFC-4C87-82BD-3D7244B0036F}" destId="{26D6BDB8-F957-4D76-8BA6-F22E0672DDFC}" srcOrd="0" destOrd="0" parTransId="{0455DABC-8C88-40EC-ABEC-9ED6C0847BE3}" sibTransId="{9A53AB44-74DA-410D-83DF-F6BA153BE805}"/>
    <dgm:cxn modelId="{35B7E211-4C16-45C8-8362-789D3D940906}" type="presOf" srcId="{4DDD1737-C4D6-4987-A9BC-3190B26FE7A5}" destId="{2C4164C2-44C9-42BD-9741-461572ACA9A4}" srcOrd="0" destOrd="1" presId="urn:microsoft.com/office/officeart/2005/8/layout/chevron2"/>
    <dgm:cxn modelId="{5734A69F-21D8-4CC5-B9AA-CE849FD710DA}" srcId="{7574A8A5-4E54-4C8B-A956-3B2C5317A1D1}" destId="{DA5C616A-5C5B-4C67-B522-B830D1BDD7C6}" srcOrd="0" destOrd="0" parTransId="{7778DB44-9B7F-4EF4-99B8-6893F0B0A146}" sibTransId="{A58E97C6-6853-4D6B-8FC7-0C48EBCDB3CC}"/>
    <dgm:cxn modelId="{283BEDCF-DD10-4B75-9EF1-B72DA66014F3}" type="presOf" srcId="{DE68C6B0-3797-4B18-98B7-38EDB6B72291}" destId="{B02A2CC0-4CB1-4F43-B109-9F64C6D3618B}" srcOrd="0" destOrd="1" presId="urn:microsoft.com/office/officeart/2005/8/layout/chevron2"/>
    <dgm:cxn modelId="{C5A721FE-35E7-4440-8B7B-E6D77DDADEC0}" type="presOf" srcId="{EC37FA7A-F1C9-4678-87EB-6D055441250D}" destId="{30FB48E6-9BDB-470C-9105-0C6D1EED3754}" srcOrd="0" destOrd="0" presId="urn:microsoft.com/office/officeart/2005/8/layout/chevron2"/>
    <dgm:cxn modelId="{41A91A67-A338-45F8-ACF9-64861F8210CF}" srcId="{EC37FA7A-F1C9-4678-87EB-6D055441250D}" destId="{EC5AAF27-E577-4F85-A6AD-677D9CDB7640}" srcOrd="0" destOrd="0" parTransId="{F192BD7E-2AE1-4039-B92C-99870CA18C9F}" sibTransId="{0CD28A68-1A5A-4BA8-AFE7-FBCEE0E2A27C}"/>
    <dgm:cxn modelId="{E676678E-C70F-484E-8C3C-B53859CFC39F}" srcId="{2FD354CB-6BFC-4C87-82BD-3D7244B0036F}" destId="{7574A8A5-4E54-4C8B-A956-3B2C5317A1D1}" srcOrd="1" destOrd="0" parTransId="{49BCD88E-015E-4BEE-9609-720B5F980E80}" sibTransId="{F32F5B49-85A2-415C-A75A-8B8BE1ED60E5}"/>
    <dgm:cxn modelId="{720A8294-7965-4116-8676-9D835DF6AC11}" srcId="{EC37FA7A-F1C9-4678-87EB-6D055441250D}" destId="{1562CD88-22EB-4FDA-8AB4-7FA53E24C2EF}" srcOrd="1" destOrd="0" parTransId="{D77C9D8F-4088-45E6-BDDC-FEC1A2C69045}" sibTransId="{D92C143F-71F2-41F0-B642-8A1B1D4C1C04}"/>
    <dgm:cxn modelId="{EFAC2677-3937-4831-B06B-C22CA4B36564}" type="presParOf" srcId="{E45E3404-85B3-44BD-9FB5-0AD59E15FF10}" destId="{D9401842-BBE7-490F-8E0C-2DFCCB42EFA0}" srcOrd="0" destOrd="0" presId="urn:microsoft.com/office/officeart/2005/8/layout/chevron2"/>
    <dgm:cxn modelId="{5A18CCC3-026A-4B09-95D6-4BA077630AE6}" type="presParOf" srcId="{D9401842-BBE7-490F-8E0C-2DFCCB42EFA0}" destId="{DE6D40E7-3BBD-4363-A9F9-C7B839C975D7}" srcOrd="0" destOrd="0" presId="urn:microsoft.com/office/officeart/2005/8/layout/chevron2"/>
    <dgm:cxn modelId="{A11866D1-3E63-4B13-8D1A-1C4FFF1C7171}" type="presParOf" srcId="{D9401842-BBE7-490F-8E0C-2DFCCB42EFA0}" destId="{B02A2CC0-4CB1-4F43-B109-9F64C6D3618B}" srcOrd="1" destOrd="0" presId="urn:microsoft.com/office/officeart/2005/8/layout/chevron2"/>
    <dgm:cxn modelId="{699E84C2-AC7E-4119-B1E5-0B3D0F4CEEC0}" type="presParOf" srcId="{E45E3404-85B3-44BD-9FB5-0AD59E15FF10}" destId="{00221DD6-AD15-4677-8C2A-2492DDDB2F23}" srcOrd="1" destOrd="0" presId="urn:microsoft.com/office/officeart/2005/8/layout/chevron2"/>
    <dgm:cxn modelId="{9BAC043B-A897-4415-BA22-7057E78D97A6}" type="presParOf" srcId="{E45E3404-85B3-44BD-9FB5-0AD59E15FF10}" destId="{151C804A-ED56-4FFB-9048-E3B6022439D8}" srcOrd="2" destOrd="0" presId="urn:microsoft.com/office/officeart/2005/8/layout/chevron2"/>
    <dgm:cxn modelId="{5C22E111-F007-480B-98EB-3D4F90A92DED}" type="presParOf" srcId="{151C804A-ED56-4FFB-9048-E3B6022439D8}" destId="{D293B7DF-7692-43CF-AD63-D45DC5A73955}" srcOrd="0" destOrd="0" presId="urn:microsoft.com/office/officeart/2005/8/layout/chevron2"/>
    <dgm:cxn modelId="{2C6F4C3B-62EE-4E4B-87AA-AAFB91A6EBE9}" type="presParOf" srcId="{151C804A-ED56-4FFB-9048-E3B6022439D8}" destId="{2C4164C2-44C9-42BD-9741-461572ACA9A4}" srcOrd="1" destOrd="0" presId="urn:microsoft.com/office/officeart/2005/8/layout/chevron2"/>
    <dgm:cxn modelId="{EEBD71B0-F1F2-499A-BE79-467A45BFE912}" type="presParOf" srcId="{E45E3404-85B3-44BD-9FB5-0AD59E15FF10}" destId="{746AD8E1-ED5C-4D65-A877-C0E770C4E10E}" srcOrd="3" destOrd="0" presId="urn:microsoft.com/office/officeart/2005/8/layout/chevron2"/>
    <dgm:cxn modelId="{0EC57740-A23F-43D4-AC0A-178E32EEF80E}" type="presParOf" srcId="{E45E3404-85B3-44BD-9FB5-0AD59E15FF10}" destId="{BA25BDF1-A13E-47AD-BD89-AF5E4E000BC5}" srcOrd="4" destOrd="0" presId="urn:microsoft.com/office/officeart/2005/8/layout/chevron2"/>
    <dgm:cxn modelId="{7B08E2F7-23E6-40FB-B6D9-24DA6FAF24FC}" type="presParOf" srcId="{BA25BDF1-A13E-47AD-BD89-AF5E4E000BC5}" destId="{30FB48E6-9BDB-470C-9105-0C6D1EED3754}" srcOrd="0" destOrd="0" presId="urn:microsoft.com/office/officeart/2005/8/layout/chevron2"/>
    <dgm:cxn modelId="{403AF377-7C00-4B7E-99C0-1DFDF09AED52}" type="presParOf" srcId="{BA25BDF1-A13E-47AD-BD89-AF5E4E000BC5}" destId="{80081F00-9C2D-448C-8ECE-B2F7C04B831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1FB83E-474C-4352-853E-D6B79F53A293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07B14A49-ECA6-4086-A6F7-5010AE21BD54}">
      <dgm:prSet phldrT="[Text]"/>
      <dgm:spPr/>
      <dgm:t>
        <a:bodyPr/>
        <a:lstStyle/>
        <a:p>
          <a:r>
            <a:rPr lang="id-ID" dirty="0" smtClean="0"/>
            <a:t>DOD(Distributed Object Middleware)</a:t>
          </a:r>
          <a:endParaRPr lang="id-ID" dirty="0"/>
        </a:p>
      </dgm:t>
    </dgm:pt>
    <dgm:pt modelId="{647D8746-BFFE-4B34-B9B0-20FD5195D4CA}" type="parTrans" cxnId="{90E2D153-A82D-4874-B314-425162963CA3}">
      <dgm:prSet/>
      <dgm:spPr/>
      <dgm:t>
        <a:bodyPr/>
        <a:lstStyle/>
        <a:p>
          <a:endParaRPr lang="id-ID"/>
        </a:p>
      </dgm:t>
    </dgm:pt>
    <dgm:pt modelId="{1C5EB0F1-4580-44BA-9688-52D930A03D32}" type="sibTrans" cxnId="{90E2D153-A82D-4874-B314-425162963CA3}">
      <dgm:prSet/>
      <dgm:spPr/>
      <dgm:t>
        <a:bodyPr/>
        <a:lstStyle/>
        <a:p>
          <a:endParaRPr lang="id-ID"/>
        </a:p>
      </dgm:t>
    </dgm:pt>
    <dgm:pt modelId="{7C42BE58-A43F-4E94-954E-6A8D31528E4A}">
      <dgm:prSet phldrT="[Text]"/>
      <dgm:spPr/>
      <dgm:t>
        <a:bodyPr/>
        <a:lstStyle/>
        <a:p>
          <a:r>
            <a:rPr lang="id-ID" dirty="0" smtClean="0"/>
            <a:t>Infrastruktur yang mengijinkan akses objek remote dengan jelas</a:t>
          </a:r>
          <a:endParaRPr lang="id-ID" dirty="0"/>
        </a:p>
      </dgm:t>
    </dgm:pt>
    <dgm:pt modelId="{7E3A8323-90B9-4CF9-9E18-FBD084213E86}" type="parTrans" cxnId="{D3C3F993-59CB-4613-BCFC-A8F4AF6295F2}">
      <dgm:prSet/>
      <dgm:spPr/>
      <dgm:t>
        <a:bodyPr/>
        <a:lstStyle/>
        <a:p>
          <a:endParaRPr lang="id-ID"/>
        </a:p>
      </dgm:t>
    </dgm:pt>
    <dgm:pt modelId="{A18221E9-D982-4F56-BBD1-3077658B861E}" type="sibTrans" cxnId="{D3C3F993-59CB-4613-BCFC-A8F4AF6295F2}">
      <dgm:prSet/>
      <dgm:spPr/>
      <dgm:t>
        <a:bodyPr/>
        <a:lstStyle/>
        <a:p>
          <a:endParaRPr lang="id-ID"/>
        </a:p>
      </dgm:t>
    </dgm:pt>
    <dgm:pt modelId="{512E4E43-C023-474F-86D5-9B891BA93B8E}">
      <dgm:prSet phldrT="[Text]"/>
      <dgm:spPr/>
      <dgm:t>
        <a:bodyPr/>
        <a:lstStyle/>
        <a:p>
          <a:r>
            <a:rPr lang="id-ID" dirty="0" smtClean="0"/>
            <a:t>Contoh Enterprise Java Beans</a:t>
          </a:r>
          <a:endParaRPr lang="id-ID" dirty="0"/>
        </a:p>
      </dgm:t>
    </dgm:pt>
    <dgm:pt modelId="{3C4F3350-C8EE-49CB-A029-7F0226232126}" type="parTrans" cxnId="{15AB71D7-B3BF-474E-9519-0DFB72DAEC7B}">
      <dgm:prSet/>
      <dgm:spPr/>
      <dgm:t>
        <a:bodyPr/>
        <a:lstStyle/>
        <a:p>
          <a:endParaRPr lang="id-ID"/>
        </a:p>
      </dgm:t>
    </dgm:pt>
    <dgm:pt modelId="{A4BD9540-4F63-43C2-9A2C-DF922EE5E299}" type="sibTrans" cxnId="{15AB71D7-B3BF-474E-9519-0DFB72DAEC7B}">
      <dgm:prSet/>
      <dgm:spPr/>
      <dgm:t>
        <a:bodyPr/>
        <a:lstStyle/>
        <a:p>
          <a:endParaRPr lang="id-ID"/>
        </a:p>
      </dgm:t>
    </dgm:pt>
    <dgm:pt modelId="{0538664A-D49C-4476-B8B1-78499A827837}">
      <dgm:prSet phldrT="[Text]"/>
      <dgm:spPr/>
      <dgm:t>
        <a:bodyPr/>
        <a:lstStyle/>
        <a:p>
          <a:r>
            <a:rPr lang="id-ID" dirty="0" smtClean="0"/>
            <a:t>VSM (Virtual Shared Memory)</a:t>
          </a:r>
          <a:endParaRPr lang="id-ID" dirty="0"/>
        </a:p>
      </dgm:t>
    </dgm:pt>
    <dgm:pt modelId="{81F05449-3B16-4EA9-B7DD-2B591A9739F9}" type="parTrans" cxnId="{89C2CDDF-EC80-42E6-88FE-B7D48A0D6BF6}">
      <dgm:prSet/>
      <dgm:spPr/>
      <dgm:t>
        <a:bodyPr/>
        <a:lstStyle/>
        <a:p>
          <a:endParaRPr lang="id-ID"/>
        </a:p>
      </dgm:t>
    </dgm:pt>
    <dgm:pt modelId="{B9964839-0086-4BA1-9751-3F3FEBB6C41B}" type="sibTrans" cxnId="{89C2CDDF-EC80-42E6-88FE-B7D48A0D6BF6}">
      <dgm:prSet/>
      <dgm:spPr/>
      <dgm:t>
        <a:bodyPr/>
        <a:lstStyle/>
        <a:p>
          <a:endParaRPr lang="id-ID"/>
        </a:p>
      </dgm:t>
    </dgm:pt>
    <dgm:pt modelId="{F3682F10-DA46-4F9C-838A-D06EED6BB42E}">
      <dgm:prSet phldrT="[Text]"/>
      <dgm:spPr/>
      <dgm:t>
        <a:bodyPr/>
        <a:lstStyle/>
        <a:p>
          <a:r>
            <a:rPr lang="id-ID" dirty="0" smtClean="0"/>
            <a:t>Membiarkan akses proses terdistribusi data umum</a:t>
          </a:r>
          <a:endParaRPr lang="id-ID" dirty="0"/>
        </a:p>
      </dgm:t>
    </dgm:pt>
    <dgm:pt modelId="{72FADF98-60BB-40D5-97DB-0EAD60EA7A5A}" type="parTrans" cxnId="{D48C4D69-D20D-4A88-8FB7-4E3B959CCA36}">
      <dgm:prSet/>
      <dgm:spPr/>
      <dgm:t>
        <a:bodyPr/>
        <a:lstStyle/>
        <a:p>
          <a:endParaRPr lang="id-ID"/>
        </a:p>
      </dgm:t>
    </dgm:pt>
    <dgm:pt modelId="{7C3AFD8F-4769-4DE8-AD17-03F5DDE09649}" type="sibTrans" cxnId="{D48C4D69-D20D-4A88-8FB7-4E3B959CCA36}">
      <dgm:prSet/>
      <dgm:spPr/>
      <dgm:t>
        <a:bodyPr/>
        <a:lstStyle/>
        <a:p>
          <a:endParaRPr lang="id-ID"/>
        </a:p>
      </dgm:t>
    </dgm:pt>
    <dgm:pt modelId="{85C9F514-AF2C-4350-9517-7D8A2CAE30E8}">
      <dgm:prSet phldrT="[Text]"/>
      <dgm:spPr/>
      <dgm:t>
        <a:bodyPr/>
        <a:lstStyle/>
        <a:p>
          <a:r>
            <a:rPr lang="id-ID" dirty="0" smtClean="0"/>
            <a:t>Contohnya www.tecco.at </a:t>
          </a:r>
          <a:endParaRPr lang="id-ID" dirty="0"/>
        </a:p>
      </dgm:t>
    </dgm:pt>
    <dgm:pt modelId="{4AAB00B5-09DF-45F7-A1F5-ED214FD37C19}" type="parTrans" cxnId="{191BFC74-216C-45DC-B4C1-28FD8087CFCD}">
      <dgm:prSet/>
      <dgm:spPr/>
      <dgm:t>
        <a:bodyPr/>
        <a:lstStyle/>
        <a:p>
          <a:endParaRPr lang="id-ID"/>
        </a:p>
      </dgm:t>
    </dgm:pt>
    <dgm:pt modelId="{2338D3E9-0932-4445-90A5-760F55ED67E4}" type="sibTrans" cxnId="{191BFC74-216C-45DC-B4C1-28FD8087CFCD}">
      <dgm:prSet/>
      <dgm:spPr/>
      <dgm:t>
        <a:bodyPr/>
        <a:lstStyle/>
        <a:p>
          <a:endParaRPr lang="id-ID"/>
        </a:p>
      </dgm:t>
    </dgm:pt>
    <dgm:pt modelId="{4FACA72D-21CC-4641-A1B7-3868DB0EE8C4}">
      <dgm:prSet phldrT="[Text]"/>
      <dgm:spPr/>
      <dgm:t>
        <a:bodyPr/>
        <a:lstStyle/>
        <a:p>
          <a:r>
            <a:rPr lang="id-ID" dirty="0" smtClean="0"/>
            <a:t>MOM (Messege Oriented Middleware)</a:t>
          </a:r>
          <a:endParaRPr lang="id-ID" dirty="0"/>
        </a:p>
      </dgm:t>
    </dgm:pt>
    <dgm:pt modelId="{CE518A3C-F149-4A19-9F39-D811C337EFE6}" type="parTrans" cxnId="{287377B4-4965-46D2-BBCB-B1A19CCCB576}">
      <dgm:prSet/>
      <dgm:spPr/>
      <dgm:t>
        <a:bodyPr/>
        <a:lstStyle/>
        <a:p>
          <a:endParaRPr lang="id-ID"/>
        </a:p>
      </dgm:t>
    </dgm:pt>
    <dgm:pt modelId="{AC0A3E56-02AA-439A-BDDB-273A10BD0A7F}" type="sibTrans" cxnId="{287377B4-4965-46D2-BBCB-B1A19CCCB576}">
      <dgm:prSet/>
      <dgm:spPr/>
      <dgm:t>
        <a:bodyPr/>
        <a:lstStyle/>
        <a:p>
          <a:endParaRPr lang="id-ID"/>
        </a:p>
      </dgm:t>
    </dgm:pt>
    <dgm:pt modelId="{99C55528-FB5D-4B09-8629-139AF4691336}">
      <dgm:prSet/>
      <dgm:spPr/>
      <dgm:t>
        <a:bodyPr/>
        <a:lstStyle/>
        <a:p>
          <a:r>
            <a:rPr lang="id-ID" dirty="0" smtClean="0"/>
            <a:t>Menawarkan fungsionalitas untuk transmisi pesan tak serentak</a:t>
          </a:r>
          <a:endParaRPr lang="id-ID" dirty="0"/>
        </a:p>
      </dgm:t>
    </dgm:pt>
    <dgm:pt modelId="{B38C589F-AA5E-4B04-B548-CE050523C0C0}" type="parTrans" cxnId="{C0545152-103A-4C16-AF0D-F1A17D70A340}">
      <dgm:prSet/>
      <dgm:spPr/>
      <dgm:t>
        <a:bodyPr/>
        <a:lstStyle/>
        <a:p>
          <a:endParaRPr lang="id-ID"/>
        </a:p>
      </dgm:t>
    </dgm:pt>
    <dgm:pt modelId="{BBE5EAA6-66CC-4696-A317-5E647857B463}" type="sibTrans" cxnId="{C0545152-103A-4C16-AF0D-F1A17D70A340}">
      <dgm:prSet/>
      <dgm:spPr/>
      <dgm:t>
        <a:bodyPr/>
        <a:lstStyle/>
        <a:p>
          <a:endParaRPr lang="id-ID"/>
        </a:p>
      </dgm:t>
    </dgm:pt>
    <dgm:pt modelId="{5CCD71A5-9C44-4179-BA2D-566FB68E3B64}">
      <dgm:prSet/>
      <dgm:spPr/>
      <dgm:t>
        <a:bodyPr/>
        <a:lstStyle/>
        <a:p>
          <a:r>
            <a:rPr lang="id-ID" dirty="0" smtClean="0"/>
            <a:t>Contohnya Java Messaging Service</a:t>
          </a:r>
          <a:endParaRPr lang="id-ID" dirty="0"/>
        </a:p>
      </dgm:t>
    </dgm:pt>
    <dgm:pt modelId="{3DBC1165-3548-4A48-BBCA-25B4CC226DAB}" type="parTrans" cxnId="{310A9323-8383-4564-A551-949482A62C14}">
      <dgm:prSet/>
      <dgm:spPr/>
      <dgm:t>
        <a:bodyPr/>
        <a:lstStyle/>
        <a:p>
          <a:endParaRPr lang="id-ID"/>
        </a:p>
      </dgm:t>
    </dgm:pt>
    <dgm:pt modelId="{CF032F06-C34E-4DE3-89AB-2EDCAE55095B}" type="sibTrans" cxnId="{310A9323-8383-4564-A551-949482A62C14}">
      <dgm:prSet/>
      <dgm:spPr/>
      <dgm:t>
        <a:bodyPr/>
        <a:lstStyle/>
        <a:p>
          <a:endParaRPr lang="id-ID"/>
        </a:p>
      </dgm:t>
    </dgm:pt>
    <dgm:pt modelId="{9C07CFCB-0079-4219-B9FC-5D14D5EB29AA}" type="pres">
      <dgm:prSet presAssocID="{D81FB83E-474C-4352-853E-D6B79F53A293}" presName="Name0" presStyleCnt="0">
        <dgm:presLayoutVars>
          <dgm:dir/>
          <dgm:animLvl val="lvl"/>
          <dgm:resizeHandles/>
        </dgm:presLayoutVars>
      </dgm:prSet>
      <dgm:spPr/>
    </dgm:pt>
    <dgm:pt modelId="{A3573AC6-D46B-4122-9C78-5305E16A4703}" type="pres">
      <dgm:prSet presAssocID="{07B14A49-ECA6-4086-A6F7-5010AE21BD54}" presName="linNode" presStyleCnt="0"/>
      <dgm:spPr/>
    </dgm:pt>
    <dgm:pt modelId="{6374BA7A-3DD3-4E74-8AB2-43064751F523}" type="pres">
      <dgm:prSet presAssocID="{07B14A49-ECA6-4086-A6F7-5010AE21BD54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F7BEAA-3C5F-440C-9FE9-C94EBC7EF3C8}" type="pres">
      <dgm:prSet presAssocID="{07B14A49-ECA6-4086-A6F7-5010AE21BD5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F146672-46B1-4CFA-A0DD-2CA50F20BC80}" type="pres">
      <dgm:prSet presAssocID="{1C5EB0F1-4580-44BA-9688-52D930A03D32}" presName="spacing" presStyleCnt="0"/>
      <dgm:spPr/>
    </dgm:pt>
    <dgm:pt modelId="{9B641E59-B39C-4B5F-B284-12EFA1944155}" type="pres">
      <dgm:prSet presAssocID="{0538664A-D49C-4476-B8B1-78499A827837}" presName="linNode" presStyleCnt="0"/>
      <dgm:spPr/>
    </dgm:pt>
    <dgm:pt modelId="{1BD7E623-CD77-4833-BC11-7CAE2A379DE8}" type="pres">
      <dgm:prSet presAssocID="{0538664A-D49C-4476-B8B1-78499A827837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41106AE-BA75-4628-AC96-771CE06E8CFB}" type="pres">
      <dgm:prSet presAssocID="{0538664A-D49C-4476-B8B1-78499A827837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86F532-3B07-488E-B804-2AB9EC73A14F}" type="pres">
      <dgm:prSet presAssocID="{B9964839-0086-4BA1-9751-3F3FEBB6C41B}" presName="spacing" presStyleCnt="0"/>
      <dgm:spPr/>
    </dgm:pt>
    <dgm:pt modelId="{E4A1DC77-A26C-4491-B07D-9B819C7CC3F6}" type="pres">
      <dgm:prSet presAssocID="{4FACA72D-21CC-4641-A1B7-3868DB0EE8C4}" presName="linNode" presStyleCnt="0"/>
      <dgm:spPr/>
    </dgm:pt>
    <dgm:pt modelId="{0973C978-677C-462A-9066-6958745EB405}" type="pres">
      <dgm:prSet presAssocID="{4FACA72D-21CC-4641-A1B7-3868DB0EE8C4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60EB04-E414-4C8A-BF49-0A2DCEE62608}" type="pres">
      <dgm:prSet presAssocID="{4FACA72D-21CC-4641-A1B7-3868DB0EE8C4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0D8141D-DA72-4273-83CF-D696D3BC12EC}" type="presOf" srcId="{7C42BE58-A43F-4E94-954E-6A8D31528E4A}" destId="{BCF7BEAA-3C5F-440C-9FE9-C94EBC7EF3C8}" srcOrd="0" destOrd="0" presId="urn:microsoft.com/office/officeart/2005/8/layout/vList6"/>
    <dgm:cxn modelId="{9F25AFBA-CF3A-4303-879C-8BC0B56B7468}" type="presOf" srcId="{5CCD71A5-9C44-4179-BA2D-566FB68E3B64}" destId="{5260EB04-E414-4C8A-BF49-0A2DCEE62608}" srcOrd="0" destOrd="1" presId="urn:microsoft.com/office/officeart/2005/8/layout/vList6"/>
    <dgm:cxn modelId="{CF2511D7-6E1D-4695-823F-9C52D6A89861}" type="presOf" srcId="{D81FB83E-474C-4352-853E-D6B79F53A293}" destId="{9C07CFCB-0079-4219-B9FC-5D14D5EB29AA}" srcOrd="0" destOrd="0" presId="urn:microsoft.com/office/officeart/2005/8/layout/vList6"/>
    <dgm:cxn modelId="{7BD41BC5-35C0-4F03-8D08-2A56DFCED5E3}" type="presOf" srcId="{F3682F10-DA46-4F9C-838A-D06EED6BB42E}" destId="{D41106AE-BA75-4628-AC96-771CE06E8CFB}" srcOrd="0" destOrd="0" presId="urn:microsoft.com/office/officeart/2005/8/layout/vList6"/>
    <dgm:cxn modelId="{B4693337-ED7B-4B95-A50E-3C86A557C2B4}" type="presOf" srcId="{4FACA72D-21CC-4641-A1B7-3868DB0EE8C4}" destId="{0973C978-677C-462A-9066-6958745EB405}" srcOrd="0" destOrd="0" presId="urn:microsoft.com/office/officeart/2005/8/layout/vList6"/>
    <dgm:cxn modelId="{89C2CDDF-EC80-42E6-88FE-B7D48A0D6BF6}" srcId="{D81FB83E-474C-4352-853E-D6B79F53A293}" destId="{0538664A-D49C-4476-B8B1-78499A827837}" srcOrd="1" destOrd="0" parTransId="{81F05449-3B16-4EA9-B7DD-2B591A9739F9}" sibTransId="{B9964839-0086-4BA1-9751-3F3FEBB6C41B}"/>
    <dgm:cxn modelId="{1D903447-D337-477C-A8DA-F6EC72A6D6F7}" type="presOf" srcId="{512E4E43-C023-474F-86D5-9B891BA93B8E}" destId="{BCF7BEAA-3C5F-440C-9FE9-C94EBC7EF3C8}" srcOrd="0" destOrd="1" presId="urn:microsoft.com/office/officeart/2005/8/layout/vList6"/>
    <dgm:cxn modelId="{C0545152-103A-4C16-AF0D-F1A17D70A340}" srcId="{4FACA72D-21CC-4641-A1B7-3868DB0EE8C4}" destId="{99C55528-FB5D-4B09-8629-139AF4691336}" srcOrd="0" destOrd="0" parTransId="{B38C589F-AA5E-4B04-B548-CE050523C0C0}" sibTransId="{BBE5EAA6-66CC-4696-A317-5E647857B463}"/>
    <dgm:cxn modelId="{D48C4D69-D20D-4A88-8FB7-4E3B959CCA36}" srcId="{0538664A-D49C-4476-B8B1-78499A827837}" destId="{F3682F10-DA46-4F9C-838A-D06EED6BB42E}" srcOrd="0" destOrd="0" parTransId="{72FADF98-60BB-40D5-97DB-0EAD60EA7A5A}" sibTransId="{7C3AFD8F-4769-4DE8-AD17-03F5DDE09649}"/>
    <dgm:cxn modelId="{90E2D153-A82D-4874-B314-425162963CA3}" srcId="{D81FB83E-474C-4352-853E-D6B79F53A293}" destId="{07B14A49-ECA6-4086-A6F7-5010AE21BD54}" srcOrd="0" destOrd="0" parTransId="{647D8746-BFFE-4B34-B9B0-20FD5195D4CA}" sibTransId="{1C5EB0F1-4580-44BA-9688-52D930A03D32}"/>
    <dgm:cxn modelId="{D3C3F993-59CB-4613-BCFC-A8F4AF6295F2}" srcId="{07B14A49-ECA6-4086-A6F7-5010AE21BD54}" destId="{7C42BE58-A43F-4E94-954E-6A8D31528E4A}" srcOrd="0" destOrd="0" parTransId="{7E3A8323-90B9-4CF9-9E18-FBD084213E86}" sibTransId="{A18221E9-D982-4F56-BBD1-3077658B861E}"/>
    <dgm:cxn modelId="{D5EEF79F-3CA7-46F3-A447-861A78ECBD35}" type="presOf" srcId="{85C9F514-AF2C-4350-9517-7D8A2CAE30E8}" destId="{D41106AE-BA75-4628-AC96-771CE06E8CFB}" srcOrd="0" destOrd="1" presId="urn:microsoft.com/office/officeart/2005/8/layout/vList6"/>
    <dgm:cxn modelId="{15AB71D7-B3BF-474E-9519-0DFB72DAEC7B}" srcId="{07B14A49-ECA6-4086-A6F7-5010AE21BD54}" destId="{512E4E43-C023-474F-86D5-9B891BA93B8E}" srcOrd="1" destOrd="0" parTransId="{3C4F3350-C8EE-49CB-A029-7F0226232126}" sibTransId="{A4BD9540-4F63-43C2-9A2C-DF922EE5E299}"/>
    <dgm:cxn modelId="{310A9323-8383-4564-A551-949482A62C14}" srcId="{4FACA72D-21CC-4641-A1B7-3868DB0EE8C4}" destId="{5CCD71A5-9C44-4179-BA2D-566FB68E3B64}" srcOrd="1" destOrd="0" parTransId="{3DBC1165-3548-4A48-BBCA-25B4CC226DAB}" sibTransId="{CF032F06-C34E-4DE3-89AB-2EDCAE55095B}"/>
    <dgm:cxn modelId="{191BFC74-216C-45DC-B4C1-28FD8087CFCD}" srcId="{0538664A-D49C-4476-B8B1-78499A827837}" destId="{85C9F514-AF2C-4350-9517-7D8A2CAE30E8}" srcOrd="1" destOrd="0" parTransId="{4AAB00B5-09DF-45F7-A1F5-ED214FD37C19}" sibTransId="{2338D3E9-0932-4445-90A5-760F55ED67E4}"/>
    <dgm:cxn modelId="{287377B4-4965-46D2-BBCB-B1A19CCCB576}" srcId="{D81FB83E-474C-4352-853E-D6B79F53A293}" destId="{4FACA72D-21CC-4641-A1B7-3868DB0EE8C4}" srcOrd="2" destOrd="0" parTransId="{CE518A3C-F149-4A19-9F39-D811C337EFE6}" sibTransId="{AC0A3E56-02AA-439A-BDDB-273A10BD0A7F}"/>
    <dgm:cxn modelId="{E7F8592A-34DD-4404-A6A6-C0EEF9B59D68}" type="presOf" srcId="{0538664A-D49C-4476-B8B1-78499A827837}" destId="{1BD7E623-CD77-4833-BC11-7CAE2A379DE8}" srcOrd="0" destOrd="0" presId="urn:microsoft.com/office/officeart/2005/8/layout/vList6"/>
    <dgm:cxn modelId="{CF3F2C46-BD9E-4071-9A5B-A4894D409365}" type="presOf" srcId="{99C55528-FB5D-4B09-8629-139AF4691336}" destId="{5260EB04-E414-4C8A-BF49-0A2DCEE62608}" srcOrd="0" destOrd="0" presId="urn:microsoft.com/office/officeart/2005/8/layout/vList6"/>
    <dgm:cxn modelId="{CBC8E6FB-45B7-4E85-8108-E9203CE61298}" type="presOf" srcId="{07B14A49-ECA6-4086-A6F7-5010AE21BD54}" destId="{6374BA7A-3DD3-4E74-8AB2-43064751F523}" srcOrd="0" destOrd="0" presId="urn:microsoft.com/office/officeart/2005/8/layout/vList6"/>
    <dgm:cxn modelId="{E437449C-FCBB-47A3-8B57-06153467DD28}" type="presParOf" srcId="{9C07CFCB-0079-4219-B9FC-5D14D5EB29AA}" destId="{A3573AC6-D46B-4122-9C78-5305E16A4703}" srcOrd="0" destOrd="0" presId="urn:microsoft.com/office/officeart/2005/8/layout/vList6"/>
    <dgm:cxn modelId="{355B900D-24C0-40FA-A3CB-0F4EECFEBEBD}" type="presParOf" srcId="{A3573AC6-D46B-4122-9C78-5305E16A4703}" destId="{6374BA7A-3DD3-4E74-8AB2-43064751F523}" srcOrd="0" destOrd="0" presId="urn:microsoft.com/office/officeart/2005/8/layout/vList6"/>
    <dgm:cxn modelId="{EDFEDCC1-0ED1-466B-BD01-27213ED05EDD}" type="presParOf" srcId="{A3573AC6-D46B-4122-9C78-5305E16A4703}" destId="{BCF7BEAA-3C5F-440C-9FE9-C94EBC7EF3C8}" srcOrd="1" destOrd="0" presId="urn:microsoft.com/office/officeart/2005/8/layout/vList6"/>
    <dgm:cxn modelId="{4C38236E-D3BB-4C33-9D2E-2932F7FF707A}" type="presParOf" srcId="{9C07CFCB-0079-4219-B9FC-5D14D5EB29AA}" destId="{2F146672-46B1-4CFA-A0DD-2CA50F20BC80}" srcOrd="1" destOrd="0" presId="urn:microsoft.com/office/officeart/2005/8/layout/vList6"/>
    <dgm:cxn modelId="{B02C12DC-538B-44E7-A308-4D5C7AE5F54B}" type="presParOf" srcId="{9C07CFCB-0079-4219-B9FC-5D14D5EB29AA}" destId="{9B641E59-B39C-4B5F-B284-12EFA1944155}" srcOrd="2" destOrd="0" presId="urn:microsoft.com/office/officeart/2005/8/layout/vList6"/>
    <dgm:cxn modelId="{7809708B-56B6-43E6-846F-317DEB9600C7}" type="presParOf" srcId="{9B641E59-B39C-4B5F-B284-12EFA1944155}" destId="{1BD7E623-CD77-4833-BC11-7CAE2A379DE8}" srcOrd="0" destOrd="0" presId="urn:microsoft.com/office/officeart/2005/8/layout/vList6"/>
    <dgm:cxn modelId="{20C31ED3-8C83-4EA9-951D-7DBD538DFE8B}" type="presParOf" srcId="{9B641E59-B39C-4B5F-B284-12EFA1944155}" destId="{D41106AE-BA75-4628-AC96-771CE06E8CFB}" srcOrd="1" destOrd="0" presId="urn:microsoft.com/office/officeart/2005/8/layout/vList6"/>
    <dgm:cxn modelId="{BE35370D-0801-4364-AB7E-24C12FEFD677}" type="presParOf" srcId="{9C07CFCB-0079-4219-B9FC-5D14D5EB29AA}" destId="{3686F532-3B07-488E-B804-2AB9EC73A14F}" srcOrd="3" destOrd="0" presId="urn:microsoft.com/office/officeart/2005/8/layout/vList6"/>
    <dgm:cxn modelId="{8334B5D3-6603-499A-9968-910CDA799EDA}" type="presParOf" srcId="{9C07CFCB-0079-4219-B9FC-5D14D5EB29AA}" destId="{E4A1DC77-A26C-4491-B07D-9B819C7CC3F6}" srcOrd="4" destOrd="0" presId="urn:microsoft.com/office/officeart/2005/8/layout/vList6"/>
    <dgm:cxn modelId="{D6CAFFC2-4D50-4561-8D6D-1FD80D4F5C11}" type="presParOf" srcId="{E4A1DC77-A26C-4491-B07D-9B819C7CC3F6}" destId="{0973C978-677C-462A-9066-6958745EB405}" srcOrd="0" destOrd="0" presId="urn:microsoft.com/office/officeart/2005/8/layout/vList6"/>
    <dgm:cxn modelId="{03425628-C9FF-4F05-BAFF-19BA78ED868C}" type="presParOf" srcId="{E4A1DC77-A26C-4491-B07D-9B819C7CC3F6}" destId="{5260EB04-E414-4C8A-BF49-0A2DCEE6260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CD517-AE3F-4305-9C15-36BA7761356A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E9EF0D20-A5F8-4787-B0CA-F32243982994}">
      <dgm:prSet phldrT="[Text]"/>
      <dgm:spPr/>
      <dgm:t>
        <a:bodyPr/>
        <a:lstStyle/>
        <a:p>
          <a:r>
            <a:rPr lang="id-ID" dirty="0" smtClean="0"/>
            <a:t>Client</a:t>
          </a:r>
          <a:endParaRPr lang="id-ID" dirty="0"/>
        </a:p>
      </dgm:t>
    </dgm:pt>
    <dgm:pt modelId="{71925B0F-1AC7-4E80-A239-9509DAB1D4ED}" type="parTrans" cxnId="{13A0B805-1A65-4592-AF09-E085E29B0B70}">
      <dgm:prSet/>
      <dgm:spPr/>
      <dgm:t>
        <a:bodyPr/>
        <a:lstStyle/>
        <a:p>
          <a:endParaRPr lang="id-ID"/>
        </a:p>
      </dgm:t>
    </dgm:pt>
    <dgm:pt modelId="{E0E6704E-9FD0-461F-8DAA-223C9CBD2554}" type="sibTrans" cxnId="{13A0B805-1A65-4592-AF09-E085E29B0B70}">
      <dgm:prSet/>
      <dgm:spPr/>
      <dgm:t>
        <a:bodyPr/>
        <a:lstStyle/>
        <a:p>
          <a:endParaRPr lang="id-ID"/>
        </a:p>
      </dgm:t>
    </dgm:pt>
    <dgm:pt modelId="{CDB54480-9A72-4462-942A-226864C15418}">
      <dgm:prSet phldrT="[Text]"/>
      <dgm:spPr/>
      <dgm:t>
        <a:bodyPr/>
        <a:lstStyle/>
        <a:p>
          <a:r>
            <a:rPr lang="id-ID" dirty="0" smtClean="0"/>
            <a:t>Browser yang dikontrol oleh pengguna untuk mengoperasikan aplikasi web</a:t>
          </a:r>
          <a:endParaRPr lang="id-ID" dirty="0"/>
        </a:p>
      </dgm:t>
    </dgm:pt>
    <dgm:pt modelId="{A924FFF5-857B-4E1C-ADD3-F1AE0E521A8C}" type="parTrans" cxnId="{C2A00A8F-D4D3-4659-8119-4F09E87253DC}">
      <dgm:prSet/>
      <dgm:spPr/>
      <dgm:t>
        <a:bodyPr/>
        <a:lstStyle/>
        <a:p>
          <a:endParaRPr lang="id-ID"/>
        </a:p>
      </dgm:t>
    </dgm:pt>
    <dgm:pt modelId="{C9CDE7A5-4017-494D-80C2-D341510FCB67}" type="sibTrans" cxnId="{C2A00A8F-D4D3-4659-8119-4F09E87253DC}">
      <dgm:prSet/>
      <dgm:spPr/>
      <dgm:t>
        <a:bodyPr/>
        <a:lstStyle/>
        <a:p>
          <a:endParaRPr lang="id-ID"/>
        </a:p>
      </dgm:t>
    </dgm:pt>
    <dgm:pt modelId="{77F5C675-669F-41AF-AFE2-235DF890482A}">
      <dgm:prSet phldrT="[Text]"/>
      <dgm:spPr/>
      <dgm:t>
        <a:bodyPr/>
        <a:lstStyle/>
        <a:p>
          <a:r>
            <a:rPr lang="id-ID" dirty="0" smtClean="0"/>
            <a:t>Firewall</a:t>
          </a:r>
          <a:endParaRPr lang="id-ID" dirty="0"/>
        </a:p>
      </dgm:t>
    </dgm:pt>
    <dgm:pt modelId="{5C5325AC-30FB-49DC-A3DE-64EF83AA6272}" type="parTrans" cxnId="{B3C9C915-960E-44F5-A985-E40C68DE2F0F}">
      <dgm:prSet/>
      <dgm:spPr/>
      <dgm:t>
        <a:bodyPr/>
        <a:lstStyle/>
        <a:p>
          <a:endParaRPr lang="id-ID"/>
        </a:p>
      </dgm:t>
    </dgm:pt>
    <dgm:pt modelId="{6243B2F0-31C0-425D-BBE0-3EA8174F7288}" type="sibTrans" cxnId="{B3C9C915-960E-44F5-A985-E40C68DE2F0F}">
      <dgm:prSet/>
      <dgm:spPr/>
      <dgm:t>
        <a:bodyPr/>
        <a:lstStyle/>
        <a:p>
          <a:endParaRPr lang="id-ID"/>
        </a:p>
      </dgm:t>
    </dgm:pt>
    <dgm:pt modelId="{42E4F627-1EDF-4428-BA19-2D2CD5A1868D}">
      <dgm:prSet phldrT="[Text]"/>
      <dgm:spPr/>
      <dgm:t>
        <a:bodyPr/>
        <a:lstStyle/>
        <a:p>
          <a:r>
            <a:rPr lang="id-ID" dirty="0" smtClean="0"/>
            <a:t>Potongan perangkat lunak yang mengatur komunikasi antara jaringan tak aman seperti internet dan jaringan aman seperti LAN</a:t>
          </a:r>
          <a:endParaRPr lang="id-ID" dirty="0"/>
        </a:p>
      </dgm:t>
    </dgm:pt>
    <dgm:pt modelId="{774DBEAA-17D9-40D3-A5C9-768E5C0C4254}" type="parTrans" cxnId="{DF8B6AE7-4334-472C-A1AA-92A353EA60E7}">
      <dgm:prSet/>
      <dgm:spPr/>
      <dgm:t>
        <a:bodyPr/>
        <a:lstStyle/>
        <a:p>
          <a:endParaRPr lang="id-ID"/>
        </a:p>
      </dgm:t>
    </dgm:pt>
    <dgm:pt modelId="{312AB4D2-B347-4691-87CF-017C2C274BBA}" type="sibTrans" cxnId="{DF8B6AE7-4334-472C-A1AA-92A353EA60E7}">
      <dgm:prSet/>
      <dgm:spPr/>
      <dgm:t>
        <a:bodyPr/>
        <a:lstStyle/>
        <a:p>
          <a:endParaRPr lang="id-ID"/>
        </a:p>
      </dgm:t>
    </dgm:pt>
    <dgm:pt modelId="{E1DDA822-848C-422F-9938-3FA57F652CA7}">
      <dgm:prSet phldrT="[Text]"/>
      <dgm:spPr/>
      <dgm:t>
        <a:bodyPr/>
        <a:lstStyle/>
        <a:p>
          <a:r>
            <a:rPr lang="id-ID" dirty="0" smtClean="0"/>
            <a:t>Proxy</a:t>
          </a:r>
          <a:endParaRPr lang="id-ID" dirty="0"/>
        </a:p>
      </dgm:t>
    </dgm:pt>
    <dgm:pt modelId="{3B31C043-35F5-4623-9646-F3610C273105}" type="parTrans" cxnId="{DA018603-6D08-402D-B10A-DE10DBA7D7A7}">
      <dgm:prSet/>
      <dgm:spPr/>
      <dgm:t>
        <a:bodyPr/>
        <a:lstStyle/>
        <a:p>
          <a:endParaRPr lang="id-ID"/>
        </a:p>
      </dgm:t>
    </dgm:pt>
    <dgm:pt modelId="{E921203C-395C-45B4-98E4-315F7B7C39CB}" type="sibTrans" cxnId="{DA018603-6D08-402D-B10A-DE10DBA7D7A7}">
      <dgm:prSet/>
      <dgm:spPr/>
      <dgm:t>
        <a:bodyPr/>
        <a:lstStyle/>
        <a:p>
          <a:endParaRPr lang="id-ID"/>
        </a:p>
      </dgm:t>
    </dgm:pt>
    <dgm:pt modelId="{E2904036-2D26-4E6B-82E4-1B4EF5D1857E}">
      <dgm:prSet phldrT="[Text]"/>
      <dgm:spPr/>
      <dgm:t>
        <a:bodyPr/>
        <a:lstStyle/>
        <a:p>
          <a:r>
            <a:rPr lang="id-ID" dirty="0" smtClean="0"/>
            <a:t>Untuk penyimpanan sementara halaman web di dalam cache</a:t>
          </a:r>
          <a:endParaRPr lang="id-ID" dirty="0"/>
        </a:p>
      </dgm:t>
    </dgm:pt>
    <dgm:pt modelId="{35F24AE5-086E-427C-A459-7A09E1C8B6FF}" type="parTrans" cxnId="{F694DB27-CD73-4DAF-B3EA-111D7FF4D0D4}">
      <dgm:prSet/>
      <dgm:spPr/>
      <dgm:t>
        <a:bodyPr/>
        <a:lstStyle/>
        <a:p>
          <a:endParaRPr lang="id-ID"/>
        </a:p>
      </dgm:t>
    </dgm:pt>
    <dgm:pt modelId="{11AB3019-57DB-4FA5-96A0-5D87FB4F9616}" type="sibTrans" cxnId="{F694DB27-CD73-4DAF-B3EA-111D7FF4D0D4}">
      <dgm:prSet/>
      <dgm:spPr/>
      <dgm:t>
        <a:bodyPr/>
        <a:lstStyle/>
        <a:p>
          <a:endParaRPr lang="id-ID"/>
        </a:p>
      </dgm:t>
    </dgm:pt>
    <dgm:pt modelId="{88840FE2-6AEC-459B-8151-CD3ADA0FE349}">
      <dgm:prSet phldrT="[Text]"/>
      <dgm:spPr/>
      <dgm:t>
        <a:bodyPr/>
        <a:lstStyle/>
        <a:p>
          <a:r>
            <a:rPr lang="id-ID" dirty="0" smtClean="0"/>
            <a:t>Web server</a:t>
          </a:r>
          <a:endParaRPr lang="id-ID" dirty="0"/>
        </a:p>
      </dgm:t>
    </dgm:pt>
    <dgm:pt modelId="{1C373EB4-E2D3-47B4-96D1-C42E9311B0ED}" type="parTrans" cxnId="{13A2E3BD-DAD4-4FAE-BF1D-0A3BD4AC62B4}">
      <dgm:prSet/>
      <dgm:spPr/>
      <dgm:t>
        <a:bodyPr/>
        <a:lstStyle/>
        <a:p>
          <a:endParaRPr lang="id-ID"/>
        </a:p>
      </dgm:t>
    </dgm:pt>
    <dgm:pt modelId="{86BDA025-9A87-41F9-882F-109F2510850B}" type="sibTrans" cxnId="{13A2E3BD-DAD4-4FAE-BF1D-0A3BD4AC62B4}">
      <dgm:prSet/>
      <dgm:spPr/>
      <dgm:t>
        <a:bodyPr/>
        <a:lstStyle/>
        <a:p>
          <a:endParaRPr lang="id-ID"/>
        </a:p>
      </dgm:t>
    </dgm:pt>
    <dgm:pt modelId="{EBF53DC9-35A7-4E63-8032-A0CF894A475C}">
      <dgm:prSet phldrT="[Text]"/>
      <dgm:spPr/>
      <dgm:t>
        <a:bodyPr/>
        <a:lstStyle/>
        <a:p>
          <a:r>
            <a:rPr lang="id-ID" dirty="0" smtClean="0"/>
            <a:t>Perangkat lunak yang mendukung berbagai protokol web seperti HTTPS, HTTP</a:t>
          </a:r>
          <a:endParaRPr lang="id-ID" dirty="0"/>
        </a:p>
      </dgm:t>
    </dgm:pt>
    <dgm:pt modelId="{4D72979E-D7D8-4CC5-9D91-CF33E88863A4}" type="parTrans" cxnId="{EF2FFE67-3D06-4833-AA48-ECB4F293A4D0}">
      <dgm:prSet/>
      <dgm:spPr/>
      <dgm:t>
        <a:bodyPr/>
        <a:lstStyle/>
        <a:p>
          <a:endParaRPr lang="id-ID"/>
        </a:p>
      </dgm:t>
    </dgm:pt>
    <dgm:pt modelId="{3D03FB40-41FD-4388-A6C0-B508AF5CD086}" type="sibTrans" cxnId="{EF2FFE67-3D06-4833-AA48-ECB4F293A4D0}">
      <dgm:prSet/>
      <dgm:spPr/>
      <dgm:t>
        <a:bodyPr/>
        <a:lstStyle/>
        <a:p>
          <a:endParaRPr lang="id-ID"/>
        </a:p>
      </dgm:t>
    </dgm:pt>
    <dgm:pt modelId="{CF5A47E9-00C0-4A22-A3A8-C058D26B2D75}" type="pres">
      <dgm:prSet presAssocID="{8A2CD517-AE3F-4305-9C15-36BA7761356A}" presName="Name0" presStyleCnt="0">
        <dgm:presLayoutVars>
          <dgm:chMax/>
          <dgm:chPref/>
          <dgm:dir/>
        </dgm:presLayoutVars>
      </dgm:prSet>
      <dgm:spPr/>
    </dgm:pt>
    <dgm:pt modelId="{2BB5A581-16F1-41D8-AD95-54A6131041AF}" type="pres">
      <dgm:prSet presAssocID="{E9EF0D20-A5F8-4787-B0CA-F32243982994}" presName="parenttextcomposite" presStyleCnt="0"/>
      <dgm:spPr/>
    </dgm:pt>
    <dgm:pt modelId="{F117B771-1B9B-4C0D-93B9-9F3E184E287B}" type="pres">
      <dgm:prSet presAssocID="{E9EF0D20-A5F8-4787-B0CA-F32243982994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C72309-6855-48ED-B830-D84615345107}" type="pres">
      <dgm:prSet presAssocID="{E9EF0D20-A5F8-4787-B0CA-F32243982994}" presName="composite" presStyleCnt="0"/>
      <dgm:spPr/>
    </dgm:pt>
    <dgm:pt modelId="{B82D4007-3DEA-4AB9-92B1-457DDC6BB01B}" type="pres">
      <dgm:prSet presAssocID="{E9EF0D20-A5F8-4787-B0CA-F32243982994}" presName="chevron1" presStyleLbl="alignNode1" presStyleIdx="0" presStyleCnt="28"/>
      <dgm:spPr/>
    </dgm:pt>
    <dgm:pt modelId="{804BF741-68EA-4397-BB8F-AD70A6EFF360}" type="pres">
      <dgm:prSet presAssocID="{E9EF0D20-A5F8-4787-B0CA-F32243982994}" presName="chevron2" presStyleLbl="alignNode1" presStyleIdx="1" presStyleCnt="28"/>
      <dgm:spPr/>
    </dgm:pt>
    <dgm:pt modelId="{B900763C-9437-47F5-8BDC-460B725A9272}" type="pres">
      <dgm:prSet presAssocID="{E9EF0D20-A5F8-4787-B0CA-F32243982994}" presName="chevron3" presStyleLbl="alignNode1" presStyleIdx="2" presStyleCnt="28"/>
      <dgm:spPr/>
    </dgm:pt>
    <dgm:pt modelId="{B171EDCC-072E-462A-930D-FE3F7A725425}" type="pres">
      <dgm:prSet presAssocID="{E9EF0D20-A5F8-4787-B0CA-F32243982994}" presName="chevron4" presStyleLbl="alignNode1" presStyleIdx="3" presStyleCnt="28"/>
      <dgm:spPr/>
    </dgm:pt>
    <dgm:pt modelId="{8B7C6427-8174-4F51-B8C8-B9B10B0AAEC4}" type="pres">
      <dgm:prSet presAssocID="{E9EF0D20-A5F8-4787-B0CA-F32243982994}" presName="chevron5" presStyleLbl="alignNode1" presStyleIdx="4" presStyleCnt="28"/>
      <dgm:spPr/>
    </dgm:pt>
    <dgm:pt modelId="{F848DF33-CCD5-4BED-8F3C-3BED84DA1D0A}" type="pres">
      <dgm:prSet presAssocID="{E9EF0D20-A5F8-4787-B0CA-F32243982994}" presName="chevron6" presStyleLbl="alignNode1" presStyleIdx="5" presStyleCnt="28"/>
      <dgm:spPr/>
    </dgm:pt>
    <dgm:pt modelId="{9AED5AE7-D5A8-428F-AF10-DFF281B6D894}" type="pres">
      <dgm:prSet presAssocID="{E9EF0D20-A5F8-4787-B0CA-F32243982994}" presName="chevron7" presStyleLbl="alignNode1" presStyleIdx="6" presStyleCnt="28"/>
      <dgm:spPr/>
    </dgm:pt>
    <dgm:pt modelId="{B76B95D5-D091-4AAF-905F-5CC00BFE2292}" type="pres">
      <dgm:prSet presAssocID="{E9EF0D20-A5F8-4787-B0CA-F32243982994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555C8C-307C-418F-8EDD-E8E6E75A6F67}" type="pres">
      <dgm:prSet presAssocID="{E0E6704E-9FD0-461F-8DAA-223C9CBD2554}" presName="sibTrans" presStyleCnt="0"/>
      <dgm:spPr/>
    </dgm:pt>
    <dgm:pt modelId="{1CE3FF71-164D-41CD-909F-6D970429A419}" type="pres">
      <dgm:prSet presAssocID="{77F5C675-669F-41AF-AFE2-235DF890482A}" presName="parenttextcomposite" presStyleCnt="0"/>
      <dgm:spPr/>
    </dgm:pt>
    <dgm:pt modelId="{5D5B0478-0493-40EC-AAFB-D970847B4935}" type="pres">
      <dgm:prSet presAssocID="{77F5C675-669F-41AF-AFE2-235DF890482A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DF0367-7BF0-46EB-BF51-2F2531C81537}" type="pres">
      <dgm:prSet presAssocID="{77F5C675-669F-41AF-AFE2-235DF890482A}" presName="composite" presStyleCnt="0"/>
      <dgm:spPr/>
    </dgm:pt>
    <dgm:pt modelId="{5728B2E1-5639-4031-B702-78186807B05D}" type="pres">
      <dgm:prSet presAssocID="{77F5C675-669F-41AF-AFE2-235DF890482A}" presName="chevron1" presStyleLbl="alignNode1" presStyleIdx="7" presStyleCnt="28"/>
      <dgm:spPr/>
    </dgm:pt>
    <dgm:pt modelId="{8ECB7B78-BAEA-48F5-AEA4-DB67905CA568}" type="pres">
      <dgm:prSet presAssocID="{77F5C675-669F-41AF-AFE2-235DF890482A}" presName="chevron2" presStyleLbl="alignNode1" presStyleIdx="8" presStyleCnt="28"/>
      <dgm:spPr/>
    </dgm:pt>
    <dgm:pt modelId="{B043EEB6-3A88-4206-8B9C-E5C3333E35D2}" type="pres">
      <dgm:prSet presAssocID="{77F5C675-669F-41AF-AFE2-235DF890482A}" presName="chevron3" presStyleLbl="alignNode1" presStyleIdx="9" presStyleCnt="28"/>
      <dgm:spPr/>
    </dgm:pt>
    <dgm:pt modelId="{A5B31D63-C8E7-47CC-9C91-5401660DF0D2}" type="pres">
      <dgm:prSet presAssocID="{77F5C675-669F-41AF-AFE2-235DF890482A}" presName="chevron4" presStyleLbl="alignNode1" presStyleIdx="10" presStyleCnt="28"/>
      <dgm:spPr/>
    </dgm:pt>
    <dgm:pt modelId="{1ED9093E-292E-461E-BAB1-D96236EB27FE}" type="pres">
      <dgm:prSet presAssocID="{77F5C675-669F-41AF-AFE2-235DF890482A}" presName="chevron5" presStyleLbl="alignNode1" presStyleIdx="11" presStyleCnt="28"/>
      <dgm:spPr/>
    </dgm:pt>
    <dgm:pt modelId="{1285C79D-19EB-41BB-BFD0-BCF61038FA5C}" type="pres">
      <dgm:prSet presAssocID="{77F5C675-669F-41AF-AFE2-235DF890482A}" presName="chevron6" presStyleLbl="alignNode1" presStyleIdx="12" presStyleCnt="28"/>
      <dgm:spPr/>
    </dgm:pt>
    <dgm:pt modelId="{2407B698-F3B0-4975-AA3B-1C6DC7102058}" type="pres">
      <dgm:prSet presAssocID="{77F5C675-669F-41AF-AFE2-235DF890482A}" presName="chevron7" presStyleLbl="alignNode1" presStyleIdx="13" presStyleCnt="28"/>
      <dgm:spPr/>
    </dgm:pt>
    <dgm:pt modelId="{D707A337-3DE4-4372-9B6C-A41600BD0B93}" type="pres">
      <dgm:prSet presAssocID="{77F5C675-669F-41AF-AFE2-235DF890482A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13BF10-9459-4B3C-AC86-0606114CA3B6}" type="pres">
      <dgm:prSet presAssocID="{6243B2F0-31C0-425D-BBE0-3EA8174F7288}" presName="sibTrans" presStyleCnt="0"/>
      <dgm:spPr/>
    </dgm:pt>
    <dgm:pt modelId="{C737CA03-8E8A-4B1E-AE48-FBFC22385EF6}" type="pres">
      <dgm:prSet presAssocID="{E1DDA822-848C-422F-9938-3FA57F652CA7}" presName="parenttextcomposite" presStyleCnt="0"/>
      <dgm:spPr/>
    </dgm:pt>
    <dgm:pt modelId="{67283B74-67F7-49B7-B1BB-D45973735547}" type="pres">
      <dgm:prSet presAssocID="{E1DDA822-848C-422F-9938-3FA57F652CA7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34575CEC-C574-4B22-887C-1D6783C673B5}" type="pres">
      <dgm:prSet presAssocID="{E1DDA822-848C-422F-9938-3FA57F652CA7}" presName="composite" presStyleCnt="0"/>
      <dgm:spPr/>
    </dgm:pt>
    <dgm:pt modelId="{B6F37C88-30E3-42AB-8E71-5208DF89E31C}" type="pres">
      <dgm:prSet presAssocID="{E1DDA822-848C-422F-9938-3FA57F652CA7}" presName="chevron1" presStyleLbl="alignNode1" presStyleIdx="14" presStyleCnt="28"/>
      <dgm:spPr/>
    </dgm:pt>
    <dgm:pt modelId="{A7BB0444-4643-410A-BD14-F5DA32357BFC}" type="pres">
      <dgm:prSet presAssocID="{E1DDA822-848C-422F-9938-3FA57F652CA7}" presName="chevron2" presStyleLbl="alignNode1" presStyleIdx="15" presStyleCnt="28"/>
      <dgm:spPr/>
    </dgm:pt>
    <dgm:pt modelId="{37D92A50-16A4-4414-A065-A949C5A99594}" type="pres">
      <dgm:prSet presAssocID="{E1DDA822-848C-422F-9938-3FA57F652CA7}" presName="chevron3" presStyleLbl="alignNode1" presStyleIdx="16" presStyleCnt="28"/>
      <dgm:spPr/>
    </dgm:pt>
    <dgm:pt modelId="{F9F4C664-4B1D-49B3-A40B-0B6DB3775818}" type="pres">
      <dgm:prSet presAssocID="{E1DDA822-848C-422F-9938-3FA57F652CA7}" presName="chevron4" presStyleLbl="alignNode1" presStyleIdx="17" presStyleCnt="28"/>
      <dgm:spPr/>
    </dgm:pt>
    <dgm:pt modelId="{568850D3-1887-493B-B7E1-3339F660A287}" type="pres">
      <dgm:prSet presAssocID="{E1DDA822-848C-422F-9938-3FA57F652CA7}" presName="chevron5" presStyleLbl="alignNode1" presStyleIdx="18" presStyleCnt="28"/>
      <dgm:spPr/>
    </dgm:pt>
    <dgm:pt modelId="{7E4773B7-C65C-497A-AA9A-72D5DE789669}" type="pres">
      <dgm:prSet presAssocID="{E1DDA822-848C-422F-9938-3FA57F652CA7}" presName="chevron6" presStyleLbl="alignNode1" presStyleIdx="19" presStyleCnt="28"/>
      <dgm:spPr/>
    </dgm:pt>
    <dgm:pt modelId="{C54CB193-65A4-45A2-A401-39C10B845C1E}" type="pres">
      <dgm:prSet presAssocID="{E1DDA822-848C-422F-9938-3FA57F652CA7}" presName="chevron7" presStyleLbl="alignNode1" presStyleIdx="20" presStyleCnt="28"/>
      <dgm:spPr/>
    </dgm:pt>
    <dgm:pt modelId="{428DA623-74C8-4C30-8FA6-D8D6EC8E841D}" type="pres">
      <dgm:prSet presAssocID="{E1DDA822-848C-422F-9938-3FA57F652CA7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C5363F-EC55-44A8-92A9-B43B178B1B49}" type="pres">
      <dgm:prSet presAssocID="{E921203C-395C-45B4-98E4-315F7B7C39CB}" presName="sibTrans" presStyleCnt="0"/>
      <dgm:spPr/>
    </dgm:pt>
    <dgm:pt modelId="{6C3567B6-3804-4373-9FE9-4F0ED3488694}" type="pres">
      <dgm:prSet presAssocID="{88840FE2-6AEC-459B-8151-CD3ADA0FE349}" presName="parenttextcomposite" presStyleCnt="0"/>
      <dgm:spPr/>
    </dgm:pt>
    <dgm:pt modelId="{75D4632C-1290-4F29-8B97-787455711D71}" type="pres">
      <dgm:prSet presAssocID="{88840FE2-6AEC-459B-8151-CD3ADA0FE349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62751305-1629-4DD7-95AB-8DAAD30EB64A}" type="pres">
      <dgm:prSet presAssocID="{88840FE2-6AEC-459B-8151-CD3ADA0FE349}" presName="composite" presStyleCnt="0"/>
      <dgm:spPr/>
    </dgm:pt>
    <dgm:pt modelId="{C80A5399-008F-4A80-A789-95C26938A504}" type="pres">
      <dgm:prSet presAssocID="{88840FE2-6AEC-459B-8151-CD3ADA0FE349}" presName="chevron1" presStyleLbl="alignNode1" presStyleIdx="21" presStyleCnt="28"/>
      <dgm:spPr/>
    </dgm:pt>
    <dgm:pt modelId="{4C08CF5D-5A84-4752-8468-66EFF9B518A4}" type="pres">
      <dgm:prSet presAssocID="{88840FE2-6AEC-459B-8151-CD3ADA0FE349}" presName="chevron2" presStyleLbl="alignNode1" presStyleIdx="22" presStyleCnt="28"/>
      <dgm:spPr/>
    </dgm:pt>
    <dgm:pt modelId="{C228A234-FA09-4012-97AD-5B653647D12C}" type="pres">
      <dgm:prSet presAssocID="{88840FE2-6AEC-459B-8151-CD3ADA0FE349}" presName="chevron3" presStyleLbl="alignNode1" presStyleIdx="23" presStyleCnt="28"/>
      <dgm:spPr/>
    </dgm:pt>
    <dgm:pt modelId="{2FCC0476-A6FA-41AE-8F1C-B1DF131F0A31}" type="pres">
      <dgm:prSet presAssocID="{88840FE2-6AEC-459B-8151-CD3ADA0FE349}" presName="chevron4" presStyleLbl="alignNode1" presStyleIdx="24" presStyleCnt="28"/>
      <dgm:spPr/>
    </dgm:pt>
    <dgm:pt modelId="{1ED5DBBE-2AE1-44DC-BE0F-0421C4EB6CD2}" type="pres">
      <dgm:prSet presAssocID="{88840FE2-6AEC-459B-8151-CD3ADA0FE349}" presName="chevron5" presStyleLbl="alignNode1" presStyleIdx="25" presStyleCnt="28"/>
      <dgm:spPr/>
    </dgm:pt>
    <dgm:pt modelId="{01200FA8-70D7-459A-81FE-962456315914}" type="pres">
      <dgm:prSet presAssocID="{88840FE2-6AEC-459B-8151-CD3ADA0FE349}" presName="chevron6" presStyleLbl="alignNode1" presStyleIdx="26" presStyleCnt="28"/>
      <dgm:spPr/>
    </dgm:pt>
    <dgm:pt modelId="{EE9F972E-B210-41F8-9CF5-63A8968BB396}" type="pres">
      <dgm:prSet presAssocID="{88840FE2-6AEC-459B-8151-CD3ADA0FE349}" presName="chevron7" presStyleLbl="alignNode1" presStyleIdx="27" presStyleCnt="28"/>
      <dgm:spPr/>
    </dgm:pt>
    <dgm:pt modelId="{BD7C9F12-D070-4710-9898-26F83F152699}" type="pres">
      <dgm:prSet presAssocID="{88840FE2-6AEC-459B-8151-CD3ADA0FE349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F8B6AE7-4334-472C-A1AA-92A353EA60E7}" srcId="{77F5C675-669F-41AF-AFE2-235DF890482A}" destId="{42E4F627-1EDF-4428-BA19-2D2CD5A1868D}" srcOrd="0" destOrd="0" parTransId="{774DBEAA-17D9-40D3-A5C9-768E5C0C4254}" sibTransId="{312AB4D2-B347-4691-87CF-017C2C274BBA}"/>
    <dgm:cxn modelId="{5F53FF3A-0398-43C0-AFB4-D8CA7743C162}" type="presOf" srcId="{88840FE2-6AEC-459B-8151-CD3ADA0FE349}" destId="{75D4632C-1290-4F29-8B97-787455711D71}" srcOrd="0" destOrd="0" presId="urn:microsoft.com/office/officeart/2008/layout/VerticalAccentList"/>
    <dgm:cxn modelId="{8A76B284-8D83-42E9-BA16-978539A360A2}" type="presOf" srcId="{42E4F627-1EDF-4428-BA19-2D2CD5A1868D}" destId="{D707A337-3DE4-4372-9B6C-A41600BD0B93}" srcOrd="0" destOrd="0" presId="urn:microsoft.com/office/officeart/2008/layout/VerticalAccentList"/>
    <dgm:cxn modelId="{1A3CD558-8337-4CBE-A14E-FD7A51EA892C}" type="presOf" srcId="{EBF53DC9-35A7-4E63-8032-A0CF894A475C}" destId="{BD7C9F12-D070-4710-9898-26F83F152699}" srcOrd="0" destOrd="0" presId="urn:microsoft.com/office/officeart/2008/layout/VerticalAccentList"/>
    <dgm:cxn modelId="{B3C9C915-960E-44F5-A985-E40C68DE2F0F}" srcId="{8A2CD517-AE3F-4305-9C15-36BA7761356A}" destId="{77F5C675-669F-41AF-AFE2-235DF890482A}" srcOrd="1" destOrd="0" parTransId="{5C5325AC-30FB-49DC-A3DE-64EF83AA6272}" sibTransId="{6243B2F0-31C0-425D-BBE0-3EA8174F7288}"/>
    <dgm:cxn modelId="{F694DB27-CD73-4DAF-B3EA-111D7FF4D0D4}" srcId="{E1DDA822-848C-422F-9938-3FA57F652CA7}" destId="{E2904036-2D26-4E6B-82E4-1B4EF5D1857E}" srcOrd="0" destOrd="0" parTransId="{35F24AE5-086E-427C-A459-7A09E1C8B6FF}" sibTransId="{11AB3019-57DB-4FA5-96A0-5D87FB4F9616}"/>
    <dgm:cxn modelId="{13A2E3BD-DAD4-4FAE-BF1D-0A3BD4AC62B4}" srcId="{8A2CD517-AE3F-4305-9C15-36BA7761356A}" destId="{88840FE2-6AEC-459B-8151-CD3ADA0FE349}" srcOrd="3" destOrd="0" parTransId="{1C373EB4-E2D3-47B4-96D1-C42E9311B0ED}" sibTransId="{86BDA025-9A87-41F9-882F-109F2510850B}"/>
    <dgm:cxn modelId="{D20ABC2D-CA67-44BD-A9A9-7645A33354B1}" type="presOf" srcId="{8A2CD517-AE3F-4305-9C15-36BA7761356A}" destId="{CF5A47E9-00C0-4A22-A3A8-C058D26B2D75}" srcOrd="0" destOrd="0" presId="urn:microsoft.com/office/officeart/2008/layout/VerticalAccentList"/>
    <dgm:cxn modelId="{0295B73E-B98B-4F3F-9597-37E30E9A4279}" type="presOf" srcId="{CDB54480-9A72-4462-942A-226864C15418}" destId="{B76B95D5-D091-4AAF-905F-5CC00BFE2292}" srcOrd="0" destOrd="0" presId="urn:microsoft.com/office/officeart/2008/layout/VerticalAccentList"/>
    <dgm:cxn modelId="{151D307E-7161-4698-8EFD-61BA47082712}" type="presOf" srcId="{E1DDA822-848C-422F-9938-3FA57F652CA7}" destId="{67283B74-67F7-49B7-B1BB-D45973735547}" srcOrd="0" destOrd="0" presId="urn:microsoft.com/office/officeart/2008/layout/VerticalAccentList"/>
    <dgm:cxn modelId="{DA018603-6D08-402D-B10A-DE10DBA7D7A7}" srcId="{8A2CD517-AE3F-4305-9C15-36BA7761356A}" destId="{E1DDA822-848C-422F-9938-3FA57F652CA7}" srcOrd="2" destOrd="0" parTransId="{3B31C043-35F5-4623-9646-F3610C273105}" sibTransId="{E921203C-395C-45B4-98E4-315F7B7C39CB}"/>
    <dgm:cxn modelId="{EF2FFE67-3D06-4833-AA48-ECB4F293A4D0}" srcId="{88840FE2-6AEC-459B-8151-CD3ADA0FE349}" destId="{EBF53DC9-35A7-4E63-8032-A0CF894A475C}" srcOrd="0" destOrd="0" parTransId="{4D72979E-D7D8-4CC5-9D91-CF33E88863A4}" sibTransId="{3D03FB40-41FD-4388-A6C0-B508AF5CD086}"/>
    <dgm:cxn modelId="{C2A00A8F-D4D3-4659-8119-4F09E87253DC}" srcId="{E9EF0D20-A5F8-4787-B0CA-F32243982994}" destId="{CDB54480-9A72-4462-942A-226864C15418}" srcOrd="0" destOrd="0" parTransId="{A924FFF5-857B-4E1C-ADD3-F1AE0E521A8C}" sibTransId="{C9CDE7A5-4017-494D-80C2-D341510FCB67}"/>
    <dgm:cxn modelId="{361B5435-A2FA-40F9-8723-B210C5B174FA}" type="presOf" srcId="{77F5C675-669F-41AF-AFE2-235DF890482A}" destId="{5D5B0478-0493-40EC-AAFB-D970847B4935}" srcOrd="0" destOrd="0" presId="urn:microsoft.com/office/officeart/2008/layout/VerticalAccentList"/>
    <dgm:cxn modelId="{13A0B805-1A65-4592-AF09-E085E29B0B70}" srcId="{8A2CD517-AE3F-4305-9C15-36BA7761356A}" destId="{E9EF0D20-A5F8-4787-B0CA-F32243982994}" srcOrd="0" destOrd="0" parTransId="{71925B0F-1AC7-4E80-A239-9509DAB1D4ED}" sibTransId="{E0E6704E-9FD0-461F-8DAA-223C9CBD2554}"/>
    <dgm:cxn modelId="{32A629A4-AEC3-4422-A1E4-50835F88822A}" type="presOf" srcId="{E9EF0D20-A5F8-4787-B0CA-F32243982994}" destId="{F117B771-1B9B-4C0D-93B9-9F3E184E287B}" srcOrd="0" destOrd="0" presId="urn:microsoft.com/office/officeart/2008/layout/VerticalAccentList"/>
    <dgm:cxn modelId="{A2BEAE42-BEC6-4B03-8F33-D60CE910D054}" type="presOf" srcId="{E2904036-2D26-4E6B-82E4-1B4EF5D1857E}" destId="{428DA623-74C8-4C30-8FA6-D8D6EC8E841D}" srcOrd="0" destOrd="0" presId="urn:microsoft.com/office/officeart/2008/layout/VerticalAccentList"/>
    <dgm:cxn modelId="{CAAAACC2-8FBE-49E5-AC6D-74E3086B5F08}" type="presParOf" srcId="{CF5A47E9-00C0-4A22-A3A8-C058D26B2D75}" destId="{2BB5A581-16F1-41D8-AD95-54A6131041AF}" srcOrd="0" destOrd="0" presId="urn:microsoft.com/office/officeart/2008/layout/VerticalAccentList"/>
    <dgm:cxn modelId="{F9DFAB00-B6F2-48A6-B236-9BDAD120C740}" type="presParOf" srcId="{2BB5A581-16F1-41D8-AD95-54A6131041AF}" destId="{F117B771-1B9B-4C0D-93B9-9F3E184E287B}" srcOrd="0" destOrd="0" presId="urn:microsoft.com/office/officeart/2008/layout/VerticalAccentList"/>
    <dgm:cxn modelId="{0952B015-A251-4913-96FD-00FEB9099A06}" type="presParOf" srcId="{CF5A47E9-00C0-4A22-A3A8-C058D26B2D75}" destId="{E8C72309-6855-48ED-B830-D84615345107}" srcOrd="1" destOrd="0" presId="urn:microsoft.com/office/officeart/2008/layout/VerticalAccentList"/>
    <dgm:cxn modelId="{D7F8B67F-2D10-46A5-B51E-318B005C69B5}" type="presParOf" srcId="{E8C72309-6855-48ED-B830-D84615345107}" destId="{B82D4007-3DEA-4AB9-92B1-457DDC6BB01B}" srcOrd="0" destOrd="0" presId="urn:microsoft.com/office/officeart/2008/layout/VerticalAccentList"/>
    <dgm:cxn modelId="{7AFB55D9-8DA5-45B8-911E-228B7255CD26}" type="presParOf" srcId="{E8C72309-6855-48ED-B830-D84615345107}" destId="{804BF741-68EA-4397-BB8F-AD70A6EFF360}" srcOrd="1" destOrd="0" presId="urn:microsoft.com/office/officeart/2008/layout/VerticalAccentList"/>
    <dgm:cxn modelId="{6F9CD370-96FE-49EA-8405-7DC05FC40051}" type="presParOf" srcId="{E8C72309-6855-48ED-B830-D84615345107}" destId="{B900763C-9437-47F5-8BDC-460B725A9272}" srcOrd="2" destOrd="0" presId="urn:microsoft.com/office/officeart/2008/layout/VerticalAccentList"/>
    <dgm:cxn modelId="{B09158CC-B03C-45CF-8AAA-7E12574846ED}" type="presParOf" srcId="{E8C72309-6855-48ED-B830-D84615345107}" destId="{B171EDCC-072E-462A-930D-FE3F7A725425}" srcOrd="3" destOrd="0" presId="urn:microsoft.com/office/officeart/2008/layout/VerticalAccentList"/>
    <dgm:cxn modelId="{37527EF0-0FC1-4E4A-B044-ABB90A4DADAB}" type="presParOf" srcId="{E8C72309-6855-48ED-B830-D84615345107}" destId="{8B7C6427-8174-4F51-B8C8-B9B10B0AAEC4}" srcOrd="4" destOrd="0" presId="urn:microsoft.com/office/officeart/2008/layout/VerticalAccentList"/>
    <dgm:cxn modelId="{377043AA-1CB3-450E-86D9-5BA35A8E4C89}" type="presParOf" srcId="{E8C72309-6855-48ED-B830-D84615345107}" destId="{F848DF33-CCD5-4BED-8F3C-3BED84DA1D0A}" srcOrd="5" destOrd="0" presId="urn:microsoft.com/office/officeart/2008/layout/VerticalAccentList"/>
    <dgm:cxn modelId="{FE632879-320C-4F32-81B3-67FAAF7F9F5E}" type="presParOf" srcId="{E8C72309-6855-48ED-B830-D84615345107}" destId="{9AED5AE7-D5A8-428F-AF10-DFF281B6D894}" srcOrd="6" destOrd="0" presId="urn:microsoft.com/office/officeart/2008/layout/VerticalAccentList"/>
    <dgm:cxn modelId="{51274885-6E31-446F-A351-A44AF7A31FBC}" type="presParOf" srcId="{E8C72309-6855-48ED-B830-D84615345107}" destId="{B76B95D5-D091-4AAF-905F-5CC00BFE2292}" srcOrd="7" destOrd="0" presId="urn:microsoft.com/office/officeart/2008/layout/VerticalAccentList"/>
    <dgm:cxn modelId="{672571F1-22D2-4AC9-A144-A5C1E22101D3}" type="presParOf" srcId="{CF5A47E9-00C0-4A22-A3A8-C058D26B2D75}" destId="{B2555C8C-307C-418F-8EDD-E8E6E75A6F67}" srcOrd="2" destOrd="0" presId="urn:microsoft.com/office/officeart/2008/layout/VerticalAccentList"/>
    <dgm:cxn modelId="{118C3689-D442-4F00-8DB5-EF0B99627373}" type="presParOf" srcId="{CF5A47E9-00C0-4A22-A3A8-C058D26B2D75}" destId="{1CE3FF71-164D-41CD-909F-6D970429A419}" srcOrd="3" destOrd="0" presId="urn:microsoft.com/office/officeart/2008/layout/VerticalAccentList"/>
    <dgm:cxn modelId="{4820092A-09EF-4A32-A5CD-34CA2542E6B5}" type="presParOf" srcId="{1CE3FF71-164D-41CD-909F-6D970429A419}" destId="{5D5B0478-0493-40EC-AAFB-D970847B4935}" srcOrd="0" destOrd="0" presId="urn:microsoft.com/office/officeart/2008/layout/VerticalAccentList"/>
    <dgm:cxn modelId="{4DAB3D68-DF2E-4E1C-AD40-F9ECBF948435}" type="presParOf" srcId="{CF5A47E9-00C0-4A22-A3A8-C058D26B2D75}" destId="{82DF0367-7BF0-46EB-BF51-2F2531C81537}" srcOrd="4" destOrd="0" presId="urn:microsoft.com/office/officeart/2008/layout/VerticalAccentList"/>
    <dgm:cxn modelId="{609AE849-13C0-4650-A08E-F312FA9D7C20}" type="presParOf" srcId="{82DF0367-7BF0-46EB-BF51-2F2531C81537}" destId="{5728B2E1-5639-4031-B702-78186807B05D}" srcOrd="0" destOrd="0" presId="urn:microsoft.com/office/officeart/2008/layout/VerticalAccentList"/>
    <dgm:cxn modelId="{46B3C274-1D31-4E5A-9065-FA7CDDBA4510}" type="presParOf" srcId="{82DF0367-7BF0-46EB-BF51-2F2531C81537}" destId="{8ECB7B78-BAEA-48F5-AEA4-DB67905CA568}" srcOrd="1" destOrd="0" presId="urn:microsoft.com/office/officeart/2008/layout/VerticalAccentList"/>
    <dgm:cxn modelId="{F052B08E-2426-49AB-9D4F-04665C125F67}" type="presParOf" srcId="{82DF0367-7BF0-46EB-BF51-2F2531C81537}" destId="{B043EEB6-3A88-4206-8B9C-E5C3333E35D2}" srcOrd="2" destOrd="0" presId="urn:microsoft.com/office/officeart/2008/layout/VerticalAccentList"/>
    <dgm:cxn modelId="{16DF32CA-704C-4D8C-9EDD-CD459027E209}" type="presParOf" srcId="{82DF0367-7BF0-46EB-BF51-2F2531C81537}" destId="{A5B31D63-C8E7-47CC-9C91-5401660DF0D2}" srcOrd="3" destOrd="0" presId="urn:microsoft.com/office/officeart/2008/layout/VerticalAccentList"/>
    <dgm:cxn modelId="{2A13B91E-40A8-4D96-90DF-7FD4BFA909A0}" type="presParOf" srcId="{82DF0367-7BF0-46EB-BF51-2F2531C81537}" destId="{1ED9093E-292E-461E-BAB1-D96236EB27FE}" srcOrd="4" destOrd="0" presId="urn:microsoft.com/office/officeart/2008/layout/VerticalAccentList"/>
    <dgm:cxn modelId="{F642EA0D-C4CC-480E-8C23-24272522D12B}" type="presParOf" srcId="{82DF0367-7BF0-46EB-BF51-2F2531C81537}" destId="{1285C79D-19EB-41BB-BFD0-BCF61038FA5C}" srcOrd="5" destOrd="0" presId="urn:microsoft.com/office/officeart/2008/layout/VerticalAccentList"/>
    <dgm:cxn modelId="{570265C3-6ACE-4AAF-AE10-094DFFC40E99}" type="presParOf" srcId="{82DF0367-7BF0-46EB-BF51-2F2531C81537}" destId="{2407B698-F3B0-4975-AA3B-1C6DC7102058}" srcOrd="6" destOrd="0" presId="urn:microsoft.com/office/officeart/2008/layout/VerticalAccentList"/>
    <dgm:cxn modelId="{ECD9F0DE-3CAD-40CA-9F0B-D970C42AC837}" type="presParOf" srcId="{82DF0367-7BF0-46EB-BF51-2F2531C81537}" destId="{D707A337-3DE4-4372-9B6C-A41600BD0B93}" srcOrd="7" destOrd="0" presId="urn:microsoft.com/office/officeart/2008/layout/VerticalAccentList"/>
    <dgm:cxn modelId="{4F5BF873-986E-435D-B31F-9A882F5D27F1}" type="presParOf" srcId="{CF5A47E9-00C0-4A22-A3A8-C058D26B2D75}" destId="{5013BF10-9459-4B3C-AC86-0606114CA3B6}" srcOrd="5" destOrd="0" presId="urn:microsoft.com/office/officeart/2008/layout/VerticalAccentList"/>
    <dgm:cxn modelId="{6516AAB7-E7AA-475C-AE9B-6333D30F4E7F}" type="presParOf" srcId="{CF5A47E9-00C0-4A22-A3A8-C058D26B2D75}" destId="{C737CA03-8E8A-4B1E-AE48-FBFC22385EF6}" srcOrd="6" destOrd="0" presId="urn:microsoft.com/office/officeart/2008/layout/VerticalAccentList"/>
    <dgm:cxn modelId="{070851A0-444E-4052-9D7C-9F29291079D2}" type="presParOf" srcId="{C737CA03-8E8A-4B1E-AE48-FBFC22385EF6}" destId="{67283B74-67F7-49B7-B1BB-D45973735547}" srcOrd="0" destOrd="0" presId="urn:microsoft.com/office/officeart/2008/layout/VerticalAccentList"/>
    <dgm:cxn modelId="{E325F799-2469-4D11-9B92-839C6427D2F3}" type="presParOf" srcId="{CF5A47E9-00C0-4A22-A3A8-C058D26B2D75}" destId="{34575CEC-C574-4B22-887C-1D6783C673B5}" srcOrd="7" destOrd="0" presId="urn:microsoft.com/office/officeart/2008/layout/VerticalAccentList"/>
    <dgm:cxn modelId="{B493DC52-95CF-4340-9A28-6B28BE73D895}" type="presParOf" srcId="{34575CEC-C574-4B22-887C-1D6783C673B5}" destId="{B6F37C88-30E3-42AB-8E71-5208DF89E31C}" srcOrd="0" destOrd="0" presId="urn:microsoft.com/office/officeart/2008/layout/VerticalAccentList"/>
    <dgm:cxn modelId="{C5538B76-DB5C-43BA-98B9-D05A497E4188}" type="presParOf" srcId="{34575CEC-C574-4B22-887C-1D6783C673B5}" destId="{A7BB0444-4643-410A-BD14-F5DA32357BFC}" srcOrd="1" destOrd="0" presId="urn:microsoft.com/office/officeart/2008/layout/VerticalAccentList"/>
    <dgm:cxn modelId="{04A4D6A2-2627-4B20-A379-5CD8B054256A}" type="presParOf" srcId="{34575CEC-C574-4B22-887C-1D6783C673B5}" destId="{37D92A50-16A4-4414-A065-A949C5A99594}" srcOrd="2" destOrd="0" presId="urn:microsoft.com/office/officeart/2008/layout/VerticalAccentList"/>
    <dgm:cxn modelId="{921CBB0C-CBC8-4C5A-868D-C8C2211D7D6C}" type="presParOf" srcId="{34575CEC-C574-4B22-887C-1D6783C673B5}" destId="{F9F4C664-4B1D-49B3-A40B-0B6DB3775818}" srcOrd="3" destOrd="0" presId="urn:microsoft.com/office/officeart/2008/layout/VerticalAccentList"/>
    <dgm:cxn modelId="{3BB88A28-A69F-4FF0-8042-B364A0CFE992}" type="presParOf" srcId="{34575CEC-C574-4B22-887C-1D6783C673B5}" destId="{568850D3-1887-493B-B7E1-3339F660A287}" srcOrd="4" destOrd="0" presId="urn:microsoft.com/office/officeart/2008/layout/VerticalAccentList"/>
    <dgm:cxn modelId="{6E6B9A92-2273-403E-98DD-6CBFC34CD831}" type="presParOf" srcId="{34575CEC-C574-4B22-887C-1D6783C673B5}" destId="{7E4773B7-C65C-497A-AA9A-72D5DE789669}" srcOrd="5" destOrd="0" presId="urn:microsoft.com/office/officeart/2008/layout/VerticalAccentList"/>
    <dgm:cxn modelId="{6307A1EA-FDAB-43FC-8E88-787F8EC436C6}" type="presParOf" srcId="{34575CEC-C574-4B22-887C-1D6783C673B5}" destId="{C54CB193-65A4-45A2-A401-39C10B845C1E}" srcOrd="6" destOrd="0" presId="urn:microsoft.com/office/officeart/2008/layout/VerticalAccentList"/>
    <dgm:cxn modelId="{A23F84C1-76E5-4F29-88A9-BC9BA4A1E6FF}" type="presParOf" srcId="{34575CEC-C574-4B22-887C-1D6783C673B5}" destId="{428DA623-74C8-4C30-8FA6-D8D6EC8E841D}" srcOrd="7" destOrd="0" presId="urn:microsoft.com/office/officeart/2008/layout/VerticalAccentList"/>
    <dgm:cxn modelId="{6883B192-DC07-491B-B56B-4C7245517C31}" type="presParOf" srcId="{CF5A47E9-00C0-4A22-A3A8-C058D26B2D75}" destId="{DBC5363F-EC55-44A8-92A9-B43B178B1B49}" srcOrd="8" destOrd="0" presId="urn:microsoft.com/office/officeart/2008/layout/VerticalAccentList"/>
    <dgm:cxn modelId="{89FA8AE5-2A46-4357-8ED4-518293BB630C}" type="presParOf" srcId="{CF5A47E9-00C0-4A22-A3A8-C058D26B2D75}" destId="{6C3567B6-3804-4373-9FE9-4F0ED3488694}" srcOrd="9" destOrd="0" presId="urn:microsoft.com/office/officeart/2008/layout/VerticalAccentList"/>
    <dgm:cxn modelId="{318C94A3-459A-4B5E-866F-60F6D04CD59F}" type="presParOf" srcId="{6C3567B6-3804-4373-9FE9-4F0ED3488694}" destId="{75D4632C-1290-4F29-8B97-787455711D71}" srcOrd="0" destOrd="0" presId="urn:microsoft.com/office/officeart/2008/layout/VerticalAccentList"/>
    <dgm:cxn modelId="{85ECB8A0-CB7B-4131-B014-6DBB01FFBED3}" type="presParOf" srcId="{CF5A47E9-00C0-4A22-A3A8-C058D26B2D75}" destId="{62751305-1629-4DD7-95AB-8DAAD30EB64A}" srcOrd="10" destOrd="0" presId="urn:microsoft.com/office/officeart/2008/layout/VerticalAccentList"/>
    <dgm:cxn modelId="{E8753820-75C3-4578-A0FC-28DB84BD4698}" type="presParOf" srcId="{62751305-1629-4DD7-95AB-8DAAD30EB64A}" destId="{C80A5399-008F-4A80-A789-95C26938A504}" srcOrd="0" destOrd="0" presId="urn:microsoft.com/office/officeart/2008/layout/VerticalAccentList"/>
    <dgm:cxn modelId="{D0FB393D-2FED-4420-81A0-2F0572FE675D}" type="presParOf" srcId="{62751305-1629-4DD7-95AB-8DAAD30EB64A}" destId="{4C08CF5D-5A84-4752-8468-66EFF9B518A4}" srcOrd="1" destOrd="0" presId="urn:microsoft.com/office/officeart/2008/layout/VerticalAccentList"/>
    <dgm:cxn modelId="{2AA4FC64-0245-404D-9D9C-19F09AA7831A}" type="presParOf" srcId="{62751305-1629-4DD7-95AB-8DAAD30EB64A}" destId="{C228A234-FA09-4012-97AD-5B653647D12C}" srcOrd="2" destOrd="0" presId="urn:microsoft.com/office/officeart/2008/layout/VerticalAccentList"/>
    <dgm:cxn modelId="{58B36FF2-2650-4C4D-BC33-BC05D6DEE93E}" type="presParOf" srcId="{62751305-1629-4DD7-95AB-8DAAD30EB64A}" destId="{2FCC0476-A6FA-41AE-8F1C-B1DF131F0A31}" srcOrd="3" destOrd="0" presId="urn:microsoft.com/office/officeart/2008/layout/VerticalAccentList"/>
    <dgm:cxn modelId="{2AAC2B15-09B2-4A25-8579-EB745E0CBAA5}" type="presParOf" srcId="{62751305-1629-4DD7-95AB-8DAAD30EB64A}" destId="{1ED5DBBE-2AE1-44DC-BE0F-0421C4EB6CD2}" srcOrd="4" destOrd="0" presId="urn:microsoft.com/office/officeart/2008/layout/VerticalAccentList"/>
    <dgm:cxn modelId="{C28CA398-2540-4FB4-A5B1-B7228CB89429}" type="presParOf" srcId="{62751305-1629-4DD7-95AB-8DAAD30EB64A}" destId="{01200FA8-70D7-459A-81FE-962456315914}" srcOrd="5" destOrd="0" presId="urn:microsoft.com/office/officeart/2008/layout/VerticalAccentList"/>
    <dgm:cxn modelId="{EDA1A348-E84D-4B6D-B489-EC0D3D8E2DF4}" type="presParOf" srcId="{62751305-1629-4DD7-95AB-8DAAD30EB64A}" destId="{EE9F972E-B210-41F8-9CF5-63A8968BB396}" srcOrd="6" destOrd="0" presId="urn:microsoft.com/office/officeart/2008/layout/VerticalAccentList"/>
    <dgm:cxn modelId="{7BE70CEF-44FF-497C-80B0-D52B5250B672}" type="presParOf" srcId="{62751305-1629-4DD7-95AB-8DAAD30EB64A}" destId="{BD7C9F12-D070-4710-9898-26F83F15269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2CD517-AE3F-4305-9C15-36BA7761356A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E9EF0D20-A5F8-4787-B0CA-F32243982994}">
      <dgm:prSet phldrT="[Text]"/>
      <dgm:spPr/>
      <dgm:t>
        <a:bodyPr/>
        <a:lstStyle/>
        <a:p>
          <a:r>
            <a:rPr lang="id-ID" dirty="0" smtClean="0"/>
            <a:t>Database server</a:t>
          </a:r>
          <a:endParaRPr lang="id-ID" dirty="0"/>
        </a:p>
      </dgm:t>
    </dgm:pt>
    <dgm:pt modelId="{71925B0F-1AC7-4E80-A239-9509DAB1D4ED}" type="parTrans" cxnId="{13A0B805-1A65-4592-AF09-E085E29B0B70}">
      <dgm:prSet/>
      <dgm:spPr/>
      <dgm:t>
        <a:bodyPr/>
        <a:lstStyle/>
        <a:p>
          <a:endParaRPr lang="id-ID"/>
        </a:p>
      </dgm:t>
    </dgm:pt>
    <dgm:pt modelId="{E0E6704E-9FD0-461F-8DAA-223C9CBD2554}" type="sibTrans" cxnId="{13A0B805-1A65-4592-AF09-E085E29B0B70}">
      <dgm:prSet/>
      <dgm:spPr/>
      <dgm:t>
        <a:bodyPr/>
        <a:lstStyle/>
        <a:p>
          <a:endParaRPr lang="id-ID"/>
        </a:p>
      </dgm:t>
    </dgm:pt>
    <dgm:pt modelId="{CDB54480-9A72-4462-942A-226864C15418}">
      <dgm:prSet phldrT="[Text]"/>
      <dgm:spPr/>
      <dgm:t>
        <a:bodyPr/>
        <a:lstStyle/>
        <a:p>
          <a:r>
            <a:rPr lang="id-ID" dirty="0" smtClean="0"/>
            <a:t>Browser yang dikontrol oleh pengguna untuk mengoperasikan aplikasi web</a:t>
          </a:r>
          <a:endParaRPr lang="id-ID" dirty="0"/>
        </a:p>
      </dgm:t>
    </dgm:pt>
    <dgm:pt modelId="{A924FFF5-857B-4E1C-ADD3-F1AE0E521A8C}" type="parTrans" cxnId="{C2A00A8F-D4D3-4659-8119-4F09E87253DC}">
      <dgm:prSet/>
      <dgm:spPr/>
      <dgm:t>
        <a:bodyPr/>
        <a:lstStyle/>
        <a:p>
          <a:endParaRPr lang="id-ID"/>
        </a:p>
      </dgm:t>
    </dgm:pt>
    <dgm:pt modelId="{C9CDE7A5-4017-494D-80C2-D341510FCB67}" type="sibTrans" cxnId="{C2A00A8F-D4D3-4659-8119-4F09E87253DC}">
      <dgm:prSet/>
      <dgm:spPr/>
      <dgm:t>
        <a:bodyPr/>
        <a:lstStyle/>
        <a:p>
          <a:endParaRPr lang="id-ID"/>
        </a:p>
      </dgm:t>
    </dgm:pt>
    <dgm:pt modelId="{77F5C675-669F-41AF-AFE2-235DF890482A}">
      <dgm:prSet phldrT="[Text]"/>
      <dgm:spPr/>
      <dgm:t>
        <a:bodyPr/>
        <a:lstStyle/>
        <a:p>
          <a:r>
            <a:rPr lang="id-ID" dirty="0" smtClean="0"/>
            <a:t>Media server</a:t>
          </a:r>
          <a:endParaRPr lang="id-ID" dirty="0"/>
        </a:p>
      </dgm:t>
    </dgm:pt>
    <dgm:pt modelId="{5C5325AC-30FB-49DC-A3DE-64EF83AA6272}" type="parTrans" cxnId="{B3C9C915-960E-44F5-A985-E40C68DE2F0F}">
      <dgm:prSet/>
      <dgm:spPr/>
      <dgm:t>
        <a:bodyPr/>
        <a:lstStyle/>
        <a:p>
          <a:endParaRPr lang="id-ID"/>
        </a:p>
      </dgm:t>
    </dgm:pt>
    <dgm:pt modelId="{6243B2F0-31C0-425D-BBE0-3EA8174F7288}" type="sibTrans" cxnId="{B3C9C915-960E-44F5-A985-E40C68DE2F0F}">
      <dgm:prSet/>
      <dgm:spPr/>
      <dgm:t>
        <a:bodyPr/>
        <a:lstStyle/>
        <a:p>
          <a:endParaRPr lang="id-ID"/>
        </a:p>
      </dgm:t>
    </dgm:pt>
    <dgm:pt modelId="{42E4F627-1EDF-4428-BA19-2D2CD5A1868D}">
      <dgm:prSet phldrT="[Text]"/>
      <dgm:spPr/>
      <dgm:t>
        <a:bodyPr/>
        <a:lstStyle/>
        <a:p>
          <a:r>
            <a:rPr lang="id-ID" dirty="0" smtClean="0"/>
            <a:t>Komponen ini secara khusus digunakan untuk content streaming</a:t>
          </a:r>
          <a:endParaRPr lang="id-ID" dirty="0"/>
        </a:p>
      </dgm:t>
    </dgm:pt>
    <dgm:pt modelId="{774DBEAA-17D9-40D3-A5C9-768E5C0C4254}" type="parTrans" cxnId="{DF8B6AE7-4334-472C-A1AA-92A353EA60E7}">
      <dgm:prSet/>
      <dgm:spPr/>
      <dgm:t>
        <a:bodyPr/>
        <a:lstStyle/>
        <a:p>
          <a:endParaRPr lang="id-ID"/>
        </a:p>
      </dgm:t>
    </dgm:pt>
    <dgm:pt modelId="{312AB4D2-B347-4691-87CF-017C2C274BBA}" type="sibTrans" cxnId="{DF8B6AE7-4334-472C-A1AA-92A353EA60E7}">
      <dgm:prSet/>
      <dgm:spPr/>
      <dgm:t>
        <a:bodyPr/>
        <a:lstStyle/>
        <a:p>
          <a:endParaRPr lang="id-ID"/>
        </a:p>
      </dgm:t>
    </dgm:pt>
    <dgm:pt modelId="{E1DDA822-848C-422F-9938-3FA57F652CA7}">
      <dgm:prSet phldrT="[Text]"/>
      <dgm:spPr/>
      <dgm:t>
        <a:bodyPr/>
        <a:lstStyle/>
        <a:p>
          <a:r>
            <a:rPr lang="id-ID" dirty="0" smtClean="0"/>
            <a:t>Content management server</a:t>
          </a:r>
          <a:endParaRPr lang="id-ID" dirty="0"/>
        </a:p>
      </dgm:t>
    </dgm:pt>
    <dgm:pt modelId="{3B31C043-35F5-4623-9646-F3610C273105}" type="parTrans" cxnId="{DA018603-6D08-402D-B10A-DE10DBA7D7A7}">
      <dgm:prSet/>
      <dgm:spPr/>
      <dgm:t>
        <a:bodyPr/>
        <a:lstStyle/>
        <a:p>
          <a:endParaRPr lang="id-ID"/>
        </a:p>
      </dgm:t>
    </dgm:pt>
    <dgm:pt modelId="{E921203C-395C-45B4-98E4-315F7B7C39CB}" type="sibTrans" cxnId="{DA018603-6D08-402D-B10A-DE10DBA7D7A7}">
      <dgm:prSet/>
      <dgm:spPr/>
      <dgm:t>
        <a:bodyPr/>
        <a:lstStyle/>
        <a:p>
          <a:endParaRPr lang="id-ID"/>
        </a:p>
      </dgm:t>
    </dgm:pt>
    <dgm:pt modelId="{E2904036-2D26-4E6B-82E4-1B4EF5D1857E}">
      <dgm:prSet phldrT="[Text]"/>
      <dgm:spPr/>
      <dgm:t>
        <a:bodyPr/>
        <a:lstStyle/>
        <a:p>
          <a:r>
            <a:rPr lang="id-ID" dirty="0" smtClean="0"/>
            <a:t>Menangani</a:t>
          </a:r>
          <a:r>
            <a:rPr lang="id-ID" baseline="0" dirty="0" smtClean="0"/>
            <a:t> konten untuk melayani aplikasi</a:t>
          </a:r>
          <a:endParaRPr lang="id-ID" dirty="0"/>
        </a:p>
      </dgm:t>
    </dgm:pt>
    <dgm:pt modelId="{35F24AE5-086E-427C-A459-7A09E1C8B6FF}" type="parTrans" cxnId="{F694DB27-CD73-4DAF-B3EA-111D7FF4D0D4}">
      <dgm:prSet/>
      <dgm:spPr/>
      <dgm:t>
        <a:bodyPr/>
        <a:lstStyle/>
        <a:p>
          <a:endParaRPr lang="id-ID"/>
        </a:p>
      </dgm:t>
    </dgm:pt>
    <dgm:pt modelId="{11AB3019-57DB-4FA5-96A0-5D87FB4F9616}" type="sibTrans" cxnId="{F694DB27-CD73-4DAF-B3EA-111D7FF4D0D4}">
      <dgm:prSet/>
      <dgm:spPr/>
      <dgm:t>
        <a:bodyPr/>
        <a:lstStyle/>
        <a:p>
          <a:endParaRPr lang="id-ID"/>
        </a:p>
      </dgm:t>
    </dgm:pt>
    <dgm:pt modelId="{88840FE2-6AEC-459B-8151-CD3ADA0FE349}">
      <dgm:prSet phldrT="[Text]"/>
      <dgm:spPr/>
      <dgm:t>
        <a:bodyPr/>
        <a:lstStyle/>
        <a:p>
          <a:r>
            <a:rPr lang="id-ID" dirty="0" smtClean="0"/>
            <a:t>Application server</a:t>
          </a:r>
          <a:endParaRPr lang="id-ID" dirty="0"/>
        </a:p>
      </dgm:t>
    </dgm:pt>
    <dgm:pt modelId="{1C373EB4-E2D3-47B4-96D1-C42E9311B0ED}" type="parTrans" cxnId="{13A2E3BD-DAD4-4FAE-BF1D-0A3BD4AC62B4}">
      <dgm:prSet/>
      <dgm:spPr/>
      <dgm:t>
        <a:bodyPr/>
        <a:lstStyle/>
        <a:p>
          <a:endParaRPr lang="id-ID"/>
        </a:p>
      </dgm:t>
    </dgm:pt>
    <dgm:pt modelId="{86BDA025-9A87-41F9-882F-109F2510850B}" type="sibTrans" cxnId="{13A2E3BD-DAD4-4FAE-BF1D-0A3BD4AC62B4}">
      <dgm:prSet/>
      <dgm:spPr/>
      <dgm:t>
        <a:bodyPr/>
        <a:lstStyle/>
        <a:p>
          <a:endParaRPr lang="id-ID"/>
        </a:p>
      </dgm:t>
    </dgm:pt>
    <dgm:pt modelId="{EBF53DC9-35A7-4E63-8032-A0CF894A475C}">
      <dgm:prSet phldrT="[Text]"/>
      <dgm:spPr/>
      <dgm:t>
        <a:bodyPr/>
        <a:lstStyle/>
        <a:p>
          <a:r>
            <a:rPr lang="id-ID" dirty="0" smtClean="0"/>
            <a:t>Menangani</a:t>
          </a:r>
          <a:r>
            <a:rPr lang="id-ID" baseline="0" dirty="0" smtClean="0"/>
            <a:t> fungsionalitas yang dibutuhkan oleh beberapa aplikasi</a:t>
          </a:r>
          <a:endParaRPr lang="id-ID" dirty="0"/>
        </a:p>
      </dgm:t>
    </dgm:pt>
    <dgm:pt modelId="{4D72979E-D7D8-4CC5-9D91-CF33E88863A4}" type="parTrans" cxnId="{EF2FFE67-3D06-4833-AA48-ECB4F293A4D0}">
      <dgm:prSet/>
      <dgm:spPr/>
      <dgm:t>
        <a:bodyPr/>
        <a:lstStyle/>
        <a:p>
          <a:endParaRPr lang="id-ID"/>
        </a:p>
      </dgm:t>
    </dgm:pt>
    <dgm:pt modelId="{3D03FB40-41FD-4388-A6C0-B508AF5CD086}" type="sibTrans" cxnId="{EF2FFE67-3D06-4833-AA48-ECB4F293A4D0}">
      <dgm:prSet/>
      <dgm:spPr/>
      <dgm:t>
        <a:bodyPr/>
        <a:lstStyle/>
        <a:p>
          <a:endParaRPr lang="id-ID"/>
        </a:p>
      </dgm:t>
    </dgm:pt>
    <dgm:pt modelId="{CF5A47E9-00C0-4A22-A3A8-C058D26B2D75}" type="pres">
      <dgm:prSet presAssocID="{8A2CD517-AE3F-4305-9C15-36BA7761356A}" presName="Name0" presStyleCnt="0">
        <dgm:presLayoutVars>
          <dgm:chMax/>
          <dgm:chPref/>
          <dgm:dir/>
        </dgm:presLayoutVars>
      </dgm:prSet>
      <dgm:spPr/>
    </dgm:pt>
    <dgm:pt modelId="{2BB5A581-16F1-41D8-AD95-54A6131041AF}" type="pres">
      <dgm:prSet presAssocID="{E9EF0D20-A5F8-4787-B0CA-F32243982994}" presName="parenttextcomposite" presStyleCnt="0"/>
      <dgm:spPr/>
    </dgm:pt>
    <dgm:pt modelId="{F117B771-1B9B-4C0D-93B9-9F3E184E287B}" type="pres">
      <dgm:prSet presAssocID="{E9EF0D20-A5F8-4787-B0CA-F32243982994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C72309-6855-48ED-B830-D84615345107}" type="pres">
      <dgm:prSet presAssocID="{E9EF0D20-A5F8-4787-B0CA-F32243982994}" presName="composite" presStyleCnt="0"/>
      <dgm:spPr/>
    </dgm:pt>
    <dgm:pt modelId="{B82D4007-3DEA-4AB9-92B1-457DDC6BB01B}" type="pres">
      <dgm:prSet presAssocID="{E9EF0D20-A5F8-4787-B0CA-F32243982994}" presName="chevron1" presStyleLbl="alignNode1" presStyleIdx="0" presStyleCnt="28"/>
      <dgm:spPr/>
    </dgm:pt>
    <dgm:pt modelId="{804BF741-68EA-4397-BB8F-AD70A6EFF360}" type="pres">
      <dgm:prSet presAssocID="{E9EF0D20-A5F8-4787-B0CA-F32243982994}" presName="chevron2" presStyleLbl="alignNode1" presStyleIdx="1" presStyleCnt="28"/>
      <dgm:spPr/>
    </dgm:pt>
    <dgm:pt modelId="{B900763C-9437-47F5-8BDC-460B725A9272}" type="pres">
      <dgm:prSet presAssocID="{E9EF0D20-A5F8-4787-B0CA-F32243982994}" presName="chevron3" presStyleLbl="alignNode1" presStyleIdx="2" presStyleCnt="28"/>
      <dgm:spPr/>
    </dgm:pt>
    <dgm:pt modelId="{B171EDCC-072E-462A-930D-FE3F7A725425}" type="pres">
      <dgm:prSet presAssocID="{E9EF0D20-A5F8-4787-B0CA-F32243982994}" presName="chevron4" presStyleLbl="alignNode1" presStyleIdx="3" presStyleCnt="28"/>
      <dgm:spPr/>
    </dgm:pt>
    <dgm:pt modelId="{8B7C6427-8174-4F51-B8C8-B9B10B0AAEC4}" type="pres">
      <dgm:prSet presAssocID="{E9EF0D20-A5F8-4787-B0CA-F32243982994}" presName="chevron5" presStyleLbl="alignNode1" presStyleIdx="4" presStyleCnt="28"/>
      <dgm:spPr/>
    </dgm:pt>
    <dgm:pt modelId="{F848DF33-CCD5-4BED-8F3C-3BED84DA1D0A}" type="pres">
      <dgm:prSet presAssocID="{E9EF0D20-A5F8-4787-B0CA-F32243982994}" presName="chevron6" presStyleLbl="alignNode1" presStyleIdx="5" presStyleCnt="28"/>
      <dgm:spPr/>
    </dgm:pt>
    <dgm:pt modelId="{9AED5AE7-D5A8-428F-AF10-DFF281B6D894}" type="pres">
      <dgm:prSet presAssocID="{E9EF0D20-A5F8-4787-B0CA-F32243982994}" presName="chevron7" presStyleLbl="alignNode1" presStyleIdx="6" presStyleCnt="28"/>
      <dgm:spPr/>
    </dgm:pt>
    <dgm:pt modelId="{B76B95D5-D091-4AAF-905F-5CC00BFE2292}" type="pres">
      <dgm:prSet presAssocID="{E9EF0D20-A5F8-4787-B0CA-F32243982994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555C8C-307C-418F-8EDD-E8E6E75A6F67}" type="pres">
      <dgm:prSet presAssocID="{E0E6704E-9FD0-461F-8DAA-223C9CBD2554}" presName="sibTrans" presStyleCnt="0"/>
      <dgm:spPr/>
    </dgm:pt>
    <dgm:pt modelId="{1CE3FF71-164D-41CD-909F-6D970429A419}" type="pres">
      <dgm:prSet presAssocID="{77F5C675-669F-41AF-AFE2-235DF890482A}" presName="parenttextcomposite" presStyleCnt="0"/>
      <dgm:spPr/>
    </dgm:pt>
    <dgm:pt modelId="{5D5B0478-0493-40EC-AAFB-D970847B4935}" type="pres">
      <dgm:prSet presAssocID="{77F5C675-669F-41AF-AFE2-235DF890482A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DF0367-7BF0-46EB-BF51-2F2531C81537}" type="pres">
      <dgm:prSet presAssocID="{77F5C675-669F-41AF-AFE2-235DF890482A}" presName="composite" presStyleCnt="0"/>
      <dgm:spPr/>
    </dgm:pt>
    <dgm:pt modelId="{5728B2E1-5639-4031-B702-78186807B05D}" type="pres">
      <dgm:prSet presAssocID="{77F5C675-669F-41AF-AFE2-235DF890482A}" presName="chevron1" presStyleLbl="alignNode1" presStyleIdx="7" presStyleCnt="28"/>
      <dgm:spPr/>
    </dgm:pt>
    <dgm:pt modelId="{8ECB7B78-BAEA-48F5-AEA4-DB67905CA568}" type="pres">
      <dgm:prSet presAssocID="{77F5C675-669F-41AF-AFE2-235DF890482A}" presName="chevron2" presStyleLbl="alignNode1" presStyleIdx="8" presStyleCnt="28"/>
      <dgm:spPr/>
    </dgm:pt>
    <dgm:pt modelId="{B043EEB6-3A88-4206-8B9C-E5C3333E35D2}" type="pres">
      <dgm:prSet presAssocID="{77F5C675-669F-41AF-AFE2-235DF890482A}" presName="chevron3" presStyleLbl="alignNode1" presStyleIdx="9" presStyleCnt="28"/>
      <dgm:spPr/>
    </dgm:pt>
    <dgm:pt modelId="{A5B31D63-C8E7-47CC-9C91-5401660DF0D2}" type="pres">
      <dgm:prSet presAssocID="{77F5C675-669F-41AF-AFE2-235DF890482A}" presName="chevron4" presStyleLbl="alignNode1" presStyleIdx="10" presStyleCnt="28"/>
      <dgm:spPr/>
    </dgm:pt>
    <dgm:pt modelId="{1ED9093E-292E-461E-BAB1-D96236EB27FE}" type="pres">
      <dgm:prSet presAssocID="{77F5C675-669F-41AF-AFE2-235DF890482A}" presName="chevron5" presStyleLbl="alignNode1" presStyleIdx="11" presStyleCnt="28"/>
      <dgm:spPr/>
    </dgm:pt>
    <dgm:pt modelId="{1285C79D-19EB-41BB-BFD0-BCF61038FA5C}" type="pres">
      <dgm:prSet presAssocID="{77F5C675-669F-41AF-AFE2-235DF890482A}" presName="chevron6" presStyleLbl="alignNode1" presStyleIdx="12" presStyleCnt="28"/>
      <dgm:spPr/>
    </dgm:pt>
    <dgm:pt modelId="{2407B698-F3B0-4975-AA3B-1C6DC7102058}" type="pres">
      <dgm:prSet presAssocID="{77F5C675-669F-41AF-AFE2-235DF890482A}" presName="chevron7" presStyleLbl="alignNode1" presStyleIdx="13" presStyleCnt="28"/>
      <dgm:spPr/>
    </dgm:pt>
    <dgm:pt modelId="{D707A337-3DE4-4372-9B6C-A41600BD0B93}" type="pres">
      <dgm:prSet presAssocID="{77F5C675-669F-41AF-AFE2-235DF890482A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13BF10-9459-4B3C-AC86-0606114CA3B6}" type="pres">
      <dgm:prSet presAssocID="{6243B2F0-31C0-425D-BBE0-3EA8174F7288}" presName="sibTrans" presStyleCnt="0"/>
      <dgm:spPr/>
    </dgm:pt>
    <dgm:pt modelId="{C737CA03-8E8A-4B1E-AE48-FBFC22385EF6}" type="pres">
      <dgm:prSet presAssocID="{E1DDA822-848C-422F-9938-3FA57F652CA7}" presName="parenttextcomposite" presStyleCnt="0"/>
      <dgm:spPr/>
    </dgm:pt>
    <dgm:pt modelId="{67283B74-67F7-49B7-B1BB-D45973735547}" type="pres">
      <dgm:prSet presAssocID="{E1DDA822-848C-422F-9938-3FA57F652CA7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575CEC-C574-4B22-887C-1D6783C673B5}" type="pres">
      <dgm:prSet presAssocID="{E1DDA822-848C-422F-9938-3FA57F652CA7}" presName="composite" presStyleCnt="0"/>
      <dgm:spPr/>
    </dgm:pt>
    <dgm:pt modelId="{B6F37C88-30E3-42AB-8E71-5208DF89E31C}" type="pres">
      <dgm:prSet presAssocID="{E1DDA822-848C-422F-9938-3FA57F652CA7}" presName="chevron1" presStyleLbl="alignNode1" presStyleIdx="14" presStyleCnt="28"/>
      <dgm:spPr/>
    </dgm:pt>
    <dgm:pt modelId="{A7BB0444-4643-410A-BD14-F5DA32357BFC}" type="pres">
      <dgm:prSet presAssocID="{E1DDA822-848C-422F-9938-3FA57F652CA7}" presName="chevron2" presStyleLbl="alignNode1" presStyleIdx="15" presStyleCnt="28"/>
      <dgm:spPr/>
    </dgm:pt>
    <dgm:pt modelId="{37D92A50-16A4-4414-A065-A949C5A99594}" type="pres">
      <dgm:prSet presAssocID="{E1DDA822-848C-422F-9938-3FA57F652CA7}" presName="chevron3" presStyleLbl="alignNode1" presStyleIdx="16" presStyleCnt="28"/>
      <dgm:spPr/>
    </dgm:pt>
    <dgm:pt modelId="{F9F4C664-4B1D-49B3-A40B-0B6DB3775818}" type="pres">
      <dgm:prSet presAssocID="{E1DDA822-848C-422F-9938-3FA57F652CA7}" presName="chevron4" presStyleLbl="alignNode1" presStyleIdx="17" presStyleCnt="28"/>
      <dgm:spPr/>
    </dgm:pt>
    <dgm:pt modelId="{568850D3-1887-493B-B7E1-3339F660A287}" type="pres">
      <dgm:prSet presAssocID="{E1DDA822-848C-422F-9938-3FA57F652CA7}" presName="chevron5" presStyleLbl="alignNode1" presStyleIdx="18" presStyleCnt="28"/>
      <dgm:spPr/>
    </dgm:pt>
    <dgm:pt modelId="{7E4773B7-C65C-497A-AA9A-72D5DE789669}" type="pres">
      <dgm:prSet presAssocID="{E1DDA822-848C-422F-9938-3FA57F652CA7}" presName="chevron6" presStyleLbl="alignNode1" presStyleIdx="19" presStyleCnt="28"/>
      <dgm:spPr/>
    </dgm:pt>
    <dgm:pt modelId="{C54CB193-65A4-45A2-A401-39C10B845C1E}" type="pres">
      <dgm:prSet presAssocID="{E1DDA822-848C-422F-9938-3FA57F652CA7}" presName="chevron7" presStyleLbl="alignNode1" presStyleIdx="20" presStyleCnt="28"/>
      <dgm:spPr/>
    </dgm:pt>
    <dgm:pt modelId="{428DA623-74C8-4C30-8FA6-D8D6EC8E841D}" type="pres">
      <dgm:prSet presAssocID="{E1DDA822-848C-422F-9938-3FA57F652CA7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C5363F-EC55-44A8-92A9-B43B178B1B49}" type="pres">
      <dgm:prSet presAssocID="{E921203C-395C-45B4-98E4-315F7B7C39CB}" presName="sibTrans" presStyleCnt="0"/>
      <dgm:spPr/>
    </dgm:pt>
    <dgm:pt modelId="{6C3567B6-3804-4373-9FE9-4F0ED3488694}" type="pres">
      <dgm:prSet presAssocID="{88840FE2-6AEC-459B-8151-CD3ADA0FE349}" presName="parenttextcomposite" presStyleCnt="0"/>
      <dgm:spPr/>
    </dgm:pt>
    <dgm:pt modelId="{75D4632C-1290-4F29-8B97-787455711D71}" type="pres">
      <dgm:prSet presAssocID="{88840FE2-6AEC-459B-8151-CD3ADA0FE349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751305-1629-4DD7-95AB-8DAAD30EB64A}" type="pres">
      <dgm:prSet presAssocID="{88840FE2-6AEC-459B-8151-CD3ADA0FE349}" presName="composite" presStyleCnt="0"/>
      <dgm:spPr/>
    </dgm:pt>
    <dgm:pt modelId="{C80A5399-008F-4A80-A789-95C26938A504}" type="pres">
      <dgm:prSet presAssocID="{88840FE2-6AEC-459B-8151-CD3ADA0FE349}" presName="chevron1" presStyleLbl="alignNode1" presStyleIdx="21" presStyleCnt="28"/>
      <dgm:spPr/>
    </dgm:pt>
    <dgm:pt modelId="{4C08CF5D-5A84-4752-8468-66EFF9B518A4}" type="pres">
      <dgm:prSet presAssocID="{88840FE2-6AEC-459B-8151-CD3ADA0FE349}" presName="chevron2" presStyleLbl="alignNode1" presStyleIdx="22" presStyleCnt="28"/>
      <dgm:spPr/>
    </dgm:pt>
    <dgm:pt modelId="{C228A234-FA09-4012-97AD-5B653647D12C}" type="pres">
      <dgm:prSet presAssocID="{88840FE2-6AEC-459B-8151-CD3ADA0FE349}" presName="chevron3" presStyleLbl="alignNode1" presStyleIdx="23" presStyleCnt="28"/>
      <dgm:spPr/>
    </dgm:pt>
    <dgm:pt modelId="{2FCC0476-A6FA-41AE-8F1C-B1DF131F0A31}" type="pres">
      <dgm:prSet presAssocID="{88840FE2-6AEC-459B-8151-CD3ADA0FE349}" presName="chevron4" presStyleLbl="alignNode1" presStyleIdx="24" presStyleCnt="28"/>
      <dgm:spPr/>
    </dgm:pt>
    <dgm:pt modelId="{1ED5DBBE-2AE1-44DC-BE0F-0421C4EB6CD2}" type="pres">
      <dgm:prSet presAssocID="{88840FE2-6AEC-459B-8151-CD3ADA0FE349}" presName="chevron5" presStyleLbl="alignNode1" presStyleIdx="25" presStyleCnt="28"/>
      <dgm:spPr/>
    </dgm:pt>
    <dgm:pt modelId="{01200FA8-70D7-459A-81FE-962456315914}" type="pres">
      <dgm:prSet presAssocID="{88840FE2-6AEC-459B-8151-CD3ADA0FE349}" presName="chevron6" presStyleLbl="alignNode1" presStyleIdx="26" presStyleCnt="28"/>
      <dgm:spPr/>
    </dgm:pt>
    <dgm:pt modelId="{EE9F972E-B210-41F8-9CF5-63A8968BB396}" type="pres">
      <dgm:prSet presAssocID="{88840FE2-6AEC-459B-8151-CD3ADA0FE349}" presName="chevron7" presStyleLbl="alignNode1" presStyleIdx="27" presStyleCnt="28"/>
      <dgm:spPr/>
    </dgm:pt>
    <dgm:pt modelId="{BD7C9F12-D070-4710-9898-26F83F152699}" type="pres">
      <dgm:prSet presAssocID="{88840FE2-6AEC-459B-8151-CD3ADA0FE349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F8B6AE7-4334-472C-A1AA-92A353EA60E7}" srcId="{77F5C675-669F-41AF-AFE2-235DF890482A}" destId="{42E4F627-1EDF-4428-BA19-2D2CD5A1868D}" srcOrd="0" destOrd="0" parTransId="{774DBEAA-17D9-40D3-A5C9-768E5C0C4254}" sibTransId="{312AB4D2-B347-4691-87CF-017C2C274BBA}"/>
    <dgm:cxn modelId="{F58BE283-4205-478D-B50F-CDC88F64F94E}" type="presOf" srcId="{77F5C675-669F-41AF-AFE2-235DF890482A}" destId="{5D5B0478-0493-40EC-AAFB-D970847B4935}" srcOrd="0" destOrd="0" presId="urn:microsoft.com/office/officeart/2008/layout/VerticalAccentList"/>
    <dgm:cxn modelId="{B3C9C915-960E-44F5-A985-E40C68DE2F0F}" srcId="{8A2CD517-AE3F-4305-9C15-36BA7761356A}" destId="{77F5C675-669F-41AF-AFE2-235DF890482A}" srcOrd="1" destOrd="0" parTransId="{5C5325AC-30FB-49DC-A3DE-64EF83AA6272}" sibTransId="{6243B2F0-31C0-425D-BBE0-3EA8174F7288}"/>
    <dgm:cxn modelId="{122A677C-3B81-4909-8CEA-0D917305B634}" type="presOf" srcId="{E2904036-2D26-4E6B-82E4-1B4EF5D1857E}" destId="{428DA623-74C8-4C30-8FA6-D8D6EC8E841D}" srcOrd="0" destOrd="0" presId="urn:microsoft.com/office/officeart/2008/layout/VerticalAccentList"/>
    <dgm:cxn modelId="{13A2E3BD-DAD4-4FAE-BF1D-0A3BD4AC62B4}" srcId="{8A2CD517-AE3F-4305-9C15-36BA7761356A}" destId="{88840FE2-6AEC-459B-8151-CD3ADA0FE349}" srcOrd="3" destOrd="0" parTransId="{1C373EB4-E2D3-47B4-96D1-C42E9311B0ED}" sibTransId="{86BDA025-9A87-41F9-882F-109F2510850B}"/>
    <dgm:cxn modelId="{F694DB27-CD73-4DAF-B3EA-111D7FF4D0D4}" srcId="{E1DDA822-848C-422F-9938-3FA57F652CA7}" destId="{E2904036-2D26-4E6B-82E4-1B4EF5D1857E}" srcOrd="0" destOrd="0" parTransId="{35F24AE5-086E-427C-A459-7A09E1C8B6FF}" sibTransId="{11AB3019-57DB-4FA5-96A0-5D87FB4F9616}"/>
    <dgm:cxn modelId="{F6867F9C-415D-4FCC-AA4F-E7DACEFBD146}" type="presOf" srcId="{88840FE2-6AEC-459B-8151-CD3ADA0FE349}" destId="{75D4632C-1290-4F29-8B97-787455711D71}" srcOrd="0" destOrd="0" presId="urn:microsoft.com/office/officeart/2008/layout/VerticalAccentList"/>
    <dgm:cxn modelId="{991DBD33-3B24-471C-BD55-939BD37FB963}" type="presOf" srcId="{CDB54480-9A72-4462-942A-226864C15418}" destId="{B76B95D5-D091-4AAF-905F-5CC00BFE2292}" srcOrd="0" destOrd="0" presId="urn:microsoft.com/office/officeart/2008/layout/VerticalAccentList"/>
    <dgm:cxn modelId="{DA018603-6D08-402D-B10A-DE10DBA7D7A7}" srcId="{8A2CD517-AE3F-4305-9C15-36BA7761356A}" destId="{E1DDA822-848C-422F-9938-3FA57F652CA7}" srcOrd="2" destOrd="0" parTransId="{3B31C043-35F5-4623-9646-F3610C273105}" sibTransId="{E921203C-395C-45B4-98E4-315F7B7C39CB}"/>
    <dgm:cxn modelId="{1B7E585F-65E2-452C-91B0-643895BCB61E}" type="presOf" srcId="{E1DDA822-848C-422F-9938-3FA57F652CA7}" destId="{67283B74-67F7-49B7-B1BB-D45973735547}" srcOrd="0" destOrd="0" presId="urn:microsoft.com/office/officeart/2008/layout/VerticalAccentList"/>
    <dgm:cxn modelId="{F4BD6137-F3F0-48B4-B6BB-0721599BBC3A}" type="presOf" srcId="{8A2CD517-AE3F-4305-9C15-36BA7761356A}" destId="{CF5A47E9-00C0-4A22-A3A8-C058D26B2D75}" srcOrd="0" destOrd="0" presId="urn:microsoft.com/office/officeart/2008/layout/VerticalAccentList"/>
    <dgm:cxn modelId="{EF2FFE67-3D06-4833-AA48-ECB4F293A4D0}" srcId="{88840FE2-6AEC-459B-8151-CD3ADA0FE349}" destId="{EBF53DC9-35A7-4E63-8032-A0CF894A475C}" srcOrd="0" destOrd="0" parTransId="{4D72979E-D7D8-4CC5-9D91-CF33E88863A4}" sibTransId="{3D03FB40-41FD-4388-A6C0-B508AF5CD086}"/>
    <dgm:cxn modelId="{C2A00A8F-D4D3-4659-8119-4F09E87253DC}" srcId="{E9EF0D20-A5F8-4787-B0CA-F32243982994}" destId="{CDB54480-9A72-4462-942A-226864C15418}" srcOrd="0" destOrd="0" parTransId="{A924FFF5-857B-4E1C-ADD3-F1AE0E521A8C}" sibTransId="{C9CDE7A5-4017-494D-80C2-D341510FCB67}"/>
    <dgm:cxn modelId="{B23712C2-9574-418E-AA9A-E06B7012F254}" type="presOf" srcId="{EBF53DC9-35A7-4E63-8032-A0CF894A475C}" destId="{BD7C9F12-D070-4710-9898-26F83F152699}" srcOrd="0" destOrd="0" presId="urn:microsoft.com/office/officeart/2008/layout/VerticalAccentList"/>
    <dgm:cxn modelId="{13A0B805-1A65-4592-AF09-E085E29B0B70}" srcId="{8A2CD517-AE3F-4305-9C15-36BA7761356A}" destId="{E9EF0D20-A5F8-4787-B0CA-F32243982994}" srcOrd="0" destOrd="0" parTransId="{71925B0F-1AC7-4E80-A239-9509DAB1D4ED}" sibTransId="{E0E6704E-9FD0-461F-8DAA-223C9CBD2554}"/>
    <dgm:cxn modelId="{A2AC5B63-71FC-4F34-B850-DF23A3357559}" type="presOf" srcId="{E9EF0D20-A5F8-4787-B0CA-F32243982994}" destId="{F117B771-1B9B-4C0D-93B9-9F3E184E287B}" srcOrd="0" destOrd="0" presId="urn:microsoft.com/office/officeart/2008/layout/VerticalAccentList"/>
    <dgm:cxn modelId="{ED0FDED7-4951-4C49-9151-213E51F5BBD1}" type="presOf" srcId="{42E4F627-1EDF-4428-BA19-2D2CD5A1868D}" destId="{D707A337-3DE4-4372-9B6C-A41600BD0B93}" srcOrd="0" destOrd="0" presId="urn:microsoft.com/office/officeart/2008/layout/VerticalAccentList"/>
    <dgm:cxn modelId="{723F7EE6-25CA-46D5-ACCB-1DCB078C50B6}" type="presParOf" srcId="{CF5A47E9-00C0-4A22-A3A8-C058D26B2D75}" destId="{2BB5A581-16F1-41D8-AD95-54A6131041AF}" srcOrd="0" destOrd="0" presId="urn:microsoft.com/office/officeart/2008/layout/VerticalAccentList"/>
    <dgm:cxn modelId="{326A896D-4774-4D90-B984-FC5B9108EA03}" type="presParOf" srcId="{2BB5A581-16F1-41D8-AD95-54A6131041AF}" destId="{F117B771-1B9B-4C0D-93B9-9F3E184E287B}" srcOrd="0" destOrd="0" presId="urn:microsoft.com/office/officeart/2008/layout/VerticalAccentList"/>
    <dgm:cxn modelId="{C1BD0401-1F91-46B7-8CEB-61B42BEC215D}" type="presParOf" srcId="{CF5A47E9-00C0-4A22-A3A8-C058D26B2D75}" destId="{E8C72309-6855-48ED-B830-D84615345107}" srcOrd="1" destOrd="0" presId="urn:microsoft.com/office/officeart/2008/layout/VerticalAccentList"/>
    <dgm:cxn modelId="{A90F3DB4-0344-4BCA-BEA0-F2E09A22DAA9}" type="presParOf" srcId="{E8C72309-6855-48ED-B830-D84615345107}" destId="{B82D4007-3DEA-4AB9-92B1-457DDC6BB01B}" srcOrd="0" destOrd="0" presId="urn:microsoft.com/office/officeart/2008/layout/VerticalAccentList"/>
    <dgm:cxn modelId="{EEBB3D21-81CA-4D2C-967C-639904A769EE}" type="presParOf" srcId="{E8C72309-6855-48ED-B830-D84615345107}" destId="{804BF741-68EA-4397-BB8F-AD70A6EFF360}" srcOrd="1" destOrd="0" presId="urn:microsoft.com/office/officeart/2008/layout/VerticalAccentList"/>
    <dgm:cxn modelId="{8CF89D03-D88C-47B2-9FBA-F2FBBB744755}" type="presParOf" srcId="{E8C72309-6855-48ED-B830-D84615345107}" destId="{B900763C-9437-47F5-8BDC-460B725A9272}" srcOrd="2" destOrd="0" presId="urn:microsoft.com/office/officeart/2008/layout/VerticalAccentList"/>
    <dgm:cxn modelId="{EA3A5B9F-CCA4-4133-849B-561BB8F0C5B5}" type="presParOf" srcId="{E8C72309-6855-48ED-B830-D84615345107}" destId="{B171EDCC-072E-462A-930D-FE3F7A725425}" srcOrd="3" destOrd="0" presId="urn:microsoft.com/office/officeart/2008/layout/VerticalAccentList"/>
    <dgm:cxn modelId="{1FF2F0D9-8508-4A2F-8699-B9F6413F8969}" type="presParOf" srcId="{E8C72309-6855-48ED-B830-D84615345107}" destId="{8B7C6427-8174-4F51-B8C8-B9B10B0AAEC4}" srcOrd="4" destOrd="0" presId="urn:microsoft.com/office/officeart/2008/layout/VerticalAccentList"/>
    <dgm:cxn modelId="{A53D5C57-4DA9-4876-B80A-EF2CF1076680}" type="presParOf" srcId="{E8C72309-6855-48ED-B830-D84615345107}" destId="{F848DF33-CCD5-4BED-8F3C-3BED84DA1D0A}" srcOrd="5" destOrd="0" presId="urn:microsoft.com/office/officeart/2008/layout/VerticalAccentList"/>
    <dgm:cxn modelId="{93CD9DD0-BD0C-45D5-A272-40028F35FA76}" type="presParOf" srcId="{E8C72309-6855-48ED-B830-D84615345107}" destId="{9AED5AE7-D5A8-428F-AF10-DFF281B6D894}" srcOrd="6" destOrd="0" presId="urn:microsoft.com/office/officeart/2008/layout/VerticalAccentList"/>
    <dgm:cxn modelId="{E80BC9B2-54DB-495E-AFA6-F0BEBD0FD725}" type="presParOf" srcId="{E8C72309-6855-48ED-B830-D84615345107}" destId="{B76B95D5-D091-4AAF-905F-5CC00BFE2292}" srcOrd="7" destOrd="0" presId="urn:microsoft.com/office/officeart/2008/layout/VerticalAccentList"/>
    <dgm:cxn modelId="{79E81B17-F188-4921-890C-8A2D1010CE23}" type="presParOf" srcId="{CF5A47E9-00C0-4A22-A3A8-C058D26B2D75}" destId="{B2555C8C-307C-418F-8EDD-E8E6E75A6F67}" srcOrd="2" destOrd="0" presId="urn:microsoft.com/office/officeart/2008/layout/VerticalAccentList"/>
    <dgm:cxn modelId="{00312881-FDE9-42E6-A254-E2E75B2541E0}" type="presParOf" srcId="{CF5A47E9-00C0-4A22-A3A8-C058D26B2D75}" destId="{1CE3FF71-164D-41CD-909F-6D970429A419}" srcOrd="3" destOrd="0" presId="urn:microsoft.com/office/officeart/2008/layout/VerticalAccentList"/>
    <dgm:cxn modelId="{DAC3A879-33BE-48A1-A3BB-6DF7090FDE63}" type="presParOf" srcId="{1CE3FF71-164D-41CD-909F-6D970429A419}" destId="{5D5B0478-0493-40EC-AAFB-D970847B4935}" srcOrd="0" destOrd="0" presId="urn:microsoft.com/office/officeart/2008/layout/VerticalAccentList"/>
    <dgm:cxn modelId="{990DFD49-EE16-4544-86FC-B5C13D4BAF08}" type="presParOf" srcId="{CF5A47E9-00C0-4A22-A3A8-C058D26B2D75}" destId="{82DF0367-7BF0-46EB-BF51-2F2531C81537}" srcOrd="4" destOrd="0" presId="urn:microsoft.com/office/officeart/2008/layout/VerticalAccentList"/>
    <dgm:cxn modelId="{4AB5611F-6E19-4B96-AB75-ED0B7A532042}" type="presParOf" srcId="{82DF0367-7BF0-46EB-BF51-2F2531C81537}" destId="{5728B2E1-5639-4031-B702-78186807B05D}" srcOrd="0" destOrd="0" presId="urn:microsoft.com/office/officeart/2008/layout/VerticalAccentList"/>
    <dgm:cxn modelId="{E23B895D-0610-4BF3-A8FA-7358AE78BE8A}" type="presParOf" srcId="{82DF0367-7BF0-46EB-BF51-2F2531C81537}" destId="{8ECB7B78-BAEA-48F5-AEA4-DB67905CA568}" srcOrd="1" destOrd="0" presId="urn:microsoft.com/office/officeart/2008/layout/VerticalAccentList"/>
    <dgm:cxn modelId="{75A2FCC9-4F25-45A8-B21C-0C71C0D937F0}" type="presParOf" srcId="{82DF0367-7BF0-46EB-BF51-2F2531C81537}" destId="{B043EEB6-3A88-4206-8B9C-E5C3333E35D2}" srcOrd="2" destOrd="0" presId="urn:microsoft.com/office/officeart/2008/layout/VerticalAccentList"/>
    <dgm:cxn modelId="{B2A7A4EC-E703-45C2-8D84-ED3C0F9FEAAE}" type="presParOf" srcId="{82DF0367-7BF0-46EB-BF51-2F2531C81537}" destId="{A5B31D63-C8E7-47CC-9C91-5401660DF0D2}" srcOrd="3" destOrd="0" presId="urn:microsoft.com/office/officeart/2008/layout/VerticalAccentList"/>
    <dgm:cxn modelId="{CC62362A-696E-4252-A022-FA41DAE89D9F}" type="presParOf" srcId="{82DF0367-7BF0-46EB-BF51-2F2531C81537}" destId="{1ED9093E-292E-461E-BAB1-D96236EB27FE}" srcOrd="4" destOrd="0" presId="urn:microsoft.com/office/officeart/2008/layout/VerticalAccentList"/>
    <dgm:cxn modelId="{2282F8D7-8228-476B-A2BD-73283EEA04D0}" type="presParOf" srcId="{82DF0367-7BF0-46EB-BF51-2F2531C81537}" destId="{1285C79D-19EB-41BB-BFD0-BCF61038FA5C}" srcOrd="5" destOrd="0" presId="urn:microsoft.com/office/officeart/2008/layout/VerticalAccentList"/>
    <dgm:cxn modelId="{F7708D2C-B946-43D4-B1A8-5D3EB94567B6}" type="presParOf" srcId="{82DF0367-7BF0-46EB-BF51-2F2531C81537}" destId="{2407B698-F3B0-4975-AA3B-1C6DC7102058}" srcOrd="6" destOrd="0" presId="urn:microsoft.com/office/officeart/2008/layout/VerticalAccentList"/>
    <dgm:cxn modelId="{6D68A502-3D83-4CA4-AB66-BD1DFFF6DB28}" type="presParOf" srcId="{82DF0367-7BF0-46EB-BF51-2F2531C81537}" destId="{D707A337-3DE4-4372-9B6C-A41600BD0B93}" srcOrd="7" destOrd="0" presId="urn:microsoft.com/office/officeart/2008/layout/VerticalAccentList"/>
    <dgm:cxn modelId="{A0948D3B-044E-4A81-BCF6-BA7B17AB95F1}" type="presParOf" srcId="{CF5A47E9-00C0-4A22-A3A8-C058D26B2D75}" destId="{5013BF10-9459-4B3C-AC86-0606114CA3B6}" srcOrd="5" destOrd="0" presId="urn:microsoft.com/office/officeart/2008/layout/VerticalAccentList"/>
    <dgm:cxn modelId="{653D89BB-3ACA-4635-ADC2-9FD8246C6CDA}" type="presParOf" srcId="{CF5A47E9-00C0-4A22-A3A8-C058D26B2D75}" destId="{C737CA03-8E8A-4B1E-AE48-FBFC22385EF6}" srcOrd="6" destOrd="0" presId="urn:microsoft.com/office/officeart/2008/layout/VerticalAccentList"/>
    <dgm:cxn modelId="{8047E0D6-21AE-4156-8BE9-9851D71AB19C}" type="presParOf" srcId="{C737CA03-8E8A-4B1E-AE48-FBFC22385EF6}" destId="{67283B74-67F7-49B7-B1BB-D45973735547}" srcOrd="0" destOrd="0" presId="urn:microsoft.com/office/officeart/2008/layout/VerticalAccentList"/>
    <dgm:cxn modelId="{6C21B1DD-8DBD-4730-93AC-ED165E746B3C}" type="presParOf" srcId="{CF5A47E9-00C0-4A22-A3A8-C058D26B2D75}" destId="{34575CEC-C574-4B22-887C-1D6783C673B5}" srcOrd="7" destOrd="0" presId="urn:microsoft.com/office/officeart/2008/layout/VerticalAccentList"/>
    <dgm:cxn modelId="{55019DED-A65B-43BA-A9FD-169AF7F32CB7}" type="presParOf" srcId="{34575CEC-C574-4B22-887C-1D6783C673B5}" destId="{B6F37C88-30E3-42AB-8E71-5208DF89E31C}" srcOrd="0" destOrd="0" presId="urn:microsoft.com/office/officeart/2008/layout/VerticalAccentList"/>
    <dgm:cxn modelId="{19695691-4024-4FD5-8C32-4DD1A7023C96}" type="presParOf" srcId="{34575CEC-C574-4B22-887C-1D6783C673B5}" destId="{A7BB0444-4643-410A-BD14-F5DA32357BFC}" srcOrd="1" destOrd="0" presId="urn:microsoft.com/office/officeart/2008/layout/VerticalAccentList"/>
    <dgm:cxn modelId="{3D18CD6B-9F2D-4329-B306-9725039EFA6E}" type="presParOf" srcId="{34575CEC-C574-4B22-887C-1D6783C673B5}" destId="{37D92A50-16A4-4414-A065-A949C5A99594}" srcOrd="2" destOrd="0" presId="urn:microsoft.com/office/officeart/2008/layout/VerticalAccentList"/>
    <dgm:cxn modelId="{8105D90D-73D2-4D8D-BDD4-319EFB2E3D8C}" type="presParOf" srcId="{34575CEC-C574-4B22-887C-1D6783C673B5}" destId="{F9F4C664-4B1D-49B3-A40B-0B6DB3775818}" srcOrd="3" destOrd="0" presId="urn:microsoft.com/office/officeart/2008/layout/VerticalAccentList"/>
    <dgm:cxn modelId="{5F38A79D-7E8D-4D08-841C-FC091592FC5A}" type="presParOf" srcId="{34575CEC-C574-4B22-887C-1D6783C673B5}" destId="{568850D3-1887-493B-B7E1-3339F660A287}" srcOrd="4" destOrd="0" presId="urn:microsoft.com/office/officeart/2008/layout/VerticalAccentList"/>
    <dgm:cxn modelId="{671A2CD1-CCEB-4E05-8354-7298936C9ED6}" type="presParOf" srcId="{34575CEC-C574-4B22-887C-1D6783C673B5}" destId="{7E4773B7-C65C-497A-AA9A-72D5DE789669}" srcOrd="5" destOrd="0" presId="urn:microsoft.com/office/officeart/2008/layout/VerticalAccentList"/>
    <dgm:cxn modelId="{F158007B-2E53-41F5-8A48-DB47B6C9458E}" type="presParOf" srcId="{34575CEC-C574-4B22-887C-1D6783C673B5}" destId="{C54CB193-65A4-45A2-A401-39C10B845C1E}" srcOrd="6" destOrd="0" presId="urn:microsoft.com/office/officeart/2008/layout/VerticalAccentList"/>
    <dgm:cxn modelId="{7AB66C45-2D89-4811-92F6-844269316D98}" type="presParOf" srcId="{34575CEC-C574-4B22-887C-1D6783C673B5}" destId="{428DA623-74C8-4C30-8FA6-D8D6EC8E841D}" srcOrd="7" destOrd="0" presId="urn:microsoft.com/office/officeart/2008/layout/VerticalAccentList"/>
    <dgm:cxn modelId="{562AEAF6-6AFC-4A45-A75D-548788D565D2}" type="presParOf" srcId="{CF5A47E9-00C0-4A22-A3A8-C058D26B2D75}" destId="{DBC5363F-EC55-44A8-92A9-B43B178B1B49}" srcOrd="8" destOrd="0" presId="urn:microsoft.com/office/officeart/2008/layout/VerticalAccentList"/>
    <dgm:cxn modelId="{3128F044-C4D9-4E62-BF9F-0F536D58B4A0}" type="presParOf" srcId="{CF5A47E9-00C0-4A22-A3A8-C058D26B2D75}" destId="{6C3567B6-3804-4373-9FE9-4F0ED3488694}" srcOrd="9" destOrd="0" presId="urn:microsoft.com/office/officeart/2008/layout/VerticalAccentList"/>
    <dgm:cxn modelId="{BC1A07C1-0799-48C1-AB4F-9B1DD0ECBB5A}" type="presParOf" srcId="{6C3567B6-3804-4373-9FE9-4F0ED3488694}" destId="{75D4632C-1290-4F29-8B97-787455711D71}" srcOrd="0" destOrd="0" presId="urn:microsoft.com/office/officeart/2008/layout/VerticalAccentList"/>
    <dgm:cxn modelId="{7ED819E6-8704-4D8E-8732-3754005C915E}" type="presParOf" srcId="{CF5A47E9-00C0-4A22-A3A8-C058D26B2D75}" destId="{62751305-1629-4DD7-95AB-8DAAD30EB64A}" srcOrd="10" destOrd="0" presId="urn:microsoft.com/office/officeart/2008/layout/VerticalAccentList"/>
    <dgm:cxn modelId="{004F5B8C-BA90-47E4-B6B2-521EC6E258F8}" type="presParOf" srcId="{62751305-1629-4DD7-95AB-8DAAD30EB64A}" destId="{C80A5399-008F-4A80-A789-95C26938A504}" srcOrd="0" destOrd="0" presId="urn:microsoft.com/office/officeart/2008/layout/VerticalAccentList"/>
    <dgm:cxn modelId="{33725339-CB7D-44CC-84F1-55D81AF21C88}" type="presParOf" srcId="{62751305-1629-4DD7-95AB-8DAAD30EB64A}" destId="{4C08CF5D-5A84-4752-8468-66EFF9B518A4}" srcOrd="1" destOrd="0" presId="urn:microsoft.com/office/officeart/2008/layout/VerticalAccentList"/>
    <dgm:cxn modelId="{BA3F0395-B8EB-4789-97B1-75AB65D04828}" type="presParOf" srcId="{62751305-1629-4DD7-95AB-8DAAD30EB64A}" destId="{C228A234-FA09-4012-97AD-5B653647D12C}" srcOrd="2" destOrd="0" presId="urn:microsoft.com/office/officeart/2008/layout/VerticalAccentList"/>
    <dgm:cxn modelId="{9BB44953-FE47-49F2-9DEC-53B619CB17F9}" type="presParOf" srcId="{62751305-1629-4DD7-95AB-8DAAD30EB64A}" destId="{2FCC0476-A6FA-41AE-8F1C-B1DF131F0A31}" srcOrd="3" destOrd="0" presId="urn:microsoft.com/office/officeart/2008/layout/VerticalAccentList"/>
    <dgm:cxn modelId="{BE4A3067-C7A9-4713-B791-E8332A86D66D}" type="presParOf" srcId="{62751305-1629-4DD7-95AB-8DAAD30EB64A}" destId="{1ED5DBBE-2AE1-44DC-BE0F-0421C4EB6CD2}" srcOrd="4" destOrd="0" presId="urn:microsoft.com/office/officeart/2008/layout/VerticalAccentList"/>
    <dgm:cxn modelId="{C95DCAB7-C30A-4AD2-AA74-4526A7BF5205}" type="presParOf" srcId="{62751305-1629-4DD7-95AB-8DAAD30EB64A}" destId="{01200FA8-70D7-459A-81FE-962456315914}" srcOrd="5" destOrd="0" presId="urn:microsoft.com/office/officeart/2008/layout/VerticalAccentList"/>
    <dgm:cxn modelId="{7269CD7A-237D-411D-9BC1-1DCC092C9D33}" type="presParOf" srcId="{62751305-1629-4DD7-95AB-8DAAD30EB64A}" destId="{EE9F972E-B210-41F8-9CF5-63A8968BB396}" srcOrd="6" destOrd="0" presId="urn:microsoft.com/office/officeart/2008/layout/VerticalAccentList"/>
    <dgm:cxn modelId="{8146917E-E2BC-4B3C-A1A1-1D84EDD452D9}" type="presParOf" srcId="{62751305-1629-4DD7-95AB-8DAAD30EB64A}" destId="{BD7C9F12-D070-4710-9898-26F83F15269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AD0DAE-185B-4B94-ADE3-1E10BC36D69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549A452D-A1F6-4671-8927-C4C6EADB635E}">
      <dgm:prSet phldrT="[Text]"/>
      <dgm:spPr/>
      <dgm:t>
        <a:bodyPr/>
        <a:lstStyle/>
        <a:p>
          <a:r>
            <a:rPr lang="id-ID" dirty="0" smtClean="0"/>
            <a:t>Arsitektur 2 lapisan</a:t>
          </a:r>
          <a:endParaRPr lang="id-ID" dirty="0"/>
        </a:p>
      </dgm:t>
    </dgm:pt>
    <dgm:pt modelId="{04919F5E-17F1-41E6-A1FF-A0CE25AF197E}" type="parTrans" cxnId="{B2E9402C-8B05-4C47-8546-2764F7E48C7E}">
      <dgm:prSet/>
      <dgm:spPr/>
      <dgm:t>
        <a:bodyPr/>
        <a:lstStyle/>
        <a:p>
          <a:endParaRPr lang="id-ID"/>
        </a:p>
      </dgm:t>
    </dgm:pt>
    <dgm:pt modelId="{B9B61E29-44C2-4657-B279-18A8AB3D2C14}" type="sibTrans" cxnId="{B2E9402C-8B05-4C47-8546-2764F7E48C7E}">
      <dgm:prSet/>
      <dgm:spPr/>
      <dgm:t>
        <a:bodyPr/>
        <a:lstStyle/>
        <a:p>
          <a:endParaRPr lang="id-ID"/>
        </a:p>
      </dgm:t>
    </dgm:pt>
    <dgm:pt modelId="{A21E5220-6A29-41C9-A11A-06023744C331}">
      <dgm:prSet phldrT="[Text]"/>
      <dgm:spPr/>
      <dgm:t>
        <a:bodyPr/>
        <a:lstStyle/>
        <a:p>
          <a:r>
            <a:rPr lang="id-ID" dirty="0" smtClean="0"/>
            <a:t>Arsitektur N-Lapisan</a:t>
          </a:r>
          <a:endParaRPr lang="id-ID" dirty="0"/>
        </a:p>
      </dgm:t>
    </dgm:pt>
    <dgm:pt modelId="{7F81EDEA-A1AA-4883-B801-BAA3363D5801}" type="parTrans" cxnId="{E61C273E-82AA-4905-AD83-390B214EE14C}">
      <dgm:prSet/>
      <dgm:spPr/>
      <dgm:t>
        <a:bodyPr/>
        <a:lstStyle/>
        <a:p>
          <a:endParaRPr lang="id-ID"/>
        </a:p>
      </dgm:t>
    </dgm:pt>
    <dgm:pt modelId="{2FCE113B-FBCF-4A7A-BA21-6B9F1477CDFD}" type="sibTrans" cxnId="{E61C273E-82AA-4905-AD83-390B214EE14C}">
      <dgm:prSet/>
      <dgm:spPr/>
      <dgm:t>
        <a:bodyPr/>
        <a:lstStyle/>
        <a:p>
          <a:endParaRPr lang="id-ID"/>
        </a:p>
      </dgm:t>
    </dgm:pt>
    <dgm:pt modelId="{5E63AF88-3C0D-4A43-B860-295F88208B07}">
      <dgm:prSet phldrT="[Text]"/>
      <dgm:spPr/>
      <dgm:t>
        <a:bodyPr/>
        <a:lstStyle/>
        <a:p>
          <a:r>
            <a:rPr lang="id-ID" dirty="0" smtClean="0"/>
            <a:t>Arsitektur Terintegrasi</a:t>
          </a:r>
          <a:endParaRPr lang="id-ID" dirty="0"/>
        </a:p>
      </dgm:t>
    </dgm:pt>
    <dgm:pt modelId="{F235CD53-9E33-40CC-84CE-B89E1962F6D9}" type="parTrans" cxnId="{E86FD9C8-A816-4DAA-B033-DD16D5DA9CB4}">
      <dgm:prSet/>
      <dgm:spPr/>
      <dgm:t>
        <a:bodyPr/>
        <a:lstStyle/>
        <a:p>
          <a:endParaRPr lang="id-ID"/>
        </a:p>
      </dgm:t>
    </dgm:pt>
    <dgm:pt modelId="{8B6293FD-71CF-4E86-A595-CD2056947AD4}" type="sibTrans" cxnId="{E86FD9C8-A816-4DAA-B033-DD16D5DA9CB4}">
      <dgm:prSet/>
      <dgm:spPr/>
      <dgm:t>
        <a:bodyPr/>
        <a:lstStyle/>
        <a:p>
          <a:endParaRPr lang="id-ID"/>
        </a:p>
      </dgm:t>
    </dgm:pt>
    <dgm:pt modelId="{5C255FDE-24A7-4B40-842A-6EEC866BCC48}">
      <dgm:prSet phldrT="[Text]"/>
      <dgm:spPr/>
      <dgm:t>
        <a:bodyPr/>
        <a:lstStyle/>
        <a:p>
          <a:r>
            <a:rPr lang="id-ID" dirty="0" smtClean="0"/>
            <a:t>Arsitektur Data-Aspect</a:t>
          </a:r>
          <a:endParaRPr lang="id-ID" dirty="0"/>
        </a:p>
      </dgm:t>
    </dgm:pt>
    <dgm:pt modelId="{6FEFB4FE-97CD-4C8E-BEE7-8EB1B3E8614C}" type="parTrans" cxnId="{70D025C3-9AC4-4686-8044-E209BF3B224A}">
      <dgm:prSet/>
      <dgm:spPr/>
      <dgm:t>
        <a:bodyPr/>
        <a:lstStyle/>
        <a:p>
          <a:endParaRPr lang="id-ID"/>
        </a:p>
      </dgm:t>
    </dgm:pt>
    <dgm:pt modelId="{184BA691-44FD-4FB7-A614-1ECB1A6EB58C}" type="sibTrans" cxnId="{70D025C3-9AC4-4686-8044-E209BF3B224A}">
      <dgm:prSet/>
      <dgm:spPr/>
      <dgm:t>
        <a:bodyPr/>
        <a:lstStyle/>
        <a:p>
          <a:endParaRPr lang="id-ID"/>
        </a:p>
      </dgm:t>
    </dgm:pt>
    <dgm:pt modelId="{94557FBC-94AA-4B68-9DA4-48B5DF23E82C}">
      <dgm:prSet phldrT="[Text]"/>
      <dgm:spPr/>
      <dgm:t>
        <a:bodyPr/>
        <a:lstStyle/>
        <a:p>
          <a:r>
            <a:rPr lang="id-ID" dirty="0" smtClean="0"/>
            <a:t>Arsitektur Database-Centric</a:t>
          </a:r>
          <a:endParaRPr lang="id-ID" dirty="0"/>
        </a:p>
      </dgm:t>
    </dgm:pt>
    <dgm:pt modelId="{E9E6C068-47FC-49BF-B5ED-AA2BD2AA9456}" type="parTrans" cxnId="{44F1C9BB-EC19-49FB-8E61-4056CF9CDE0C}">
      <dgm:prSet/>
      <dgm:spPr/>
      <dgm:t>
        <a:bodyPr/>
        <a:lstStyle/>
        <a:p>
          <a:endParaRPr lang="id-ID"/>
        </a:p>
      </dgm:t>
    </dgm:pt>
    <dgm:pt modelId="{9B7AFCC0-37BD-4273-A49F-493F66613811}" type="sibTrans" cxnId="{44F1C9BB-EC19-49FB-8E61-4056CF9CDE0C}">
      <dgm:prSet/>
      <dgm:spPr/>
      <dgm:t>
        <a:bodyPr/>
        <a:lstStyle/>
        <a:p>
          <a:endParaRPr lang="id-ID"/>
        </a:p>
      </dgm:t>
    </dgm:pt>
    <dgm:pt modelId="{B9DC24E7-CF41-43FE-8077-F48AC59AF637}">
      <dgm:prSet phldrT="[Text]"/>
      <dgm:spPr/>
      <dgm:t>
        <a:bodyPr/>
        <a:lstStyle/>
        <a:p>
          <a:r>
            <a:rPr lang="id-ID" dirty="0" smtClean="0"/>
            <a:t>Arsitektur Manajemen Dokumen Web</a:t>
          </a:r>
          <a:endParaRPr lang="id-ID" dirty="0"/>
        </a:p>
      </dgm:t>
    </dgm:pt>
    <dgm:pt modelId="{15B3C1B3-CB1B-4D7A-985D-660A6FC302E8}" type="parTrans" cxnId="{1A044E33-94BD-4C35-B63C-9123D3589141}">
      <dgm:prSet/>
      <dgm:spPr/>
      <dgm:t>
        <a:bodyPr/>
        <a:lstStyle/>
        <a:p>
          <a:endParaRPr lang="id-ID"/>
        </a:p>
      </dgm:t>
    </dgm:pt>
    <dgm:pt modelId="{CA185455-60CD-4362-B1A0-7CCDA0AAFC42}" type="sibTrans" cxnId="{1A044E33-94BD-4C35-B63C-9123D3589141}">
      <dgm:prSet/>
      <dgm:spPr/>
      <dgm:t>
        <a:bodyPr/>
        <a:lstStyle/>
        <a:p>
          <a:endParaRPr lang="id-ID"/>
        </a:p>
      </dgm:t>
    </dgm:pt>
    <dgm:pt modelId="{F6B5D9A3-304F-4062-8E30-443F88129EB4}">
      <dgm:prSet phldrT="[Text]"/>
      <dgm:spPr/>
      <dgm:t>
        <a:bodyPr/>
        <a:lstStyle/>
        <a:p>
          <a:r>
            <a:rPr lang="id-ID" dirty="0" smtClean="0"/>
            <a:t>Arsitektur Data multimedia</a:t>
          </a:r>
          <a:endParaRPr lang="id-ID" dirty="0"/>
        </a:p>
      </dgm:t>
    </dgm:pt>
    <dgm:pt modelId="{53005913-042F-4E28-A8CF-02C0FDB797D2}" type="parTrans" cxnId="{FB77A776-D6CB-45A4-86AC-193C6830A839}">
      <dgm:prSet/>
      <dgm:spPr/>
      <dgm:t>
        <a:bodyPr/>
        <a:lstStyle/>
        <a:p>
          <a:endParaRPr lang="id-ID"/>
        </a:p>
      </dgm:t>
    </dgm:pt>
    <dgm:pt modelId="{81747471-864C-4A6B-A5BA-B1D8B5C9E4C1}" type="sibTrans" cxnId="{FB77A776-D6CB-45A4-86AC-193C6830A839}">
      <dgm:prSet/>
      <dgm:spPr/>
      <dgm:t>
        <a:bodyPr/>
        <a:lstStyle/>
        <a:p>
          <a:endParaRPr lang="id-ID"/>
        </a:p>
      </dgm:t>
    </dgm:pt>
    <dgm:pt modelId="{ECE3EC82-FE3F-4D1C-A04F-F685536A2ED5}">
      <dgm:prSet phldrT="[Text]"/>
      <dgm:spPr/>
      <dgm:t>
        <a:bodyPr/>
        <a:lstStyle/>
        <a:p>
          <a:r>
            <a:rPr lang="id-ID" dirty="0" smtClean="0"/>
            <a:t>Disebut juga arsitektur client/server yang menggunakan server web untuk menyediakan layanan untuk client</a:t>
          </a:r>
          <a:endParaRPr lang="id-ID" dirty="0"/>
        </a:p>
      </dgm:t>
    </dgm:pt>
    <dgm:pt modelId="{C749CF7B-5AE2-43D1-B2DA-4253210A1A65}" type="parTrans" cxnId="{C0CE65FB-02FB-4A5A-92B3-71CBFB6A4358}">
      <dgm:prSet/>
      <dgm:spPr/>
      <dgm:t>
        <a:bodyPr/>
        <a:lstStyle/>
        <a:p>
          <a:endParaRPr lang="id-ID"/>
        </a:p>
      </dgm:t>
    </dgm:pt>
    <dgm:pt modelId="{6DE1D497-516B-4F55-8241-607CA6AC9101}" type="sibTrans" cxnId="{C0CE65FB-02FB-4A5A-92B3-71CBFB6A4358}">
      <dgm:prSet/>
      <dgm:spPr/>
      <dgm:t>
        <a:bodyPr/>
        <a:lstStyle/>
        <a:p>
          <a:endParaRPr lang="id-ID"/>
        </a:p>
      </dgm:t>
    </dgm:pt>
    <dgm:pt modelId="{D21E49EC-1015-456F-A4E3-5F0FE56E0541}">
      <dgm:prSet phldrT="[Text]"/>
      <dgm:spPr/>
      <dgm:t>
        <a:bodyPr/>
        <a:lstStyle/>
        <a:p>
          <a:r>
            <a:rPr lang="id-ID" dirty="0" smtClean="0"/>
            <a:t>Mengijinkan kita untuk mengorganisasikan aplikasi web dalam banyak lapisan seperti (lapisan data, bisnis, presentasi)</a:t>
          </a:r>
          <a:endParaRPr lang="id-ID" dirty="0"/>
        </a:p>
      </dgm:t>
    </dgm:pt>
    <dgm:pt modelId="{43B6FD67-C72F-43A0-8BF5-0B5EC56CD75D}" type="parTrans" cxnId="{F1AB3475-C20A-47F7-9426-13ACB552361B}">
      <dgm:prSet/>
      <dgm:spPr/>
      <dgm:t>
        <a:bodyPr/>
        <a:lstStyle/>
        <a:p>
          <a:endParaRPr lang="id-ID"/>
        </a:p>
      </dgm:t>
    </dgm:pt>
    <dgm:pt modelId="{8D3AD870-42E4-40F5-B1A6-88103D93CD97}" type="sibTrans" cxnId="{F1AB3475-C20A-47F7-9426-13ACB552361B}">
      <dgm:prSet/>
      <dgm:spPr/>
      <dgm:t>
        <a:bodyPr/>
        <a:lstStyle/>
        <a:p>
          <a:endParaRPr lang="id-ID"/>
        </a:p>
      </dgm:t>
    </dgm:pt>
    <dgm:pt modelId="{9B56E424-AE6C-46D9-8715-2C05A62E13CA}">
      <dgm:prSet phldrT="[Text]"/>
      <dgm:spPr/>
      <dgm:t>
        <a:bodyPr/>
        <a:lstStyle/>
        <a:p>
          <a:r>
            <a:rPr lang="id-ID" dirty="0" smtClean="0"/>
            <a:t>Sistem internal atau eksternal, basis data yang ada, dan antar muka untuk mitra bisnis eksternal dapat diintegrasikan ke dalam aplikasi web pada tingkatan presentasi, logika aplikasi dan konten </a:t>
          </a:r>
          <a:endParaRPr lang="id-ID" dirty="0"/>
        </a:p>
      </dgm:t>
    </dgm:pt>
    <dgm:pt modelId="{21E53B27-B94E-4F28-B0A1-805D6DB8F63F}" type="parTrans" cxnId="{9457CADE-FF63-4BA9-8588-06A87FE7C4FE}">
      <dgm:prSet/>
      <dgm:spPr/>
      <dgm:t>
        <a:bodyPr/>
        <a:lstStyle/>
        <a:p>
          <a:endParaRPr lang="id-ID"/>
        </a:p>
      </dgm:t>
    </dgm:pt>
    <dgm:pt modelId="{F16E2DD0-3618-40C6-8FE4-D5C01146E838}" type="sibTrans" cxnId="{9457CADE-FF63-4BA9-8588-06A87FE7C4FE}">
      <dgm:prSet/>
      <dgm:spPr/>
      <dgm:t>
        <a:bodyPr/>
        <a:lstStyle/>
        <a:p>
          <a:endParaRPr lang="id-ID"/>
        </a:p>
      </dgm:t>
    </dgm:pt>
    <dgm:pt modelId="{C05CD60B-91AD-4787-9607-6D9BD8B69276}">
      <dgm:prSet phldrT="[Text]"/>
      <dgm:spPr/>
      <dgm:t>
        <a:bodyPr/>
        <a:lstStyle/>
        <a:p>
          <a:r>
            <a:rPr lang="id-ID" dirty="0" smtClean="0"/>
            <a:t>Aplikasi web memadukan dari tiga kategori yaitu data terstruktur, dokumen dan multimedia</a:t>
          </a:r>
          <a:endParaRPr lang="id-ID" dirty="0"/>
        </a:p>
      </dgm:t>
    </dgm:pt>
    <dgm:pt modelId="{DCE55439-0886-4238-81A1-050F0EEB7ABE}" type="parTrans" cxnId="{82311AB2-4096-4B56-B3A0-85CC263059A6}">
      <dgm:prSet/>
      <dgm:spPr/>
      <dgm:t>
        <a:bodyPr/>
        <a:lstStyle/>
        <a:p>
          <a:endParaRPr lang="id-ID"/>
        </a:p>
      </dgm:t>
    </dgm:pt>
    <dgm:pt modelId="{B886B2A7-80D2-4709-B121-6428D625E66D}" type="sibTrans" cxnId="{82311AB2-4096-4B56-B3A0-85CC263059A6}">
      <dgm:prSet/>
      <dgm:spPr/>
      <dgm:t>
        <a:bodyPr/>
        <a:lstStyle/>
        <a:p>
          <a:endParaRPr lang="id-ID"/>
        </a:p>
      </dgm:t>
    </dgm:pt>
    <dgm:pt modelId="{E7071AC9-FB18-47C8-8244-E824DAF7FD9D}">
      <dgm:prSet phldrT="[Text]"/>
      <dgm:spPr/>
      <dgm:t>
        <a:bodyPr/>
        <a:lstStyle/>
        <a:p>
          <a:r>
            <a:rPr lang="id-ID" dirty="0" smtClean="0"/>
            <a:t>Sejumlah alat dan pendekatan tersedia untuk mengintegrasikan basis data secara langsung dari ekstensi server web</a:t>
          </a:r>
          <a:endParaRPr lang="id-ID" dirty="0"/>
        </a:p>
      </dgm:t>
    </dgm:pt>
    <dgm:pt modelId="{F4E7F19B-646E-4596-B704-FC7EFD5C257F}" type="parTrans" cxnId="{9ED29D05-334E-4C85-9811-C7DC43B49DBA}">
      <dgm:prSet/>
      <dgm:spPr/>
      <dgm:t>
        <a:bodyPr/>
        <a:lstStyle/>
        <a:p>
          <a:endParaRPr lang="id-ID"/>
        </a:p>
      </dgm:t>
    </dgm:pt>
    <dgm:pt modelId="{8F5BD1E5-85B0-414B-B271-1BA34B430F43}" type="sibTrans" cxnId="{9ED29D05-334E-4C85-9811-C7DC43B49DBA}">
      <dgm:prSet/>
      <dgm:spPr/>
      <dgm:t>
        <a:bodyPr/>
        <a:lstStyle/>
        <a:p>
          <a:endParaRPr lang="id-ID"/>
        </a:p>
      </dgm:t>
    </dgm:pt>
    <dgm:pt modelId="{4C13F5A3-707A-4803-B9B0-AD3049CDC75F}">
      <dgm:prSet phldrT="[Text]"/>
      <dgm:spPr/>
      <dgm:t>
        <a:bodyPr/>
        <a:lstStyle/>
        <a:p>
          <a:r>
            <a:rPr lang="id-ID" dirty="0" smtClean="0"/>
            <a:t>Tambahan untuk data terstruktur yang ada di dalam basis data dan data multimedia pada media server,konten aplikasi</a:t>
          </a:r>
          <a:endParaRPr lang="id-ID" dirty="0"/>
        </a:p>
      </dgm:t>
    </dgm:pt>
    <dgm:pt modelId="{0460F976-3554-4CC1-8615-35C9409DD626}" type="parTrans" cxnId="{A8AA8D23-52EC-4F50-8FDB-41624C531A3B}">
      <dgm:prSet/>
      <dgm:spPr/>
      <dgm:t>
        <a:bodyPr/>
        <a:lstStyle/>
        <a:p>
          <a:endParaRPr lang="id-ID"/>
        </a:p>
      </dgm:t>
    </dgm:pt>
    <dgm:pt modelId="{DE722C57-D14B-4F77-95E3-AC394A9CFADD}" type="sibTrans" cxnId="{A8AA8D23-52EC-4F50-8FDB-41624C531A3B}">
      <dgm:prSet/>
      <dgm:spPr/>
      <dgm:t>
        <a:bodyPr/>
        <a:lstStyle/>
        <a:p>
          <a:endParaRPr lang="id-ID"/>
        </a:p>
      </dgm:t>
    </dgm:pt>
    <dgm:pt modelId="{21965E54-73E5-4332-9128-0A022050C2AD}">
      <dgm:prSet phldrT="[Text]"/>
      <dgm:spPr/>
      <dgm:t>
        <a:bodyPr/>
        <a:lstStyle/>
        <a:p>
          <a:r>
            <a:rPr lang="id-ID" dirty="0" smtClean="0"/>
            <a:t>Kemampuan untuk menangani  volume data yang besar memainkan peran yang menentukan ketika sistem menggunakan konten multimedia</a:t>
          </a:r>
          <a:endParaRPr lang="id-ID" dirty="0"/>
        </a:p>
      </dgm:t>
    </dgm:pt>
    <dgm:pt modelId="{B5A3E0B2-A490-44FC-A0B5-5E7CBFD1397B}" type="parTrans" cxnId="{C11A6DA0-0302-48D3-9BD6-145C9D820A2C}">
      <dgm:prSet/>
      <dgm:spPr/>
      <dgm:t>
        <a:bodyPr/>
        <a:lstStyle/>
        <a:p>
          <a:endParaRPr lang="id-ID"/>
        </a:p>
      </dgm:t>
    </dgm:pt>
    <dgm:pt modelId="{89B12751-F90F-4C76-BBD7-8957DE716AC8}" type="sibTrans" cxnId="{C11A6DA0-0302-48D3-9BD6-145C9D820A2C}">
      <dgm:prSet/>
      <dgm:spPr/>
      <dgm:t>
        <a:bodyPr/>
        <a:lstStyle/>
        <a:p>
          <a:endParaRPr lang="id-ID"/>
        </a:p>
      </dgm:t>
    </dgm:pt>
    <dgm:pt modelId="{B1CA0B7C-2E4B-48F9-BAF6-34FF6D00C26C}" type="pres">
      <dgm:prSet presAssocID="{A9AD0DAE-185B-4B94-ADE3-1E10BC36D694}" presName="Name0" presStyleCnt="0">
        <dgm:presLayoutVars>
          <dgm:dir/>
          <dgm:animLvl val="lvl"/>
          <dgm:resizeHandles val="exact"/>
        </dgm:presLayoutVars>
      </dgm:prSet>
      <dgm:spPr/>
    </dgm:pt>
    <dgm:pt modelId="{D989E7F6-B544-477E-9F55-583875E72D32}" type="pres">
      <dgm:prSet presAssocID="{549A452D-A1F6-4671-8927-C4C6EADB635E}" presName="linNode" presStyleCnt="0"/>
      <dgm:spPr/>
    </dgm:pt>
    <dgm:pt modelId="{B15A15B3-6ADB-44A0-8BBC-6423CF85FB8F}" type="pres">
      <dgm:prSet presAssocID="{549A452D-A1F6-4671-8927-C4C6EADB635E}" presName="parentText" presStyleLbl="node1" presStyleIdx="0" presStyleCnt="7" custLinFactNeighborX="478" custLinFactNeighborY="-3302">
        <dgm:presLayoutVars>
          <dgm:chMax val="1"/>
          <dgm:bulletEnabled val="1"/>
        </dgm:presLayoutVars>
      </dgm:prSet>
      <dgm:spPr/>
    </dgm:pt>
    <dgm:pt modelId="{A9D95EB5-C8F6-46F1-9BBF-4F764B6924D9}" type="pres">
      <dgm:prSet presAssocID="{549A452D-A1F6-4671-8927-C4C6EADB635E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035AE66-8C81-4634-9913-D41923A70A0F}" type="pres">
      <dgm:prSet presAssocID="{B9B61E29-44C2-4657-B279-18A8AB3D2C14}" presName="sp" presStyleCnt="0"/>
      <dgm:spPr/>
    </dgm:pt>
    <dgm:pt modelId="{4058F946-9AF5-45C7-8BCA-808417BC211D}" type="pres">
      <dgm:prSet presAssocID="{A21E5220-6A29-41C9-A11A-06023744C331}" presName="linNode" presStyleCnt="0"/>
      <dgm:spPr/>
    </dgm:pt>
    <dgm:pt modelId="{6AAA64CD-8CC2-423A-A619-1291844C966E}" type="pres">
      <dgm:prSet presAssocID="{A21E5220-6A29-41C9-A11A-06023744C33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5B95215-FFEB-4A7E-8B2B-F02560C4249A}" type="pres">
      <dgm:prSet presAssocID="{A21E5220-6A29-41C9-A11A-06023744C331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742D1-48D4-43C4-9980-B21B8098770F}" type="pres">
      <dgm:prSet presAssocID="{2FCE113B-FBCF-4A7A-BA21-6B9F1477CDFD}" presName="sp" presStyleCnt="0"/>
      <dgm:spPr/>
    </dgm:pt>
    <dgm:pt modelId="{60F967A1-8C45-4C9F-AA07-DE1603FE72C6}" type="pres">
      <dgm:prSet presAssocID="{5E63AF88-3C0D-4A43-B860-295F88208B07}" presName="linNode" presStyleCnt="0"/>
      <dgm:spPr/>
    </dgm:pt>
    <dgm:pt modelId="{1639A293-24D0-4EB3-B126-8996F1231F91}" type="pres">
      <dgm:prSet presAssocID="{5E63AF88-3C0D-4A43-B860-295F88208B0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5D0B355-6C30-45F8-9F03-28E643E28445}" type="pres">
      <dgm:prSet presAssocID="{5E63AF88-3C0D-4A43-B860-295F88208B07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200C29-0943-4801-BDDB-B998F59A21EB}" type="pres">
      <dgm:prSet presAssocID="{8B6293FD-71CF-4E86-A595-CD2056947AD4}" presName="sp" presStyleCnt="0"/>
      <dgm:spPr/>
    </dgm:pt>
    <dgm:pt modelId="{ED8002F4-5184-420D-9CB1-7CB4556361CE}" type="pres">
      <dgm:prSet presAssocID="{5C255FDE-24A7-4B40-842A-6EEC866BCC48}" presName="linNode" presStyleCnt="0"/>
      <dgm:spPr/>
    </dgm:pt>
    <dgm:pt modelId="{73C49D4F-D239-4508-B111-3924EEE70245}" type="pres">
      <dgm:prSet presAssocID="{5C255FDE-24A7-4B40-842A-6EEC866BCC4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8057F06-3A21-4BCB-B7CA-8F0CD9B6E528}" type="pres">
      <dgm:prSet presAssocID="{5C255FDE-24A7-4B40-842A-6EEC866BCC48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6049E3-8E85-4231-96BD-55AAFD1B425D}" type="pres">
      <dgm:prSet presAssocID="{184BA691-44FD-4FB7-A614-1ECB1A6EB58C}" presName="sp" presStyleCnt="0"/>
      <dgm:spPr/>
    </dgm:pt>
    <dgm:pt modelId="{BF5B3C07-12FB-4D5F-AD9F-4A95BA6128F3}" type="pres">
      <dgm:prSet presAssocID="{94557FBC-94AA-4B68-9DA4-48B5DF23E82C}" presName="linNode" presStyleCnt="0"/>
      <dgm:spPr/>
    </dgm:pt>
    <dgm:pt modelId="{A0257835-EA73-4B21-91C8-0A975CD5CA5A}" type="pres">
      <dgm:prSet presAssocID="{94557FBC-94AA-4B68-9DA4-48B5DF23E82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F990120-CB44-4B1A-BF25-4260D47B4382}" type="pres">
      <dgm:prSet presAssocID="{94557FBC-94AA-4B68-9DA4-48B5DF23E82C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8BBFA6-4F71-4017-8983-D667063AC45B}" type="pres">
      <dgm:prSet presAssocID="{9B7AFCC0-37BD-4273-A49F-493F66613811}" presName="sp" presStyleCnt="0"/>
      <dgm:spPr/>
    </dgm:pt>
    <dgm:pt modelId="{3CFE1174-D09A-4C8D-9960-F4F87218AF8E}" type="pres">
      <dgm:prSet presAssocID="{B9DC24E7-CF41-43FE-8077-F48AC59AF637}" presName="linNode" presStyleCnt="0"/>
      <dgm:spPr/>
    </dgm:pt>
    <dgm:pt modelId="{09617D6D-21FC-4341-8158-E92F14BE28E0}" type="pres">
      <dgm:prSet presAssocID="{B9DC24E7-CF41-43FE-8077-F48AC59AF637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E0A9CB8-BFB3-4795-B3A3-DE663017A113}" type="pres">
      <dgm:prSet presAssocID="{B9DC24E7-CF41-43FE-8077-F48AC59AF637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E0B34AA-17EC-4236-B991-02871D8FB804}" type="pres">
      <dgm:prSet presAssocID="{CA185455-60CD-4362-B1A0-7CCDA0AAFC42}" presName="sp" presStyleCnt="0"/>
      <dgm:spPr/>
    </dgm:pt>
    <dgm:pt modelId="{D326B8C2-B02C-492E-A5C6-2E1117945C97}" type="pres">
      <dgm:prSet presAssocID="{F6B5D9A3-304F-4062-8E30-443F88129EB4}" presName="linNode" presStyleCnt="0"/>
      <dgm:spPr/>
    </dgm:pt>
    <dgm:pt modelId="{51D299FE-E9FF-4694-9729-2C57E290AEC3}" type="pres">
      <dgm:prSet presAssocID="{F6B5D9A3-304F-4062-8E30-443F88129EB4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C633403-7D90-472E-9E02-BF163F8C0D12}" type="pres">
      <dgm:prSet presAssocID="{F6B5D9A3-304F-4062-8E30-443F88129EB4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0D025C3-9AC4-4686-8044-E209BF3B224A}" srcId="{A9AD0DAE-185B-4B94-ADE3-1E10BC36D694}" destId="{5C255FDE-24A7-4B40-842A-6EEC866BCC48}" srcOrd="3" destOrd="0" parTransId="{6FEFB4FE-97CD-4C8E-BEE7-8EB1B3E8614C}" sibTransId="{184BA691-44FD-4FB7-A614-1ECB1A6EB58C}"/>
    <dgm:cxn modelId="{1A044E33-94BD-4C35-B63C-9123D3589141}" srcId="{A9AD0DAE-185B-4B94-ADE3-1E10BC36D694}" destId="{B9DC24E7-CF41-43FE-8077-F48AC59AF637}" srcOrd="5" destOrd="0" parTransId="{15B3C1B3-CB1B-4D7A-985D-660A6FC302E8}" sibTransId="{CA185455-60CD-4362-B1A0-7CCDA0AAFC42}"/>
    <dgm:cxn modelId="{B2E9402C-8B05-4C47-8546-2764F7E48C7E}" srcId="{A9AD0DAE-185B-4B94-ADE3-1E10BC36D694}" destId="{549A452D-A1F6-4671-8927-C4C6EADB635E}" srcOrd="0" destOrd="0" parTransId="{04919F5E-17F1-41E6-A1FF-A0CE25AF197E}" sibTransId="{B9B61E29-44C2-4657-B279-18A8AB3D2C14}"/>
    <dgm:cxn modelId="{4924AAD5-B5C3-492F-B507-3882BBD44B01}" type="presOf" srcId="{B9DC24E7-CF41-43FE-8077-F48AC59AF637}" destId="{09617D6D-21FC-4341-8158-E92F14BE28E0}" srcOrd="0" destOrd="0" presId="urn:microsoft.com/office/officeart/2005/8/layout/vList5"/>
    <dgm:cxn modelId="{1C81B508-C95A-406B-AD2B-A428406D4A05}" type="presOf" srcId="{9B56E424-AE6C-46D9-8715-2C05A62E13CA}" destId="{65D0B355-6C30-45F8-9F03-28E643E28445}" srcOrd="0" destOrd="0" presId="urn:microsoft.com/office/officeart/2005/8/layout/vList5"/>
    <dgm:cxn modelId="{984B5F7C-91DE-426A-9B28-C376496F27EB}" type="presOf" srcId="{E7071AC9-FB18-47C8-8244-E824DAF7FD9D}" destId="{9F990120-CB44-4B1A-BF25-4260D47B4382}" srcOrd="0" destOrd="0" presId="urn:microsoft.com/office/officeart/2005/8/layout/vList5"/>
    <dgm:cxn modelId="{2FBF5834-13A6-4C25-AA04-E74D42C5967E}" type="presOf" srcId="{549A452D-A1F6-4671-8927-C4C6EADB635E}" destId="{B15A15B3-6ADB-44A0-8BBC-6423CF85FB8F}" srcOrd="0" destOrd="0" presId="urn:microsoft.com/office/officeart/2005/8/layout/vList5"/>
    <dgm:cxn modelId="{E61C273E-82AA-4905-AD83-390B214EE14C}" srcId="{A9AD0DAE-185B-4B94-ADE3-1E10BC36D694}" destId="{A21E5220-6A29-41C9-A11A-06023744C331}" srcOrd="1" destOrd="0" parTransId="{7F81EDEA-A1AA-4883-B801-BAA3363D5801}" sibTransId="{2FCE113B-FBCF-4A7A-BA21-6B9F1477CDFD}"/>
    <dgm:cxn modelId="{82311AB2-4096-4B56-B3A0-85CC263059A6}" srcId="{5C255FDE-24A7-4B40-842A-6EEC866BCC48}" destId="{C05CD60B-91AD-4787-9607-6D9BD8B69276}" srcOrd="0" destOrd="0" parTransId="{DCE55439-0886-4238-81A1-050F0EEB7ABE}" sibTransId="{B886B2A7-80D2-4709-B121-6428D625E66D}"/>
    <dgm:cxn modelId="{CF608FA0-9D2C-4B0F-AF5F-DA28361B4481}" type="presOf" srcId="{21965E54-73E5-4332-9128-0A022050C2AD}" destId="{9C633403-7D90-472E-9E02-BF163F8C0D12}" srcOrd="0" destOrd="0" presId="urn:microsoft.com/office/officeart/2005/8/layout/vList5"/>
    <dgm:cxn modelId="{A8AA8D23-52EC-4F50-8FDB-41624C531A3B}" srcId="{B9DC24E7-CF41-43FE-8077-F48AC59AF637}" destId="{4C13F5A3-707A-4803-B9B0-AD3049CDC75F}" srcOrd="0" destOrd="0" parTransId="{0460F976-3554-4CC1-8615-35C9409DD626}" sibTransId="{DE722C57-D14B-4F77-95E3-AC394A9CFADD}"/>
    <dgm:cxn modelId="{9ED29D05-334E-4C85-9811-C7DC43B49DBA}" srcId="{94557FBC-94AA-4B68-9DA4-48B5DF23E82C}" destId="{E7071AC9-FB18-47C8-8244-E824DAF7FD9D}" srcOrd="0" destOrd="0" parTransId="{F4E7F19B-646E-4596-B704-FC7EFD5C257F}" sibTransId="{8F5BD1E5-85B0-414B-B271-1BA34B430F43}"/>
    <dgm:cxn modelId="{D0642E72-76C1-42D4-95DE-051D210CAE24}" type="presOf" srcId="{4C13F5A3-707A-4803-B9B0-AD3049CDC75F}" destId="{7E0A9CB8-BFB3-4795-B3A3-DE663017A113}" srcOrd="0" destOrd="0" presId="urn:microsoft.com/office/officeart/2005/8/layout/vList5"/>
    <dgm:cxn modelId="{A21822C4-B16C-4DE6-9BE6-737EBD64B7D8}" type="presOf" srcId="{ECE3EC82-FE3F-4D1C-A04F-F685536A2ED5}" destId="{A9D95EB5-C8F6-46F1-9BBF-4F764B6924D9}" srcOrd="0" destOrd="0" presId="urn:microsoft.com/office/officeart/2005/8/layout/vList5"/>
    <dgm:cxn modelId="{F1AB3475-C20A-47F7-9426-13ACB552361B}" srcId="{A21E5220-6A29-41C9-A11A-06023744C331}" destId="{D21E49EC-1015-456F-A4E3-5F0FE56E0541}" srcOrd="0" destOrd="0" parTransId="{43B6FD67-C72F-43A0-8BF5-0B5EC56CD75D}" sibTransId="{8D3AD870-42E4-40F5-B1A6-88103D93CD97}"/>
    <dgm:cxn modelId="{9457CADE-FF63-4BA9-8588-06A87FE7C4FE}" srcId="{5E63AF88-3C0D-4A43-B860-295F88208B07}" destId="{9B56E424-AE6C-46D9-8715-2C05A62E13CA}" srcOrd="0" destOrd="0" parTransId="{21E53B27-B94E-4F28-B0A1-805D6DB8F63F}" sibTransId="{F16E2DD0-3618-40C6-8FE4-D5C01146E838}"/>
    <dgm:cxn modelId="{49B1511C-96D0-4880-96E5-B15842119A3F}" type="presOf" srcId="{A9AD0DAE-185B-4B94-ADE3-1E10BC36D694}" destId="{B1CA0B7C-2E4B-48F9-BAF6-34FF6D00C26C}" srcOrd="0" destOrd="0" presId="urn:microsoft.com/office/officeart/2005/8/layout/vList5"/>
    <dgm:cxn modelId="{D15498BD-1497-4D37-8796-78555879F4E5}" type="presOf" srcId="{F6B5D9A3-304F-4062-8E30-443F88129EB4}" destId="{51D299FE-E9FF-4694-9729-2C57E290AEC3}" srcOrd="0" destOrd="0" presId="urn:microsoft.com/office/officeart/2005/8/layout/vList5"/>
    <dgm:cxn modelId="{6AB99743-11DE-49A2-B9EB-17E8B8913C24}" type="presOf" srcId="{94557FBC-94AA-4B68-9DA4-48B5DF23E82C}" destId="{A0257835-EA73-4B21-91C8-0A975CD5CA5A}" srcOrd="0" destOrd="0" presId="urn:microsoft.com/office/officeart/2005/8/layout/vList5"/>
    <dgm:cxn modelId="{C0CE65FB-02FB-4A5A-92B3-71CBFB6A4358}" srcId="{549A452D-A1F6-4671-8927-C4C6EADB635E}" destId="{ECE3EC82-FE3F-4D1C-A04F-F685536A2ED5}" srcOrd="0" destOrd="0" parTransId="{C749CF7B-5AE2-43D1-B2DA-4253210A1A65}" sibTransId="{6DE1D497-516B-4F55-8241-607CA6AC9101}"/>
    <dgm:cxn modelId="{F11949D6-B830-4217-96AB-5280F35172AD}" type="presOf" srcId="{C05CD60B-91AD-4787-9607-6D9BD8B69276}" destId="{98057F06-3A21-4BCB-B7CA-8F0CD9B6E528}" srcOrd="0" destOrd="0" presId="urn:microsoft.com/office/officeart/2005/8/layout/vList5"/>
    <dgm:cxn modelId="{F986647D-94E9-40B7-9992-612053F6CDF8}" type="presOf" srcId="{A21E5220-6A29-41C9-A11A-06023744C331}" destId="{6AAA64CD-8CC2-423A-A619-1291844C966E}" srcOrd="0" destOrd="0" presId="urn:microsoft.com/office/officeart/2005/8/layout/vList5"/>
    <dgm:cxn modelId="{E86FD9C8-A816-4DAA-B033-DD16D5DA9CB4}" srcId="{A9AD0DAE-185B-4B94-ADE3-1E10BC36D694}" destId="{5E63AF88-3C0D-4A43-B860-295F88208B07}" srcOrd="2" destOrd="0" parTransId="{F235CD53-9E33-40CC-84CE-B89E1962F6D9}" sibTransId="{8B6293FD-71CF-4E86-A595-CD2056947AD4}"/>
    <dgm:cxn modelId="{7C77DB6C-E770-46C2-8DFD-7FF55289F779}" type="presOf" srcId="{5C255FDE-24A7-4B40-842A-6EEC866BCC48}" destId="{73C49D4F-D239-4508-B111-3924EEE70245}" srcOrd="0" destOrd="0" presId="urn:microsoft.com/office/officeart/2005/8/layout/vList5"/>
    <dgm:cxn modelId="{C11A6DA0-0302-48D3-9BD6-145C9D820A2C}" srcId="{F6B5D9A3-304F-4062-8E30-443F88129EB4}" destId="{21965E54-73E5-4332-9128-0A022050C2AD}" srcOrd="0" destOrd="0" parTransId="{B5A3E0B2-A490-44FC-A0B5-5E7CBFD1397B}" sibTransId="{89B12751-F90F-4C76-BBD7-8957DE716AC8}"/>
    <dgm:cxn modelId="{180FADE9-196E-4813-BEF1-8F2E35F0309B}" type="presOf" srcId="{D21E49EC-1015-456F-A4E3-5F0FE56E0541}" destId="{75B95215-FFEB-4A7E-8B2B-F02560C4249A}" srcOrd="0" destOrd="0" presId="urn:microsoft.com/office/officeart/2005/8/layout/vList5"/>
    <dgm:cxn modelId="{C49BBA32-3D82-45EE-8C9D-35BB2A931B8C}" type="presOf" srcId="{5E63AF88-3C0D-4A43-B860-295F88208B07}" destId="{1639A293-24D0-4EB3-B126-8996F1231F91}" srcOrd="0" destOrd="0" presId="urn:microsoft.com/office/officeart/2005/8/layout/vList5"/>
    <dgm:cxn modelId="{44F1C9BB-EC19-49FB-8E61-4056CF9CDE0C}" srcId="{A9AD0DAE-185B-4B94-ADE3-1E10BC36D694}" destId="{94557FBC-94AA-4B68-9DA4-48B5DF23E82C}" srcOrd="4" destOrd="0" parTransId="{E9E6C068-47FC-49BF-B5ED-AA2BD2AA9456}" sibTransId="{9B7AFCC0-37BD-4273-A49F-493F66613811}"/>
    <dgm:cxn modelId="{FB77A776-D6CB-45A4-86AC-193C6830A839}" srcId="{A9AD0DAE-185B-4B94-ADE3-1E10BC36D694}" destId="{F6B5D9A3-304F-4062-8E30-443F88129EB4}" srcOrd="6" destOrd="0" parTransId="{53005913-042F-4E28-A8CF-02C0FDB797D2}" sibTransId="{81747471-864C-4A6B-A5BA-B1D8B5C9E4C1}"/>
    <dgm:cxn modelId="{F082616F-FA81-41F4-9504-D7FCB8829966}" type="presParOf" srcId="{B1CA0B7C-2E4B-48F9-BAF6-34FF6D00C26C}" destId="{D989E7F6-B544-477E-9F55-583875E72D32}" srcOrd="0" destOrd="0" presId="urn:microsoft.com/office/officeart/2005/8/layout/vList5"/>
    <dgm:cxn modelId="{B4FD7DC3-CC2E-4DC1-A07D-6F2D1FED3986}" type="presParOf" srcId="{D989E7F6-B544-477E-9F55-583875E72D32}" destId="{B15A15B3-6ADB-44A0-8BBC-6423CF85FB8F}" srcOrd="0" destOrd="0" presId="urn:microsoft.com/office/officeart/2005/8/layout/vList5"/>
    <dgm:cxn modelId="{B0D1CEE5-6E59-47A8-9AD3-03659CA779BF}" type="presParOf" srcId="{D989E7F6-B544-477E-9F55-583875E72D32}" destId="{A9D95EB5-C8F6-46F1-9BBF-4F764B6924D9}" srcOrd="1" destOrd="0" presId="urn:microsoft.com/office/officeart/2005/8/layout/vList5"/>
    <dgm:cxn modelId="{A5A64136-4231-4C30-85F1-256F598B167B}" type="presParOf" srcId="{B1CA0B7C-2E4B-48F9-BAF6-34FF6D00C26C}" destId="{D035AE66-8C81-4634-9913-D41923A70A0F}" srcOrd="1" destOrd="0" presId="urn:microsoft.com/office/officeart/2005/8/layout/vList5"/>
    <dgm:cxn modelId="{CFC2853D-31FE-453C-A456-70F8684BF96D}" type="presParOf" srcId="{B1CA0B7C-2E4B-48F9-BAF6-34FF6D00C26C}" destId="{4058F946-9AF5-45C7-8BCA-808417BC211D}" srcOrd="2" destOrd="0" presId="urn:microsoft.com/office/officeart/2005/8/layout/vList5"/>
    <dgm:cxn modelId="{356C5C1C-26B9-4F5E-9205-B93A7ED4BC15}" type="presParOf" srcId="{4058F946-9AF5-45C7-8BCA-808417BC211D}" destId="{6AAA64CD-8CC2-423A-A619-1291844C966E}" srcOrd="0" destOrd="0" presId="urn:microsoft.com/office/officeart/2005/8/layout/vList5"/>
    <dgm:cxn modelId="{8F603B10-6D30-490A-A589-C423AC3E3A08}" type="presParOf" srcId="{4058F946-9AF5-45C7-8BCA-808417BC211D}" destId="{75B95215-FFEB-4A7E-8B2B-F02560C4249A}" srcOrd="1" destOrd="0" presId="urn:microsoft.com/office/officeart/2005/8/layout/vList5"/>
    <dgm:cxn modelId="{6670A7B5-ED61-42BD-8296-DD2C277C2353}" type="presParOf" srcId="{B1CA0B7C-2E4B-48F9-BAF6-34FF6D00C26C}" destId="{000742D1-48D4-43C4-9980-B21B8098770F}" srcOrd="3" destOrd="0" presId="urn:microsoft.com/office/officeart/2005/8/layout/vList5"/>
    <dgm:cxn modelId="{015DC87D-2552-44D6-AFBF-D3A95C80FACF}" type="presParOf" srcId="{B1CA0B7C-2E4B-48F9-BAF6-34FF6D00C26C}" destId="{60F967A1-8C45-4C9F-AA07-DE1603FE72C6}" srcOrd="4" destOrd="0" presId="urn:microsoft.com/office/officeart/2005/8/layout/vList5"/>
    <dgm:cxn modelId="{A28D9D5A-7D99-41AB-898C-B562AF84D724}" type="presParOf" srcId="{60F967A1-8C45-4C9F-AA07-DE1603FE72C6}" destId="{1639A293-24D0-4EB3-B126-8996F1231F91}" srcOrd="0" destOrd="0" presId="urn:microsoft.com/office/officeart/2005/8/layout/vList5"/>
    <dgm:cxn modelId="{8D2A25E3-9567-4C61-BC08-64ACEFDAD7BD}" type="presParOf" srcId="{60F967A1-8C45-4C9F-AA07-DE1603FE72C6}" destId="{65D0B355-6C30-45F8-9F03-28E643E28445}" srcOrd="1" destOrd="0" presId="urn:microsoft.com/office/officeart/2005/8/layout/vList5"/>
    <dgm:cxn modelId="{E21F2FD5-1274-463C-829A-B4F18A5FF494}" type="presParOf" srcId="{B1CA0B7C-2E4B-48F9-BAF6-34FF6D00C26C}" destId="{64200C29-0943-4801-BDDB-B998F59A21EB}" srcOrd="5" destOrd="0" presId="urn:microsoft.com/office/officeart/2005/8/layout/vList5"/>
    <dgm:cxn modelId="{4B3BA4D2-A1A9-46D5-A06F-F0D98EA47FF4}" type="presParOf" srcId="{B1CA0B7C-2E4B-48F9-BAF6-34FF6D00C26C}" destId="{ED8002F4-5184-420D-9CB1-7CB4556361CE}" srcOrd="6" destOrd="0" presId="urn:microsoft.com/office/officeart/2005/8/layout/vList5"/>
    <dgm:cxn modelId="{40A0FE16-8B46-4A62-A0B1-129FC26F0CFE}" type="presParOf" srcId="{ED8002F4-5184-420D-9CB1-7CB4556361CE}" destId="{73C49D4F-D239-4508-B111-3924EEE70245}" srcOrd="0" destOrd="0" presId="urn:microsoft.com/office/officeart/2005/8/layout/vList5"/>
    <dgm:cxn modelId="{623510CC-D164-4B5A-A4D7-B69EBE347A15}" type="presParOf" srcId="{ED8002F4-5184-420D-9CB1-7CB4556361CE}" destId="{98057F06-3A21-4BCB-B7CA-8F0CD9B6E528}" srcOrd="1" destOrd="0" presId="urn:microsoft.com/office/officeart/2005/8/layout/vList5"/>
    <dgm:cxn modelId="{75F2C4FE-389D-4B4B-9600-30EF3F529215}" type="presParOf" srcId="{B1CA0B7C-2E4B-48F9-BAF6-34FF6D00C26C}" destId="{2C6049E3-8E85-4231-96BD-55AAFD1B425D}" srcOrd="7" destOrd="0" presId="urn:microsoft.com/office/officeart/2005/8/layout/vList5"/>
    <dgm:cxn modelId="{15BCB054-C2CE-4992-8D1B-E7EFEDF0E982}" type="presParOf" srcId="{B1CA0B7C-2E4B-48F9-BAF6-34FF6D00C26C}" destId="{BF5B3C07-12FB-4D5F-AD9F-4A95BA6128F3}" srcOrd="8" destOrd="0" presId="urn:microsoft.com/office/officeart/2005/8/layout/vList5"/>
    <dgm:cxn modelId="{D347A88E-0F2E-4653-A7CA-AE5BAFB09E2C}" type="presParOf" srcId="{BF5B3C07-12FB-4D5F-AD9F-4A95BA6128F3}" destId="{A0257835-EA73-4B21-91C8-0A975CD5CA5A}" srcOrd="0" destOrd="0" presId="urn:microsoft.com/office/officeart/2005/8/layout/vList5"/>
    <dgm:cxn modelId="{C4F7B855-3DA4-44FD-B135-5F71D194CDA9}" type="presParOf" srcId="{BF5B3C07-12FB-4D5F-AD9F-4A95BA6128F3}" destId="{9F990120-CB44-4B1A-BF25-4260D47B4382}" srcOrd="1" destOrd="0" presId="urn:microsoft.com/office/officeart/2005/8/layout/vList5"/>
    <dgm:cxn modelId="{576FF9FC-1B62-4568-A17E-6E75797336CD}" type="presParOf" srcId="{B1CA0B7C-2E4B-48F9-BAF6-34FF6D00C26C}" destId="{DB8BBFA6-4F71-4017-8983-D667063AC45B}" srcOrd="9" destOrd="0" presId="urn:microsoft.com/office/officeart/2005/8/layout/vList5"/>
    <dgm:cxn modelId="{FCE96367-0FC4-4093-ABB6-25A98C11BB57}" type="presParOf" srcId="{B1CA0B7C-2E4B-48F9-BAF6-34FF6D00C26C}" destId="{3CFE1174-D09A-4C8D-9960-F4F87218AF8E}" srcOrd="10" destOrd="0" presId="urn:microsoft.com/office/officeart/2005/8/layout/vList5"/>
    <dgm:cxn modelId="{E1AE84E4-0AB7-4C41-BC60-DC760B380C6E}" type="presParOf" srcId="{3CFE1174-D09A-4C8D-9960-F4F87218AF8E}" destId="{09617D6D-21FC-4341-8158-E92F14BE28E0}" srcOrd="0" destOrd="0" presId="urn:microsoft.com/office/officeart/2005/8/layout/vList5"/>
    <dgm:cxn modelId="{24F7B818-A243-4C9F-96D5-E5042BE2AA84}" type="presParOf" srcId="{3CFE1174-D09A-4C8D-9960-F4F87218AF8E}" destId="{7E0A9CB8-BFB3-4795-B3A3-DE663017A113}" srcOrd="1" destOrd="0" presId="urn:microsoft.com/office/officeart/2005/8/layout/vList5"/>
    <dgm:cxn modelId="{7F747403-5457-4CCA-B464-E1E8C60E87AB}" type="presParOf" srcId="{B1CA0B7C-2E4B-48F9-BAF6-34FF6D00C26C}" destId="{FE0B34AA-17EC-4236-B991-02871D8FB804}" srcOrd="11" destOrd="0" presId="urn:microsoft.com/office/officeart/2005/8/layout/vList5"/>
    <dgm:cxn modelId="{73E157B7-0E6D-4D04-992F-8B49C7E2C2BA}" type="presParOf" srcId="{B1CA0B7C-2E4B-48F9-BAF6-34FF6D00C26C}" destId="{D326B8C2-B02C-492E-A5C6-2E1117945C97}" srcOrd="12" destOrd="0" presId="urn:microsoft.com/office/officeart/2005/8/layout/vList5"/>
    <dgm:cxn modelId="{D6597A5F-1C8E-4267-B82F-C3A024C002F0}" type="presParOf" srcId="{D326B8C2-B02C-492E-A5C6-2E1117945C97}" destId="{51D299FE-E9FF-4694-9729-2C57E290AEC3}" srcOrd="0" destOrd="0" presId="urn:microsoft.com/office/officeart/2005/8/layout/vList5"/>
    <dgm:cxn modelId="{8E7EADB4-FA06-4B59-9FDC-C57D879692EA}" type="presParOf" srcId="{D326B8C2-B02C-492E-A5C6-2E1117945C97}" destId="{9C633403-7D90-472E-9E02-BF163F8C0D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C1B98-A04A-4A53-A486-B2061BA9AFE2}">
      <dsp:nvSpPr>
        <dsp:cNvPr id="0" name=""/>
        <dsp:cNvSpPr/>
      </dsp:nvSpPr>
      <dsp:spPr>
        <a:xfrm>
          <a:off x="0" y="0"/>
          <a:ext cx="7820755" cy="804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Arsitektur menggambarkan struktur</a:t>
          </a:r>
          <a:endParaRPr lang="id-ID" sz="2100" kern="1200" dirty="0"/>
        </a:p>
      </dsp:txBody>
      <dsp:txXfrm>
        <a:off x="23568" y="23568"/>
        <a:ext cx="6858304" cy="757536"/>
      </dsp:txXfrm>
    </dsp:sp>
    <dsp:sp modelId="{05DB917C-84F4-4758-B3F0-F64363CCFC0D}">
      <dsp:nvSpPr>
        <dsp:cNvPr id="0" name=""/>
        <dsp:cNvSpPr/>
      </dsp:nvSpPr>
      <dsp:spPr>
        <a:xfrm>
          <a:off x="584017" y="916432"/>
          <a:ext cx="7820755" cy="804672"/>
        </a:xfrm>
        <a:prstGeom prst="roundRect">
          <a:avLst>
            <a:gd name="adj" fmla="val 10000"/>
          </a:avLst>
        </a:prstGeom>
        <a:solidFill>
          <a:schemeClr val="accent2">
            <a:hueOff val="1328553"/>
            <a:satOff val="-6262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Arsitektur membentuk transisi dari analisis ke implementasi</a:t>
          </a:r>
          <a:endParaRPr lang="id-ID" sz="2100" kern="1200" dirty="0"/>
        </a:p>
      </dsp:txBody>
      <dsp:txXfrm>
        <a:off x="607585" y="940000"/>
        <a:ext cx="6666565" cy="757536"/>
      </dsp:txXfrm>
    </dsp:sp>
    <dsp:sp modelId="{EB54A1C4-0372-4F84-A7E0-AB6A5C025259}">
      <dsp:nvSpPr>
        <dsp:cNvPr id="0" name=""/>
        <dsp:cNvSpPr/>
      </dsp:nvSpPr>
      <dsp:spPr>
        <a:xfrm>
          <a:off x="1168034" y="1832864"/>
          <a:ext cx="7820755" cy="804672"/>
        </a:xfrm>
        <a:prstGeom prst="roundRect">
          <a:avLst>
            <a:gd name="adj" fmla="val 10000"/>
          </a:avLst>
        </a:prstGeom>
        <a:solidFill>
          <a:schemeClr val="accent2">
            <a:hueOff val="2657106"/>
            <a:satOff val="-12525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Arsitektur dapat dilihat dari sudut pandang yang berbeda</a:t>
          </a:r>
          <a:endParaRPr lang="id-ID" sz="2100" kern="1200" dirty="0"/>
        </a:p>
      </dsp:txBody>
      <dsp:txXfrm>
        <a:off x="1191602" y="1856432"/>
        <a:ext cx="6666565" cy="757536"/>
      </dsp:txXfrm>
    </dsp:sp>
    <dsp:sp modelId="{B15488F3-D4D5-497B-A880-FF9DBE33EF96}">
      <dsp:nvSpPr>
        <dsp:cNvPr id="0" name=""/>
        <dsp:cNvSpPr/>
      </dsp:nvSpPr>
      <dsp:spPr>
        <a:xfrm>
          <a:off x="1752052" y="2749296"/>
          <a:ext cx="7820755" cy="804672"/>
        </a:xfrm>
        <a:prstGeom prst="roundRect">
          <a:avLst>
            <a:gd name="adj" fmla="val 10000"/>
          </a:avLst>
        </a:prstGeom>
        <a:solidFill>
          <a:schemeClr val="accent2">
            <a:hueOff val="3985659"/>
            <a:satOff val="-18787"/>
            <a:lumOff val="-7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Arsitektur membuat suatu sistem yang dapat dimengerti</a:t>
          </a:r>
          <a:endParaRPr lang="id-ID" sz="2100" kern="1200" dirty="0"/>
        </a:p>
      </dsp:txBody>
      <dsp:txXfrm>
        <a:off x="1775620" y="2772864"/>
        <a:ext cx="6666565" cy="757536"/>
      </dsp:txXfrm>
    </dsp:sp>
    <dsp:sp modelId="{49FAB387-8E76-4976-B9C4-5D6D2F91BBE2}">
      <dsp:nvSpPr>
        <dsp:cNvPr id="0" name=""/>
        <dsp:cNvSpPr/>
      </dsp:nvSpPr>
      <dsp:spPr>
        <a:xfrm>
          <a:off x="2336069" y="3665728"/>
          <a:ext cx="7820755" cy="804672"/>
        </a:xfrm>
        <a:prstGeom prst="roundRect">
          <a:avLst>
            <a:gd name="adj" fmla="val 10000"/>
          </a:avLst>
        </a:prstGeom>
        <a:solidFill>
          <a:schemeClr val="accent2">
            <a:hueOff val="5314212"/>
            <a:satOff val="-25049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Arsitektur menyajikan kerangka untuk sistem yang fleksible</a:t>
          </a:r>
          <a:endParaRPr lang="id-ID" sz="2100" kern="1200" dirty="0"/>
        </a:p>
      </dsp:txBody>
      <dsp:txXfrm>
        <a:off x="2359637" y="3689296"/>
        <a:ext cx="6666565" cy="757536"/>
      </dsp:txXfrm>
    </dsp:sp>
    <dsp:sp modelId="{30E16A19-B1B2-4C0A-8928-C7C00B0280A1}">
      <dsp:nvSpPr>
        <dsp:cNvPr id="0" name=""/>
        <dsp:cNvSpPr/>
      </dsp:nvSpPr>
      <dsp:spPr>
        <a:xfrm>
          <a:off x="7297718" y="587857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7415401" y="587857"/>
        <a:ext cx="287670" cy="393585"/>
      </dsp:txXfrm>
    </dsp:sp>
    <dsp:sp modelId="{901B0F06-6C08-48C7-ABB4-0BF7C70071A3}">
      <dsp:nvSpPr>
        <dsp:cNvPr id="0" name=""/>
        <dsp:cNvSpPr/>
      </dsp:nvSpPr>
      <dsp:spPr>
        <a:xfrm>
          <a:off x="7881735" y="1504289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61549"/>
            <a:satOff val="-7328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61549"/>
              <a:satOff val="-7328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7999418" y="1504289"/>
        <a:ext cx="287670" cy="393585"/>
      </dsp:txXfrm>
    </dsp:sp>
    <dsp:sp modelId="{1020D3CD-E658-487B-988A-67D954455808}">
      <dsp:nvSpPr>
        <dsp:cNvPr id="0" name=""/>
        <dsp:cNvSpPr/>
      </dsp:nvSpPr>
      <dsp:spPr>
        <a:xfrm>
          <a:off x="8465753" y="2407310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23098"/>
            <a:satOff val="-14656"/>
            <a:lumOff val="-188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23098"/>
              <a:satOff val="-14656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8583436" y="2407310"/>
        <a:ext cx="287670" cy="393585"/>
      </dsp:txXfrm>
    </dsp:sp>
    <dsp:sp modelId="{EC9DBE5B-41D4-42F3-A82C-33E689B4BB1E}">
      <dsp:nvSpPr>
        <dsp:cNvPr id="0" name=""/>
        <dsp:cNvSpPr/>
      </dsp:nvSpPr>
      <dsp:spPr>
        <a:xfrm>
          <a:off x="9049770" y="3332683"/>
          <a:ext cx="523036" cy="523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84647"/>
            <a:satOff val="-21984"/>
            <a:lumOff val="-28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84647"/>
              <a:satOff val="-21984"/>
              <a:lumOff val="-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/>
        </a:p>
      </dsp:txBody>
      <dsp:txXfrm>
        <a:off x="9167453" y="3332683"/>
        <a:ext cx="287670" cy="393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C711D-C339-4F69-BC55-09EF443E443A}">
      <dsp:nvSpPr>
        <dsp:cNvPr id="0" name=""/>
        <dsp:cNvSpPr/>
      </dsp:nvSpPr>
      <dsp:spPr>
        <a:xfrm>
          <a:off x="3987099" y="2287614"/>
          <a:ext cx="2182626" cy="21826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/>
            <a:t>ARSITEKTUR</a:t>
          </a:r>
          <a:endParaRPr lang="id-ID" sz="2200" b="1" kern="1200" dirty="0"/>
        </a:p>
      </dsp:txBody>
      <dsp:txXfrm>
        <a:off x="4306737" y="2607252"/>
        <a:ext cx="1543350" cy="1543350"/>
      </dsp:txXfrm>
    </dsp:sp>
    <dsp:sp modelId="{AB48FAC6-C534-47B1-99F0-9538F53957D3}">
      <dsp:nvSpPr>
        <dsp:cNvPr id="0" name=""/>
        <dsp:cNvSpPr/>
      </dsp:nvSpPr>
      <dsp:spPr>
        <a:xfrm rot="11700000">
          <a:off x="2333623" y="2550404"/>
          <a:ext cx="1626917" cy="62204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C92DC-2BB6-4B68-A54E-53EF860D933B}">
      <dsp:nvSpPr>
        <dsp:cNvPr id="0" name=""/>
        <dsp:cNvSpPr/>
      </dsp:nvSpPr>
      <dsp:spPr>
        <a:xfrm>
          <a:off x="1324593" y="1821492"/>
          <a:ext cx="2073494" cy="1658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Kebutuhan fungsional</a:t>
          </a:r>
          <a:endParaRPr lang="id-ID" sz="1700" kern="1200" dirty="0"/>
        </a:p>
      </dsp:txBody>
      <dsp:txXfrm>
        <a:off x="1373177" y="1870076"/>
        <a:ext cx="1976326" cy="1561627"/>
      </dsp:txXfrm>
    </dsp:sp>
    <dsp:sp modelId="{B315D840-39AE-4D5E-B087-BBBE278D26C0}">
      <dsp:nvSpPr>
        <dsp:cNvPr id="0" name=""/>
        <dsp:cNvSpPr/>
      </dsp:nvSpPr>
      <dsp:spPr>
        <a:xfrm rot="14700000">
          <a:off x="3419945" y="1255776"/>
          <a:ext cx="1626917" cy="62204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654070"/>
            <a:satOff val="-5525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99F43-B690-443E-9948-94AE4BD7EB1C}">
      <dsp:nvSpPr>
        <dsp:cNvPr id="0" name=""/>
        <dsp:cNvSpPr/>
      </dsp:nvSpPr>
      <dsp:spPr>
        <a:xfrm>
          <a:off x="2852874" y="159"/>
          <a:ext cx="2073494" cy="1658795"/>
        </a:xfrm>
        <a:prstGeom prst="roundRect">
          <a:avLst>
            <a:gd name="adj" fmla="val 10000"/>
          </a:avLst>
        </a:prstGeom>
        <a:solidFill>
          <a:schemeClr val="accent5">
            <a:hueOff val="-4654070"/>
            <a:satOff val="-5525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Pertimbangan kualitas</a:t>
          </a:r>
          <a:endParaRPr lang="id-ID" sz="1700" kern="1200" dirty="0"/>
        </a:p>
      </dsp:txBody>
      <dsp:txXfrm>
        <a:off x="2901458" y="48743"/>
        <a:ext cx="1976326" cy="1561627"/>
      </dsp:txXfrm>
    </dsp:sp>
    <dsp:sp modelId="{6257CD63-8117-4A7F-A827-93849045938E}">
      <dsp:nvSpPr>
        <dsp:cNvPr id="0" name=""/>
        <dsp:cNvSpPr/>
      </dsp:nvSpPr>
      <dsp:spPr>
        <a:xfrm rot="17700000">
          <a:off x="5109962" y="1255776"/>
          <a:ext cx="1626917" cy="62204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308139"/>
            <a:satOff val="-11051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78E2F-959A-42E0-A8B0-D6F78A2BE78C}">
      <dsp:nvSpPr>
        <dsp:cNvPr id="0" name=""/>
        <dsp:cNvSpPr/>
      </dsp:nvSpPr>
      <dsp:spPr>
        <a:xfrm>
          <a:off x="5230455" y="159"/>
          <a:ext cx="2073494" cy="1658795"/>
        </a:xfrm>
        <a:prstGeom prst="roundRect">
          <a:avLst>
            <a:gd name="adj" fmla="val 10000"/>
          </a:avLst>
        </a:prstGeom>
        <a:solidFill>
          <a:schemeClr val="accent5">
            <a:hueOff val="-9308139"/>
            <a:satOff val="-1105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Aspek – aspek teknis</a:t>
          </a:r>
          <a:endParaRPr lang="id-ID" sz="1700" kern="1200" dirty="0"/>
        </a:p>
      </dsp:txBody>
      <dsp:txXfrm>
        <a:off x="5279039" y="48743"/>
        <a:ext cx="1976326" cy="1561627"/>
      </dsp:txXfrm>
    </dsp:sp>
    <dsp:sp modelId="{8DC11C92-5F37-438D-8431-1DC6A6A60BB2}">
      <dsp:nvSpPr>
        <dsp:cNvPr id="0" name=""/>
        <dsp:cNvSpPr/>
      </dsp:nvSpPr>
      <dsp:spPr>
        <a:xfrm rot="20700000">
          <a:off x="6196284" y="2550404"/>
          <a:ext cx="1626917" cy="62204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13962209"/>
            <a:satOff val="-16576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FF1A6-AD7C-46FB-8B46-5A42CD9A99AF}">
      <dsp:nvSpPr>
        <dsp:cNvPr id="0" name=""/>
        <dsp:cNvSpPr/>
      </dsp:nvSpPr>
      <dsp:spPr>
        <a:xfrm>
          <a:off x="6758736" y="1821492"/>
          <a:ext cx="2073494" cy="1658795"/>
        </a:xfrm>
        <a:prstGeom prst="roundRect">
          <a:avLst>
            <a:gd name="adj" fmla="val 10000"/>
          </a:avLst>
        </a:prstGeom>
        <a:solidFill>
          <a:schemeClr val="accent5">
            <a:hueOff val="-13962209"/>
            <a:satOff val="-16576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Berpengalaman dengan arsitektur yang ada, pola, manajemen projek</a:t>
          </a:r>
          <a:endParaRPr lang="id-ID" sz="1700" kern="1200" dirty="0"/>
        </a:p>
      </dsp:txBody>
      <dsp:txXfrm>
        <a:off x="6807320" y="1870076"/>
        <a:ext cx="1976326" cy="1561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D40E7-3BBD-4363-A9F9-C7B839C975D7}">
      <dsp:nvSpPr>
        <dsp:cNvPr id="0" name=""/>
        <dsp:cNvSpPr/>
      </dsp:nvSpPr>
      <dsp:spPr>
        <a:xfrm rot="5400000">
          <a:off x="-242619" y="245441"/>
          <a:ext cx="1617464" cy="1132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Pola Arsitektur</a:t>
          </a:r>
          <a:endParaRPr lang="id-ID" sz="1300" kern="1200" dirty="0"/>
        </a:p>
      </dsp:txBody>
      <dsp:txXfrm rot="-5400000">
        <a:off x="1" y="568933"/>
        <a:ext cx="1132224" cy="485240"/>
      </dsp:txXfrm>
    </dsp:sp>
    <dsp:sp modelId="{B02A2CC0-4CB1-4F43-B109-9F64C6D3618B}">
      <dsp:nvSpPr>
        <dsp:cNvPr id="0" name=""/>
        <dsp:cNvSpPr/>
      </dsp:nvSpPr>
      <dsp:spPr>
        <a:xfrm rot="5400000">
          <a:off x="2528842" y="-1393796"/>
          <a:ext cx="1051351" cy="3844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Memetakan mekanisme struktur untuk sistem perangkat lunak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Contoh : MVC</a:t>
          </a:r>
          <a:endParaRPr lang="id-ID" sz="1500" kern="1200" dirty="0"/>
        </a:p>
      </dsp:txBody>
      <dsp:txXfrm rot="-5400000">
        <a:off x="1132225" y="54144"/>
        <a:ext cx="3793264" cy="948705"/>
      </dsp:txXfrm>
    </dsp:sp>
    <dsp:sp modelId="{D293B7DF-7692-43CF-AD63-D45DC5A73955}">
      <dsp:nvSpPr>
        <dsp:cNvPr id="0" name=""/>
        <dsp:cNvSpPr/>
      </dsp:nvSpPr>
      <dsp:spPr>
        <a:xfrm rot="5400000">
          <a:off x="-242619" y="1669087"/>
          <a:ext cx="1617464" cy="1132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Pola Perancangan</a:t>
          </a:r>
          <a:endParaRPr lang="id-ID" sz="1300" kern="1200" dirty="0"/>
        </a:p>
      </dsp:txBody>
      <dsp:txXfrm rot="-5400000">
        <a:off x="1" y="1992579"/>
        <a:ext cx="1132224" cy="485240"/>
      </dsp:txXfrm>
    </dsp:sp>
    <dsp:sp modelId="{2C4164C2-44C9-42BD-9741-461572ACA9A4}">
      <dsp:nvSpPr>
        <dsp:cNvPr id="0" name=""/>
        <dsp:cNvSpPr/>
      </dsp:nvSpPr>
      <dsp:spPr>
        <a:xfrm rot="5400000">
          <a:off x="2528842" y="29850"/>
          <a:ext cx="1051351" cy="3844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Menguraikan struktur, hubungan dan pengaruh di antara komponen untuk menyelesaikan masalah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Contoh : Publisher-Subscriiber</a:t>
          </a:r>
          <a:endParaRPr lang="id-ID" sz="1500" kern="1200" dirty="0"/>
        </a:p>
      </dsp:txBody>
      <dsp:txXfrm rot="-5400000">
        <a:off x="1132225" y="1477791"/>
        <a:ext cx="3793264" cy="948705"/>
      </dsp:txXfrm>
    </dsp:sp>
    <dsp:sp modelId="{30FB48E6-9BDB-470C-9105-0C6D1EED3754}">
      <dsp:nvSpPr>
        <dsp:cNvPr id="0" name=""/>
        <dsp:cNvSpPr/>
      </dsp:nvSpPr>
      <dsp:spPr>
        <a:xfrm rot="5400000">
          <a:off x="-242619" y="3092733"/>
          <a:ext cx="1617464" cy="1132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Idiom</a:t>
          </a:r>
          <a:endParaRPr lang="id-ID" sz="1300" kern="1200" dirty="0"/>
        </a:p>
      </dsp:txBody>
      <dsp:txXfrm rot="-5400000">
        <a:off x="1" y="3416225"/>
        <a:ext cx="1132224" cy="485240"/>
      </dsp:txXfrm>
    </dsp:sp>
    <dsp:sp modelId="{80081F00-9C2D-448C-8ECE-B2F7C04B8310}">
      <dsp:nvSpPr>
        <dsp:cNvPr id="0" name=""/>
        <dsp:cNvSpPr/>
      </dsp:nvSpPr>
      <dsp:spPr>
        <a:xfrm rot="5400000">
          <a:off x="2528842" y="1453496"/>
          <a:ext cx="1051351" cy="3844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Menguraikan pola yang mengacu pada implementasi spesifik dalam bahasa pemrograman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Contoh : Counted-Pointer </a:t>
          </a:r>
          <a:endParaRPr lang="id-ID" sz="1500" kern="1200" dirty="0"/>
        </a:p>
      </dsp:txBody>
      <dsp:txXfrm rot="-5400000">
        <a:off x="1132225" y="2901437"/>
        <a:ext cx="3793264" cy="948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BEAA-3C5F-440C-9FE9-C94EBC7EF3C8}">
      <dsp:nvSpPr>
        <dsp:cNvPr id="0" name=""/>
        <dsp:cNvSpPr/>
      </dsp:nvSpPr>
      <dsp:spPr>
        <a:xfrm>
          <a:off x="1990724" y="0"/>
          <a:ext cx="2986087" cy="1238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Infrastruktur yang mengijinkan akses objek remote dengan jelas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Contoh Enterprise Java Beans</a:t>
          </a:r>
          <a:endParaRPr lang="id-ID" sz="1200" kern="1200" dirty="0"/>
        </a:p>
      </dsp:txBody>
      <dsp:txXfrm>
        <a:off x="1990724" y="154781"/>
        <a:ext cx="2521743" cy="928688"/>
      </dsp:txXfrm>
    </dsp:sp>
    <dsp:sp modelId="{6374BA7A-3DD3-4E74-8AB2-43064751F523}">
      <dsp:nvSpPr>
        <dsp:cNvPr id="0" name=""/>
        <dsp:cNvSpPr/>
      </dsp:nvSpPr>
      <dsp:spPr>
        <a:xfrm>
          <a:off x="0" y="0"/>
          <a:ext cx="1990724" cy="1238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DOD(Distributed Object Middleware)</a:t>
          </a:r>
          <a:endParaRPr lang="id-ID" sz="1600" kern="1200" dirty="0"/>
        </a:p>
      </dsp:txBody>
      <dsp:txXfrm>
        <a:off x="60446" y="60446"/>
        <a:ext cx="1869832" cy="1117358"/>
      </dsp:txXfrm>
    </dsp:sp>
    <dsp:sp modelId="{D41106AE-BA75-4628-AC96-771CE06E8CFB}">
      <dsp:nvSpPr>
        <dsp:cNvPr id="0" name=""/>
        <dsp:cNvSpPr/>
      </dsp:nvSpPr>
      <dsp:spPr>
        <a:xfrm>
          <a:off x="1990724" y="1362075"/>
          <a:ext cx="2986087" cy="1238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3691456"/>
            <a:satOff val="4458"/>
            <a:lumOff val="33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691456"/>
              <a:satOff val="4458"/>
              <a:lumOff val="3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Membiarkan akses proses terdistribusi data umum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Contohnya www.tecco.at </a:t>
          </a:r>
          <a:endParaRPr lang="id-ID" sz="1200" kern="1200" dirty="0"/>
        </a:p>
      </dsp:txBody>
      <dsp:txXfrm>
        <a:off x="1990724" y="1516856"/>
        <a:ext cx="2521743" cy="928688"/>
      </dsp:txXfrm>
    </dsp:sp>
    <dsp:sp modelId="{1BD7E623-CD77-4833-BC11-7CAE2A379DE8}">
      <dsp:nvSpPr>
        <dsp:cNvPr id="0" name=""/>
        <dsp:cNvSpPr/>
      </dsp:nvSpPr>
      <dsp:spPr>
        <a:xfrm>
          <a:off x="0" y="1362075"/>
          <a:ext cx="1990724" cy="1238250"/>
        </a:xfrm>
        <a:prstGeom prst="roundRect">
          <a:avLst/>
        </a:prstGeom>
        <a:solidFill>
          <a:schemeClr val="accent3">
            <a:hueOff val="-3651371"/>
            <a:satOff val="5960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VSM (Virtual Shared Memory)</a:t>
          </a:r>
          <a:endParaRPr lang="id-ID" sz="1600" kern="1200" dirty="0"/>
        </a:p>
      </dsp:txBody>
      <dsp:txXfrm>
        <a:off x="60446" y="1422521"/>
        <a:ext cx="1869832" cy="1117358"/>
      </dsp:txXfrm>
    </dsp:sp>
    <dsp:sp modelId="{5260EB04-E414-4C8A-BF49-0A2DCEE62608}">
      <dsp:nvSpPr>
        <dsp:cNvPr id="0" name=""/>
        <dsp:cNvSpPr/>
      </dsp:nvSpPr>
      <dsp:spPr>
        <a:xfrm>
          <a:off x="1990724" y="2724150"/>
          <a:ext cx="2986087" cy="12382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7382912"/>
            <a:satOff val="8917"/>
            <a:lumOff val="67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7382912"/>
              <a:satOff val="8917"/>
              <a:lumOff val="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Menawarkan fungsionalitas untuk transmisi pesan tak serentak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Contohnya Java Messaging Service</a:t>
          </a:r>
          <a:endParaRPr lang="id-ID" sz="1200" kern="1200" dirty="0"/>
        </a:p>
      </dsp:txBody>
      <dsp:txXfrm>
        <a:off x="1990724" y="2878931"/>
        <a:ext cx="2521743" cy="928688"/>
      </dsp:txXfrm>
    </dsp:sp>
    <dsp:sp modelId="{0973C978-677C-462A-9066-6958745EB405}">
      <dsp:nvSpPr>
        <dsp:cNvPr id="0" name=""/>
        <dsp:cNvSpPr/>
      </dsp:nvSpPr>
      <dsp:spPr>
        <a:xfrm>
          <a:off x="0" y="2724150"/>
          <a:ext cx="1990724" cy="1238250"/>
        </a:xfrm>
        <a:prstGeom prst="roundRect">
          <a:avLst/>
        </a:prstGeom>
        <a:solidFill>
          <a:schemeClr val="accent3">
            <a:hueOff val="-7302742"/>
            <a:satOff val="11920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MOM (Messege Oriented Middleware)</a:t>
          </a:r>
          <a:endParaRPr lang="id-ID" sz="1600" kern="1200" dirty="0"/>
        </a:p>
      </dsp:txBody>
      <dsp:txXfrm>
        <a:off x="60446" y="2784596"/>
        <a:ext cx="1869832" cy="1117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7B771-1B9B-4C0D-93B9-9F3E184E287B}">
      <dsp:nvSpPr>
        <dsp:cNvPr id="0" name=""/>
        <dsp:cNvSpPr/>
      </dsp:nvSpPr>
      <dsp:spPr>
        <a:xfrm>
          <a:off x="1523071" y="1058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Client</a:t>
          </a:r>
          <a:endParaRPr lang="id-ID" sz="1900" kern="1200" dirty="0"/>
        </a:p>
      </dsp:txBody>
      <dsp:txXfrm>
        <a:off x="1523071" y="1058"/>
        <a:ext cx="4713646" cy="428513"/>
      </dsp:txXfrm>
    </dsp:sp>
    <dsp:sp modelId="{B82D4007-3DEA-4AB9-92B1-457DDC6BB01B}">
      <dsp:nvSpPr>
        <dsp:cNvPr id="0" name=""/>
        <dsp:cNvSpPr/>
      </dsp:nvSpPr>
      <dsp:spPr>
        <a:xfrm>
          <a:off x="1523071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F741-68EA-4397-BB8F-AD70A6EFF360}">
      <dsp:nvSpPr>
        <dsp:cNvPr id="0" name=""/>
        <dsp:cNvSpPr/>
      </dsp:nvSpPr>
      <dsp:spPr>
        <a:xfrm>
          <a:off x="2185600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49499"/>
            <a:satOff val="138"/>
            <a:lumOff val="-247"/>
            <a:alphaOff val="0"/>
          </a:schemeClr>
        </a:solidFill>
        <a:ln w="12700" cap="flat" cmpd="sng" algn="ctr">
          <a:solidFill>
            <a:schemeClr val="accent4">
              <a:hueOff val="149499"/>
              <a:satOff val="138"/>
              <a:lumOff val="-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0763C-9437-47F5-8BDC-460B725A9272}">
      <dsp:nvSpPr>
        <dsp:cNvPr id="0" name=""/>
        <dsp:cNvSpPr/>
      </dsp:nvSpPr>
      <dsp:spPr>
        <a:xfrm>
          <a:off x="2848653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98998"/>
            <a:satOff val="275"/>
            <a:lumOff val="-494"/>
            <a:alphaOff val="0"/>
          </a:schemeClr>
        </a:solidFill>
        <a:ln w="12700" cap="flat" cmpd="sng" algn="ctr">
          <a:solidFill>
            <a:schemeClr val="accent4">
              <a:hueOff val="298998"/>
              <a:satOff val="275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1EDCC-072E-462A-930D-FE3F7A725425}">
      <dsp:nvSpPr>
        <dsp:cNvPr id="0" name=""/>
        <dsp:cNvSpPr/>
      </dsp:nvSpPr>
      <dsp:spPr>
        <a:xfrm>
          <a:off x="3511182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448497"/>
            <a:satOff val="413"/>
            <a:lumOff val="-741"/>
            <a:alphaOff val="0"/>
          </a:schemeClr>
        </a:solidFill>
        <a:ln w="12700" cap="flat" cmpd="sng" algn="ctr">
          <a:solidFill>
            <a:schemeClr val="accent4">
              <a:hueOff val="448497"/>
              <a:satOff val="413"/>
              <a:lumOff val="-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C6427-8174-4F51-B8C8-B9B10B0AAEC4}">
      <dsp:nvSpPr>
        <dsp:cNvPr id="0" name=""/>
        <dsp:cNvSpPr/>
      </dsp:nvSpPr>
      <dsp:spPr>
        <a:xfrm>
          <a:off x="4174235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597996"/>
            <a:satOff val="551"/>
            <a:lumOff val="-988"/>
            <a:alphaOff val="0"/>
          </a:schemeClr>
        </a:solidFill>
        <a:ln w="12700" cap="flat" cmpd="sng" algn="ctr">
          <a:solidFill>
            <a:schemeClr val="accent4">
              <a:hueOff val="597996"/>
              <a:satOff val="551"/>
              <a:lumOff val="-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8DF33-CCD5-4BED-8F3C-3BED84DA1D0A}">
      <dsp:nvSpPr>
        <dsp:cNvPr id="0" name=""/>
        <dsp:cNvSpPr/>
      </dsp:nvSpPr>
      <dsp:spPr>
        <a:xfrm>
          <a:off x="4836765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747495"/>
            <a:satOff val="689"/>
            <a:lumOff val="-1234"/>
            <a:alphaOff val="0"/>
          </a:schemeClr>
        </a:solidFill>
        <a:ln w="12700" cap="flat" cmpd="sng" algn="ctr">
          <a:solidFill>
            <a:schemeClr val="accent4">
              <a:hueOff val="747495"/>
              <a:satOff val="689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D5AE7-D5A8-428F-AF10-DFF281B6D894}">
      <dsp:nvSpPr>
        <dsp:cNvPr id="0" name=""/>
        <dsp:cNvSpPr/>
      </dsp:nvSpPr>
      <dsp:spPr>
        <a:xfrm>
          <a:off x="5499818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896994"/>
            <a:satOff val="826"/>
            <a:lumOff val="-1481"/>
            <a:alphaOff val="0"/>
          </a:schemeClr>
        </a:solidFill>
        <a:ln w="12700" cap="flat" cmpd="sng" algn="ctr">
          <a:solidFill>
            <a:schemeClr val="accent4">
              <a:hueOff val="896994"/>
              <a:satOff val="826"/>
              <a:lumOff val="-1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B95D5-D091-4AAF-905F-5CC00BFE2292}">
      <dsp:nvSpPr>
        <dsp:cNvPr id="0" name=""/>
        <dsp:cNvSpPr/>
      </dsp:nvSpPr>
      <dsp:spPr>
        <a:xfrm>
          <a:off x="1523071" y="516861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Browser yang dikontrol oleh pengguna untuk mengoperasikan aplikasi web</a:t>
          </a:r>
          <a:endParaRPr lang="id-ID" sz="1400" kern="1200" dirty="0"/>
        </a:p>
      </dsp:txBody>
      <dsp:txXfrm>
        <a:off x="1523071" y="516861"/>
        <a:ext cx="4774924" cy="698318"/>
      </dsp:txXfrm>
    </dsp:sp>
    <dsp:sp modelId="{5D5B0478-0493-40EC-AAFB-D970847B4935}">
      <dsp:nvSpPr>
        <dsp:cNvPr id="0" name=""/>
        <dsp:cNvSpPr/>
      </dsp:nvSpPr>
      <dsp:spPr>
        <a:xfrm>
          <a:off x="1523071" y="1372301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Firewall</a:t>
          </a:r>
          <a:endParaRPr lang="id-ID" sz="1900" kern="1200" dirty="0"/>
        </a:p>
      </dsp:txBody>
      <dsp:txXfrm>
        <a:off x="1523071" y="1372301"/>
        <a:ext cx="4713646" cy="428513"/>
      </dsp:txXfrm>
    </dsp:sp>
    <dsp:sp modelId="{5728B2E1-5639-4031-B702-78186807B05D}">
      <dsp:nvSpPr>
        <dsp:cNvPr id="0" name=""/>
        <dsp:cNvSpPr/>
      </dsp:nvSpPr>
      <dsp:spPr>
        <a:xfrm>
          <a:off x="1523071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046494"/>
            <a:satOff val="964"/>
            <a:lumOff val="-1728"/>
            <a:alphaOff val="0"/>
          </a:schemeClr>
        </a:solidFill>
        <a:ln w="12700" cap="flat" cmpd="sng" algn="ctr">
          <a:solidFill>
            <a:schemeClr val="accent4">
              <a:hueOff val="1046494"/>
              <a:satOff val="964"/>
              <a:lumOff val="-1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B7B78-BAEA-48F5-AEA4-DB67905CA568}">
      <dsp:nvSpPr>
        <dsp:cNvPr id="0" name=""/>
        <dsp:cNvSpPr/>
      </dsp:nvSpPr>
      <dsp:spPr>
        <a:xfrm>
          <a:off x="2185600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195993"/>
            <a:satOff val="1102"/>
            <a:lumOff val="-1975"/>
            <a:alphaOff val="0"/>
          </a:schemeClr>
        </a:solidFill>
        <a:ln w="12700" cap="flat" cmpd="sng" algn="ctr">
          <a:solidFill>
            <a:schemeClr val="accent4">
              <a:hueOff val="1195993"/>
              <a:satOff val="1102"/>
              <a:lumOff val="-1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3EEB6-3A88-4206-8B9C-E5C3333E35D2}">
      <dsp:nvSpPr>
        <dsp:cNvPr id="0" name=""/>
        <dsp:cNvSpPr/>
      </dsp:nvSpPr>
      <dsp:spPr>
        <a:xfrm>
          <a:off x="2848653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345492"/>
            <a:satOff val="1239"/>
            <a:lumOff val="-2222"/>
            <a:alphaOff val="0"/>
          </a:schemeClr>
        </a:solidFill>
        <a:ln w="12700" cap="flat" cmpd="sng" algn="ctr">
          <a:solidFill>
            <a:schemeClr val="accent4">
              <a:hueOff val="1345492"/>
              <a:satOff val="1239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31D63-C8E7-47CC-9C91-5401660DF0D2}">
      <dsp:nvSpPr>
        <dsp:cNvPr id="0" name=""/>
        <dsp:cNvSpPr/>
      </dsp:nvSpPr>
      <dsp:spPr>
        <a:xfrm>
          <a:off x="3511182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494991"/>
            <a:satOff val="1377"/>
            <a:lumOff val="-2469"/>
            <a:alphaOff val="0"/>
          </a:schemeClr>
        </a:solidFill>
        <a:ln w="12700" cap="flat" cmpd="sng" algn="ctr">
          <a:solidFill>
            <a:schemeClr val="accent4">
              <a:hueOff val="1494991"/>
              <a:satOff val="1377"/>
              <a:lumOff val="-24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093E-292E-461E-BAB1-D96236EB27FE}">
      <dsp:nvSpPr>
        <dsp:cNvPr id="0" name=""/>
        <dsp:cNvSpPr/>
      </dsp:nvSpPr>
      <dsp:spPr>
        <a:xfrm>
          <a:off x="4174235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644490"/>
            <a:satOff val="1515"/>
            <a:lumOff val="-2716"/>
            <a:alphaOff val="0"/>
          </a:schemeClr>
        </a:solidFill>
        <a:ln w="12700" cap="flat" cmpd="sng" algn="ctr">
          <a:solidFill>
            <a:schemeClr val="accent4">
              <a:hueOff val="1644490"/>
              <a:satOff val="1515"/>
              <a:lumOff val="-2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C79D-19EB-41BB-BFD0-BCF61038FA5C}">
      <dsp:nvSpPr>
        <dsp:cNvPr id="0" name=""/>
        <dsp:cNvSpPr/>
      </dsp:nvSpPr>
      <dsp:spPr>
        <a:xfrm>
          <a:off x="4836765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793989"/>
            <a:satOff val="1652"/>
            <a:lumOff val="-2963"/>
            <a:alphaOff val="0"/>
          </a:schemeClr>
        </a:solidFill>
        <a:ln w="12700" cap="flat" cmpd="sng" algn="ctr">
          <a:solidFill>
            <a:schemeClr val="accent4">
              <a:hueOff val="1793989"/>
              <a:satOff val="1652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B698-F3B0-4975-AA3B-1C6DC7102058}">
      <dsp:nvSpPr>
        <dsp:cNvPr id="0" name=""/>
        <dsp:cNvSpPr/>
      </dsp:nvSpPr>
      <dsp:spPr>
        <a:xfrm>
          <a:off x="5499818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943488"/>
            <a:satOff val="1790"/>
            <a:lumOff val="-3210"/>
            <a:alphaOff val="0"/>
          </a:schemeClr>
        </a:solidFill>
        <a:ln w="12700" cap="flat" cmpd="sng" algn="ctr">
          <a:solidFill>
            <a:schemeClr val="accent4">
              <a:hueOff val="1943488"/>
              <a:satOff val="1790"/>
              <a:lumOff val="-32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7A337-3DE4-4372-9B6C-A41600BD0B93}">
      <dsp:nvSpPr>
        <dsp:cNvPr id="0" name=""/>
        <dsp:cNvSpPr/>
      </dsp:nvSpPr>
      <dsp:spPr>
        <a:xfrm>
          <a:off x="1523071" y="1888104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5492"/>
              <a:satOff val="1239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Potongan perangkat lunak yang mengatur komunikasi antara jaringan tak aman seperti internet dan jaringan aman seperti LAN</a:t>
          </a:r>
          <a:endParaRPr lang="id-ID" sz="1400" kern="1200" dirty="0"/>
        </a:p>
      </dsp:txBody>
      <dsp:txXfrm>
        <a:off x="1523071" y="1888104"/>
        <a:ext cx="4774924" cy="698318"/>
      </dsp:txXfrm>
    </dsp:sp>
    <dsp:sp modelId="{67283B74-67F7-49B7-B1BB-D45973735547}">
      <dsp:nvSpPr>
        <dsp:cNvPr id="0" name=""/>
        <dsp:cNvSpPr/>
      </dsp:nvSpPr>
      <dsp:spPr>
        <a:xfrm>
          <a:off x="1523071" y="2743543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Proxy</a:t>
          </a:r>
          <a:endParaRPr lang="id-ID" sz="1900" kern="1200" dirty="0"/>
        </a:p>
      </dsp:txBody>
      <dsp:txXfrm>
        <a:off x="1523071" y="2743543"/>
        <a:ext cx="4713646" cy="428513"/>
      </dsp:txXfrm>
    </dsp:sp>
    <dsp:sp modelId="{B6F37C88-30E3-42AB-8E71-5208DF89E31C}">
      <dsp:nvSpPr>
        <dsp:cNvPr id="0" name=""/>
        <dsp:cNvSpPr/>
      </dsp:nvSpPr>
      <dsp:spPr>
        <a:xfrm>
          <a:off x="1523071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092987"/>
            <a:satOff val="1928"/>
            <a:lumOff val="-3456"/>
            <a:alphaOff val="0"/>
          </a:schemeClr>
        </a:solidFill>
        <a:ln w="12700" cap="flat" cmpd="sng" algn="ctr">
          <a:solidFill>
            <a:schemeClr val="accent4">
              <a:hueOff val="2092987"/>
              <a:satOff val="1928"/>
              <a:lumOff val="-34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0444-4643-410A-BD14-F5DA32357BFC}">
      <dsp:nvSpPr>
        <dsp:cNvPr id="0" name=""/>
        <dsp:cNvSpPr/>
      </dsp:nvSpPr>
      <dsp:spPr>
        <a:xfrm>
          <a:off x="2185600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242486"/>
            <a:satOff val="2066"/>
            <a:lumOff val="-3703"/>
            <a:alphaOff val="0"/>
          </a:schemeClr>
        </a:solidFill>
        <a:ln w="12700" cap="flat" cmpd="sng" algn="ctr">
          <a:solidFill>
            <a:schemeClr val="accent4">
              <a:hueOff val="2242486"/>
              <a:satOff val="2066"/>
              <a:lumOff val="-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92A50-16A4-4414-A065-A949C5A99594}">
      <dsp:nvSpPr>
        <dsp:cNvPr id="0" name=""/>
        <dsp:cNvSpPr/>
      </dsp:nvSpPr>
      <dsp:spPr>
        <a:xfrm>
          <a:off x="2848653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391985"/>
            <a:satOff val="2203"/>
            <a:lumOff val="-3950"/>
            <a:alphaOff val="0"/>
          </a:schemeClr>
        </a:solidFill>
        <a:ln w="12700" cap="flat" cmpd="sng" algn="ctr">
          <a:solidFill>
            <a:schemeClr val="accent4">
              <a:hueOff val="2391985"/>
              <a:satOff val="2203"/>
              <a:lumOff val="-39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4C664-4B1D-49B3-A40B-0B6DB3775818}">
      <dsp:nvSpPr>
        <dsp:cNvPr id="0" name=""/>
        <dsp:cNvSpPr/>
      </dsp:nvSpPr>
      <dsp:spPr>
        <a:xfrm>
          <a:off x="3511182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541484"/>
            <a:satOff val="2341"/>
            <a:lumOff val="-4197"/>
            <a:alphaOff val="0"/>
          </a:schemeClr>
        </a:solidFill>
        <a:ln w="12700" cap="flat" cmpd="sng" algn="ctr">
          <a:solidFill>
            <a:schemeClr val="accent4">
              <a:hueOff val="2541484"/>
              <a:satOff val="2341"/>
              <a:lumOff val="-41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850D3-1887-493B-B7E1-3339F660A287}">
      <dsp:nvSpPr>
        <dsp:cNvPr id="0" name=""/>
        <dsp:cNvSpPr/>
      </dsp:nvSpPr>
      <dsp:spPr>
        <a:xfrm>
          <a:off x="4174235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690983"/>
            <a:satOff val="2479"/>
            <a:lumOff val="-4444"/>
            <a:alphaOff val="0"/>
          </a:schemeClr>
        </a:solidFill>
        <a:ln w="12700" cap="flat" cmpd="sng" algn="ctr">
          <a:solidFill>
            <a:schemeClr val="accent4">
              <a:hueOff val="2690983"/>
              <a:satOff val="2479"/>
              <a:lumOff val="-4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73B7-C65C-497A-AA9A-72D5DE789669}">
      <dsp:nvSpPr>
        <dsp:cNvPr id="0" name=""/>
        <dsp:cNvSpPr/>
      </dsp:nvSpPr>
      <dsp:spPr>
        <a:xfrm>
          <a:off x="4836765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840482"/>
            <a:satOff val="2616"/>
            <a:lumOff val="-4691"/>
            <a:alphaOff val="0"/>
          </a:schemeClr>
        </a:solidFill>
        <a:ln w="12700" cap="flat" cmpd="sng" algn="ctr">
          <a:solidFill>
            <a:schemeClr val="accent4">
              <a:hueOff val="2840482"/>
              <a:satOff val="2616"/>
              <a:lumOff val="-4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B193-65A4-45A2-A401-39C10B845C1E}">
      <dsp:nvSpPr>
        <dsp:cNvPr id="0" name=""/>
        <dsp:cNvSpPr/>
      </dsp:nvSpPr>
      <dsp:spPr>
        <a:xfrm>
          <a:off x="5499818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989981"/>
            <a:satOff val="2754"/>
            <a:lumOff val="-4938"/>
            <a:alphaOff val="0"/>
          </a:schemeClr>
        </a:solidFill>
        <a:ln w="12700" cap="flat" cmpd="sng" algn="ctr">
          <a:solidFill>
            <a:schemeClr val="accent4">
              <a:hueOff val="2989981"/>
              <a:satOff val="2754"/>
              <a:lumOff val="-4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DA623-74C8-4C30-8FA6-D8D6EC8E841D}">
      <dsp:nvSpPr>
        <dsp:cNvPr id="0" name=""/>
        <dsp:cNvSpPr/>
      </dsp:nvSpPr>
      <dsp:spPr>
        <a:xfrm>
          <a:off x="1523071" y="3259347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690983"/>
              <a:satOff val="2479"/>
              <a:lumOff val="-4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Untuk penyimpanan sementara halaman web di dalam cache</a:t>
          </a:r>
          <a:endParaRPr lang="id-ID" sz="1400" kern="1200" dirty="0"/>
        </a:p>
      </dsp:txBody>
      <dsp:txXfrm>
        <a:off x="1523071" y="3259347"/>
        <a:ext cx="4774924" cy="698318"/>
      </dsp:txXfrm>
    </dsp:sp>
    <dsp:sp modelId="{75D4632C-1290-4F29-8B97-787455711D71}">
      <dsp:nvSpPr>
        <dsp:cNvPr id="0" name=""/>
        <dsp:cNvSpPr/>
      </dsp:nvSpPr>
      <dsp:spPr>
        <a:xfrm>
          <a:off x="1523071" y="4114786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Web server</a:t>
          </a:r>
          <a:endParaRPr lang="id-ID" sz="1900" kern="1200" dirty="0"/>
        </a:p>
      </dsp:txBody>
      <dsp:txXfrm>
        <a:off x="1523071" y="4114786"/>
        <a:ext cx="4713646" cy="428513"/>
      </dsp:txXfrm>
    </dsp:sp>
    <dsp:sp modelId="{C80A5399-008F-4A80-A789-95C26938A504}">
      <dsp:nvSpPr>
        <dsp:cNvPr id="0" name=""/>
        <dsp:cNvSpPr/>
      </dsp:nvSpPr>
      <dsp:spPr>
        <a:xfrm>
          <a:off x="1523071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139481"/>
            <a:satOff val="2892"/>
            <a:lumOff val="-5185"/>
            <a:alphaOff val="0"/>
          </a:schemeClr>
        </a:solidFill>
        <a:ln w="12700" cap="flat" cmpd="sng" algn="ctr">
          <a:solidFill>
            <a:schemeClr val="accent4">
              <a:hueOff val="3139481"/>
              <a:satOff val="2892"/>
              <a:lumOff val="-5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8CF5D-5A84-4752-8468-66EFF9B518A4}">
      <dsp:nvSpPr>
        <dsp:cNvPr id="0" name=""/>
        <dsp:cNvSpPr/>
      </dsp:nvSpPr>
      <dsp:spPr>
        <a:xfrm>
          <a:off x="2185600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288980"/>
            <a:satOff val="3029"/>
            <a:lumOff val="-5432"/>
            <a:alphaOff val="0"/>
          </a:schemeClr>
        </a:solidFill>
        <a:ln w="12700" cap="flat" cmpd="sng" algn="ctr">
          <a:solidFill>
            <a:schemeClr val="accent4">
              <a:hueOff val="3288980"/>
              <a:satOff val="3029"/>
              <a:lumOff val="-5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A234-FA09-4012-97AD-5B653647D12C}">
      <dsp:nvSpPr>
        <dsp:cNvPr id="0" name=""/>
        <dsp:cNvSpPr/>
      </dsp:nvSpPr>
      <dsp:spPr>
        <a:xfrm>
          <a:off x="2848653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438479"/>
            <a:satOff val="3167"/>
            <a:lumOff val="-5678"/>
            <a:alphaOff val="0"/>
          </a:schemeClr>
        </a:solidFill>
        <a:ln w="12700" cap="flat" cmpd="sng" algn="ctr">
          <a:solidFill>
            <a:schemeClr val="accent4">
              <a:hueOff val="3438479"/>
              <a:satOff val="3167"/>
              <a:lumOff val="-56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0476-A6FA-41AE-8F1C-B1DF131F0A31}">
      <dsp:nvSpPr>
        <dsp:cNvPr id="0" name=""/>
        <dsp:cNvSpPr/>
      </dsp:nvSpPr>
      <dsp:spPr>
        <a:xfrm>
          <a:off x="3511182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587978"/>
            <a:satOff val="3305"/>
            <a:lumOff val="-5925"/>
            <a:alphaOff val="0"/>
          </a:schemeClr>
        </a:solidFill>
        <a:ln w="12700" cap="flat" cmpd="sng" algn="ctr">
          <a:solidFill>
            <a:schemeClr val="accent4">
              <a:hueOff val="3587978"/>
              <a:satOff val="3305"/>
              <a:lumOff val="-5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5DBBE-2AE1-44DC-BE0F-0421C4EB6CD2}">
      <dsp:nvSpPr>
        <dsp:cNvPr id="0" name=""/>
        <dsp:cNvSpPr/>
      </dsp:nvSpPr>
      <dsp:spPr>
        <a:xfrm>
          <a:off x="4174235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737477"/>
            <a:satOff val="3443"/>
            <a:lumOff val="-6172"/>
            <a:alphaOff val="0"/>
          </a:schemeClr>
        </a:solidFill>
        <a:ln w="12700" cap="flat" cmpd="sng" algn="ctr">
          <a:solidFill>
            <a:schemeClr val="accent4">
              <a:hueOff val="3737477"/>
              <a:satOff val="3443"/>
              <a:lumOff val="-61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00FA8-70D7-459A-81FE-962456315914}">
      <dsp:nvSpPr>
        <dsp:cNvPr id="0" name=""/>
        <dsp:cNvSpPr/>
      </dsp:nvSpPr>
      <dsp:spPr>
        <a:xfrm>
          <a:off x="4836765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886976"/>
            <a:satOff val="3580"/>
            <a:lumOff val="-6419"/>
            <a:alphaOff val="0"/>
          </a:schemeClr>
        </a:solidFill>
        <a:ln w="12700" cap="flat" cmpd="sng" algn="ctr">
          <a:solidFill>
            <a:schemeClr val="accent4">
              <a:hueOff val="3886976"/>
              <a:satOff val="3580"/>
              <a:lumOff val="-6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F972E-B210-41F8-9CF5-63A8968BB396}">
      <dsp:nvSpPr>
        <dsp:cNvPr id="0" name=""/>
        <dsp:cNvSpPr/>
      </dsp:nvSpPr>
      <dsp:spPr>
        <a:xfrm>
          <a:off x="5499818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4036475"/>
            <a:satOff val="3718"/>
            <a:lumOff val="-6666"/>
            <a:alphaOff val="0"/>
          </a:schemeClr>
        </a:solidFill>
        <a:ln w="12700" cap="flat" cmpd="sng" algn="ctr">
          <a:solidFill>
            <a:schemeClr val="accent4">
              <a:hueOff val="4036475"/>
              <a:satOff val="3718"/>
              <a:lumOff val="-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C9F12-D070-4710-9898-26F83F152699}">
      <dsp:nvSpPr>
        <dsp:cNvPr id="0" name=""/>
        <dsp:cNvSpPr/>
      </dsp:nvSpPr>
      <dsp:spPr>
        <a:xfrm>
          <a:off x="1523071" y="4630589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36475"/>
              <a:satOff val="3718"/>
              <a:lumOff val="-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Perangkat lunak yang mendukung berbagai protokol web seperti HTTPS, HTTP</a:t>
          </a:r>
          <a:endParaRPr lang="id-ID" sz="1400" kern="1200" dirty="0"/>
        </a:p>
      </dsp:txBody>
      <dsp:txXfrm>
        <a:off x="1523071" y="4630589"/>
        <a:ext cx="4774924" cy="6983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7B771-1B9B-4C0D-93B9-9F3E184E287B}">
      <dsp:nvSpPr>
        <dsp:cNvPr id="0" name=""/>
        <dsp:cNvSpPr/>
      </dsp:nvSpPr>
      <dsp:spPr>
        <a:xfrm>
          <a:off x="1523071" y="1058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Database server</a:t>
          </a:r>
          <a:endParaRPr lang="id-ID" sz="1900" kern="1200" dirty="0"/>
        </a:p>
      </dsp:txBody>
      <dsp:txXfrm>
        <a:off x="1523071" y="1058"/>
        <a:ext cx="4713646" cy="428513"/>
      </dsp:txXfrm>
    </dsp:sp>
    <dsp:sp modelId="{B82D4007-3DEA-4AB9-92B1-457DDC6BB01B}">
      <dsp:nvSpPr>
        <dsp:cNvPr id="0" name=""/>
        <dsp:cNvSpPr/>
      </dsp:nvSpPr>
      <dsp:spPr>
        <a:xfrm>
          <a:off x="1523071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F741-68EA-4397-BB8F-AD70A6EFF360}">
      <dsp:nvSpPr>
        <dsp:cNvPr id="0" name=""/>
        <dsp:cNvSpPr/>
      </dsp:nvSpPr>
      <dsp:spPr>
        <a:xfrm>
          <a:off x="2185600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49499"/>
            <a:satOff val="138"/>
            <a:lumOff val="-247"/>
            <a:alphaOff val="0"/>
          </a:schemeClr>
        </a:solidFill>
        <a:ln w="12700" cap="flat" cmpd="sng" algn="ctr">
          <a:solidFill>
            <a:schemeClr val="accent4">
              <a:hueOff val="149499"/>
              <a:satOff val="138"/>
              <a:lumOff val="-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0763C-9437-47F5-8BDC-460B725A9272}">
      <dsp:nvSpPr>
        <dsp:cNvPr id="0" name=""/>
        <dsp:cNvSpPr/>
      </dsp:nvSpPr>
      <dsp:spPr>
        <a:xfrm>
          <a:off x="2848653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98998"/>
            <a:satOff val="275"/>
            <a:lumOff val="-494"/>
            <a:alphaOff val="0"/>
          </a:schemeClr>
        </a:solidFill>
        <a:ln w="12700" cap="flat" cmpd="sng" algn="ctr">
          <a:solidFill>
            <a:schemeClr val="accent4">
              <a:hueOff val="298998"/>
              <a:satOff val="275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1EDCC-072E-462A-930D-FE3F7A725425}">
      <dsp:nvSpPr>
        <dsp:cNvPr id="0" name=""/>
        <dsp:cNvSpPr/>
      </dsp:nvSpPr>
      <dsp:spPr>
        <a:xfrm>
          <a:off x="3511182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448497"/>
            <a:satOff val="413"/>
            <a:lumOff val="-741"/>
            <a:alphaOff val="0"/>
          </a:schemeClr>
        </a:solidFill>
        <a:ln w="12700" cap="flat" cmpd="sng" algn="ctr">
          <a:solidFill>
            <a:schemeClr val="accent4">
              <a:hueOff val="448497"/>
              <a:satOff val="413"/>
              <a:lumOff val="-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C6427-8174-4F51-B8C8-B9B10B0AAEC4}">
      <dsp:nvSpPr>
        <dsp:cNvPr id="0" name=""/>
        <dsp:cNvSpPr/>
      </dsp:nvSpPr>
      <dsp:spPr>
        <a:xfrm>
          <a:off x="4174235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597996"/>
            <a:satOff val="551"/>
            <a:lumOff val="-988"/>
            <a:alphaOff val="0"/>
          </a:schemeClr>
        </a:solidFill>
        <a:ln w="12700" cap="flat" cmpd="sng" algn="ctr">
          <a:solidFill>
            <a:schemeClr val="accent4">
              <a:hueOff val="597996"/>
              <a:satOff val="551"/>
              <a:lumOff val="-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8DF33-CCD5-4BED-8F3C-3BED84DA1D0A}">
      <dsp:nvSpPr>
        <dsp:cNvPr id="0" name=""/>
        <dsp:cNvSpPr/>
      </dsp:nvSpPr>
      <dsp:spPr>
        <a:xfrm>
          <a:off x="4836765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747495"/>
            <a:satOff val="689"/>
            <a:lumOff val="-1234"/>
            <a:alphaOff val="0"/>
          </a:schemeClr>
        </a:solidFill>
        <a:ln w="12700" cap="flat" cmpd="sng" algn="ctr">
          <a:solidFill>
            <a:schemeClr val="accent4">
              <a:hueOff val="747495"/>
              <a:satOff val="689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D5AE7-D5A8-428F-AF10-DFF281B6D894}">
      <dsp:nvSpPr>
        <dsp:cNvPr id="0" name=""/>
        <dsp:cNvSpPr/>
      </dsp:nvSpPr>
      <dsp:spPr>
        <a:xfrm>
          <a:off x="5499818" y="429571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896994"/>
            <a:satOff val="826"/>
            <a:lumOff val="-1481"/>
            <a:alphaOff val="0"/>
          </a:schemeClr>
        </a:solidFill>
        <a:ln w="12700" cap="flat" cmpd="sng" algn="ctr">
          <a:solidFill>
            <a:schemeClr val="accent4">
              <a:hueOff val="896994"/>
              <a:satOff val="826"/>
              <a:lumOff val="-1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B95D5-D091-4AAF-905F-5CC00BFE2292}">
      <dsp:nvSpPr>
        <dsp:cNvPr id="0" name=""/>
        <dsp:cNvSpPr/>
      </dsp:nvSpPr>
      <dsp:spPr>
        <a:xfrm>
          <a:off x="1523071" y="516861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Browser yang dikontrol oleh pengguna untuk mengoperasikan aplikasi web</a:t>
          </a:r>
          <a:endParaRPr lang="id-ID" sz="1900" kern="1200" dirty="0"/>
        </a:p>
      </dsp:txBody>
      <dsp:txXfrm>
        <a:off x="1523071" y="516861"/>
        <a:ext cx="4774924" cy="698318"/>
      </dsp:txXfrm>
    </dsp:sp>
    <dsp:sp modelId="{5D5B0478-0493-40EC-AAFB-D970847B4935}">
      <dsp:nvSpPr>
        <dsp:cNvPr id="0" name=""/>
        <dsp:cNvSpPr/>
      </dsp:nvSpPr>
      <dsp:spPr>
        <a:xfrm>
          <a:off x="1523071" y="1372301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Media server</a:t>
          </a:r>
          <a:endParaRPr lang="id-ID" sz="1900" kern="1200" dirty="0"/>
        </a:p>
      </dsp:txBody>
      <dsp:txXfrm>
        <a:off x="1523071" y="1372301"/>
        <a:ext cx="4713646" cy="428513"/>
      </dsp:txXfrm>
    </dsp:sp>
    <dsp:sp modelId="{5728B2E1-5639-4031-B702-78186807B05D}">
      <dsp:nvSpPr>
        <dsp:cNvPr id="0" name=""/>
        <dsp:cNvSpPr/>
      </dsp:nvSpPr>
      <dsp:spPr>
        <a:xfrm>
          <a:off x="1523071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046494"/>
            <a:satOff val="964"/>
            <a:lumOff val="-1728"/>
            <a:alphaOff val="0"/>
          </a:schemeClr>
        </a:solidFill>
        <a:ln w="12700" cap="flat" cmpd="sng" algn="ctr">
          <a:solidFill>
            <a:schemeClr val="accent4">
              <a:hueOff val="1046494"/>
              <a:satOff val="964"/>
              <a:lumOff val="-1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B7B78-BAEA-48F5-AEA4-DB67905CA568}">
      <dsp:nvSpPr>
        <dsp:cNvPr id="0" name=""/>
        <dsp:cNvSpPr/>
      </dsp:nvSpPr>
      <dsp:spPr>
        <a:xfrm>
          <a:off x="2185600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195993"/>
            <a:satOff val="1102"/>
            <a:lumOff val="-1975"/>
            <a:alphaOff val="0"/>
          </a:schemeClr>
        </a:solidFill>
        <a:ln w="12700" cap="flat" cmpd="sng" algn="ctr">
          <a:solidFill>
            <a:schemeClr val="accent4">
              <a:hueOff val="1195993"/>
              <a:satOff val="1102"/>
              <a:lumOff val="-1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3EEB6-3A88-4206-8B9C-E5C3333E35D2}">
      <dsp:nvSpPr>
        <dsp:cNvPr id="0" name=""/>
        <dsp:cNvSpPr/>
      </dsp:nvSpPr>
      <dsp:spPr>
        <a:xfrm>
          <a:off x="2848653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345492"/>
            <a:satOff val="1239"/>
            <a:lumOff val="-2222"/>
            <a:alphaOff val="0"/>
          </a:schemeClr>
        </a:solidFill>
        <a:ln w="12700" cap="flat" cmpd="sng" algn="ctr">
          <a:solidFill>
            <a:schemeClr val="accent4">
              <a:hueOff val="1345492"/>
              <a:satOff val="1239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31D63-C8E7-47CC-9C91-5401660DF0D2}">
      <dsp:nvSpPr>
        <dsp:cNvPr id="0" name=""/>
        <dsp:cNvSpPr/>
      </dsp:nvSpPr>
      <dsp:spPr>
        <a:xfrm>
          <a:off x="3511182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494991"/>
            <a:satOff val="1377"/>
            <a:lumOff val="-2469"/>
            <a:alphaOff val="0"/>
          </a:schemeClr>
        </a:solidFill>
        <a:ln w="12700" cap="flat" cmpd="sng" algn="ctr">
          <a:solidFill>
            <a:schemeClr val="accent4">
              <a:hueOff val="1494991"/>
              <a:satOff val="1377"/>
              <a:lumOff val="-24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093E-292E-461E-BAB1-D96236EB27FE}">
      <dsp:nvSpPr>
        <dsp:cNvPr id="0" name=""/>
        <dsp:cNvSpPr/>
      </dsp:nvSpPr>
      <dsp:spPr>
        <a:xfrm>
          <a:off x="4174235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644490"/>
            <a:satOff val="1515"/>
            <a:lumOff val="-2716"/>
            <a:alphaOff val="0"/>
          </a:schemeClr>
        </a:solidFill>
        <a:ln w="12700" cap="flat" cmpd="sng" algn="ctr">
          <a:solidFill>
            <a:schemeClr val="accent4">
              <a:hueOff val="1644490"/>
              <a:satOff val="1515"/>
              <a:lumOff val="-2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C79D-19EB-41BB-BFD0-BCF61038FA5C}">
      <dsp:nvSpPr>
        <dsp:cNvPr id="0" name=""/>
        <dsp:cNvSpPr/>
      </dsp:nvSpPr>
      <dsp:spPr>
        <a:xfrm>
          <a:off x="4836765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793989"/>
            <a:satOff val="1652"/>
            <a:lumOff val="-2963"/>
            <a:alphaOff val="0"/>
          </a:schemeClr>
        </a:solidFill>
        <a:ln w="12700" cap="flat" cmpd="sng" algn="ctr">
          <a:solidFill>
            <a:schemeClr val="accent4">
              <a:hueOff val="1793989"/>
              <a:satOff val="1652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B698-F3B0-4975-AA3B-1C6DC7102058}">
      <dsp:nvSpPr>
        <dsp:cNvPr id="0" name=""/>
        <dsp:cNvSpPr/>
      </dsp:nvSpPr>
      <dsp:spPr>
        <a:xfrm>
          <a:off x="5499818" y="1800814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1943488"/>
            <a:satOff val="1790"/>
            <a:lumOff val="-3210"/>
            <a:alphaOff val="0"/>
          </a:schemeClr>
        </a:solidFill>
        <a:ln w="12700" cap="flat" cmpd="sng" algn="ctr">
          <a:solidFill>
            <a:schemeClr val="accent4">
              <a:hueOff val="1943488"/>
              <a:satOff val="1790"/>
              <a:lumOff val="-32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7A337-3DE4-4372-9B6C-A41600BD0B93}">
      <dsp:nvSpPr>
        <dsp:cNvPr id="0" name=""/>
        <dsp:cNvSpPr/>
      </dsp:nvSpPr>
      <dsp:spPr>
        <a:xfrm>
          <a:off x="1523071" y="1888104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45492"/>
              <a:satOff val="1239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Komponen ini secara khusus digunakan untuk content streaming</a:t>
          </a:r>
          <a:endParaRPr lang="id-ID" sz="1900" kern="1200" dirty="0"/>
        </a:p>
      </dsp:txBody>
      <dsp:txXfrm>
        <a:off x="1523071" y="1888104"/>
        <a:ext cx="4774924" cy="698318"/>
      </dsp:txXfrm>
    </dsp:sp>
    <dsp:sp modelId="{67283B74-67F7-49B7-B1BB-D45973735547}">
      <dsp:nvSpPr>
        <dsp:cNvPr id="0" name=""/>
        <dsp:cNvSpPr/>
      </dsp:nvSpPr>
      <dsp:spPr>
        <a:xfrm>
          <a:off x="1523071" y="2743543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Content management server</a:t>
          </a:r>
          <a:endParaRPr lang="id-ID" sz="1900" kern="1200" dirty="0"/>
        </a:p>
      </dsp:txBody>
      <dsp:txXfrm>
        <a:off x="1523071" y="2743543"/>
        <a:ext cx="4713646" cy="428513"/>
      </dsp:txXfrm>
    </dsp:sp>
    <dsp:sp modelId="{B6F37C88-30E3-42AB-8E71-5208DF89E31C}">
      <dsp:nvSpPr>
        <dsp:cNvPr id="0" name=""/>
        <dsp:cNvSpPr/>
      </dsp:nvSpPr>
      <dsp:spPr>
        <a:xfrm>
          <a:off x="1523071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092987"/>
            <a:satOff val="1928"/>
            <a:lumOff val="-3456"/>
            <a:alphaOff val="0"/>
          </a:schemeClr>
        </a:solidFill>
        <a:ln w="12700" cap="flat" cmpd="sng" algn="ctr">
          <a:solidFill>
            <a:schemeClr val="accent4">
              <a:hueOff val="2092987"/>
              <a:satOff val="1928"/>
              <a:lumOff val="-34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0444-4643-410A-BD14-F5DA32357BFC}">
      <dsp:nvSpPr>
        <dsp:cNvPr id="0" name=""/>
        <dsp:cNvSpPr/>
      </dsp:nvSpPr>
      <dsp:spPr>
        <a:xfrm>
          <a:off x="2185600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242486"/>
            <a:satOff val="2066"/>
            <a:lumOff val="-3703"/>
            <a:alphaOff val="0"/>
          </a:schemeClr>
        </a:solidFill>
        <a:ln w="12700" cap="flat" cmpd="sng" algn="ctr">
          <a:solidFill>
            <a:schemeClr val="accent4">
              <a:hueOff val="2242486"/>
              <a:satOff val="2066"/>
              <a:lumOff val="-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92A50-16A4-4414-A065-A949C5A99594}">
      <dsp:nvSpPr>
        <dsp:cNvPr id="0" name=""/>
        <dsp:cNvSpPr/>
      </dsp:nvSpPr>
      <dsp:spPr>
        <a:xfrm>
          <a:off x="2848653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391985"/>
            <a:satOff val="2203"/>
            <a:lumOff val="-3950"/>
            <a:alphaOff val="0"/>
          </a:schemeClr>
        </a:solidFill>
        <a:ln w="12700" cap="flat" cmpd="sng" algn="ctr">
          <a:solidFill>
            <a:schemeClr val="accent4">
              <a:hueOff val="2391985"/>
              <a:satOff val="2203"/>
              <a:lumOff val="-39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4C664-4B1D-49B3-A40B-0B6DB3775818}">
      <dsp:nvSpPr>
        <dsp:cNvPr id="0" name=""/>
        <dsp:cNvSpPr/>
      </dsp:nvSpPr>
      <dsp:spPr>
        <a:xfrm>
          <a:off x="3511182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541484"/>
            <a:satOff val="2341"/>
            <a:lumOff val="-4197"/>
            <a:alphaOff val="0"/>
          </a:schemeClr>
        </a:solidFill>
        <a:ln w="12700" cap="flat" cmpd="sng" algn="ctr">
          <a:solidFill>
            <a:schemeClr val="accent4">
              <a:hueOff val="2541484"/>
              <a:satOff val="2341"/>
              <a:lumOff val="-41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850D3-1887-493B-B7E1-3339F660A287}">
      <dsp:nvSpPr>
        <dsp:cNvPr id="0" name=""/>
        <dsp:cNvSpPr/>
      </dsp:nvSpPr>
      <dsp:spPr>
        <a:xfrm>
          <a:off x="4174235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690983"/>
            <a:satOff val="2479"/>
            <a:lumOff val="-4444"/>
            <a:alphaOff val="0"/>
          </a:schemeClr>
        </a:solidFill>
        <a:ln w="12700" cap="flat" cmpd="sng" algn="ctr">
          <a:solidFill>
            <a:schemeClr val="accent4">
              <a:hueOff val="2690983"/>
              <a:satOff val="2479"/>
              <a:lumOff val="-4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73B7-C65C-497A-AA9A-72D5DE789669}">
      <dsp:nvSpPr>
        <dsp:cNvPr id="0" name=""/>
        <dsp:cNvSpPr/>
      </dsp:nvSpPr>
      <dsp:spPr>
        <a:xfrm>
          <a:off x="4836765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840482"/>
            <a:satOff val="2616"/>
            <a:lumOff val="-4691"/>
            <a:alphaOff val="0"/>
          </a:schemeClr>
        </a:solidFill>
        <a:ln w="12700" cap="flat" cmpd="sng" algn="ctr">
          <a:solidFill>
            <a:schemeClr val="accent4">
              <a:hueOff val="2840482"/>
              <a:satOff val="2616"/>
              <a:lumOff val="-4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B193-65A4-45A2-A401-39C10B845C1E}">
      <dsp:nvSpPr>
        <dsp:cNvPr id="0" name=""/>
        <dsp:cNvSpPr/>
      </dsp:nvSpPr>
      <dsp:spPr>
        <a:xfrm>
          <a:off x="5499818" y="3172057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2989981"/>
            <a:satOff val="2754"/>
            <a:lumOff val="-4938"/>
            <a:alphaOff val="0"/>
          </a:schemeClr>
        </a:solidFill>
        <a:ln w="12700" cap="flat" cmpd="sng" algn="ctr">
          <a:solidFill>
            <a:schemeClr val="accent4">
              <a:hueOff val="2989981"/>
              <a:satOff val="2754"/>
              <a:lumOff val="-4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DA623-74C8-4C30-8FA6-D8D6EC8E841D}">
      <dsp:nvSpPr>
        <dsp:cNvPr id="0" name=""/>
        <dsp:cNvSpPr/>
      </dsp:nvSpPr>
      <dsp:spPr>
        <a:xfrm>
          <a:off x="1523071" y="3259347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690983"/>
              <a:satOff val="2479"/>
              <a:lumOff val="-4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Menangani</a:t>
          </a:r>
          <a:r>
            <a:rPr lang="id-ID" sz="1900" kern="1200" baseline="0" dirty="0" smtClean="0"/>
            <a:t> konten untuk melayani aplikasi</a:t>
          </a:r>
          <a:endParaRPr lang="id-ID" sz="1900" kern="1200" dirty="0"/>
        </a:p>
      </dsp:txBody>
      <dsp:txXfrm>
        <a:off x="1523071" y="3259347"/>
        <a:ext cx="4774924" cy="698318"/>
      </dsp:txXfrm>
    </dsp:sp>
    <dsp:sp modelId="{75D4632C-1290-4F29-8B97-787455711D71}">
      <dsp:nvSpPr>
        <dsp:cNvPr id="0" name=""/>
        <dsp:cNvSpPr/>
      </dsp:nvSpPr>
      <dsp:spPr>
        <a:xfrm>
          <a:off x="1523071" y="4114786"/>
          <a:ext cx="4713646" cy="428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Application server</a:t>
          </a:r>
          <a:endParaRPr lang="id-ID" sz="1900" kern="1200" dirty="0"/>
        </a:p>
      </dsp:txBody>
      <dsp:txXfrm>
        <a:off x="1523071" y="4114786"/>
        <a:ext cx="4713646" cy="428513"/>
      </dsp:txXfrm>
    </dsp:sp>
    <dsp:sp modelId="{C80A5399-008F-4A80-A789-95C26938A504}">
      <dsp:nvSpPr>
        <dsp:cNvPr id="0" name=""/>
        <dsp:cNvSpPr/>
      </dsp:nvSpPr>
      <dsp:spPr>
        <a:xfrm>
          <a:off x="1523071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139481"/>
            <a:satOff val="2892"/>
            <a:lumOff val="-5185"/>
            <a:alphaOff val="0"/>
          </a:schemeClr>
        </a:solidFill>
        <a:ln w="12700" cap="flat" cmpd="sng" algn="ctr">
          <a:solidFill>
            <a:schemeClr val="accent4">
              <a:hueOff val="3139481"/>
              <a:satOff val="2892"/>
              <a:lumOff val="-5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8CF5D-5A84-4752-8468-66EFF9B518A4}">
      <dsp:nvSpPr>
        <dsp:cNvPr id="0" name=""/>
        <dsp:cNvSpPr/>
      </dsp:nvSpPr>
      <dsp:spPr>
        <a:xfrm>
          <a:off x="2185600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288980"/>
            <a:satOff val="3029"/>
            <a:lumOff val="-5432"/>
            <a:alphaOff val="0"/>
          </a:schemeClr>
        </a:solidFill>
        <a:ln w="12700" cap="flat" cmpd="sng" algn="ctr">
          <a:solidFill>
            <a:schemeClr val="accent4">
              <a:hueOff val="3288980"/>
              <a:satOff val="3029"/>
              <a:lumOff val="-5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A234-FA09-4012-97AD-5B653647D12C}">
      <dsp:nvSpPr>
        <dsp:cNvPr id="0" name=""/>
        <dsp:cNvSpPr/>
      </dsp:nvSpPr>
      <dsp:spPr>
        <a:xfrm>
          <a:off x="2848653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438479"/>
            <a:satOff val="3167"/>
            <a:lumOff val="-5678"/>
            <a:alphaOff val="0"/>
          </a:schemeClr>
        </a:solidFill>
        <a:ln w="12700" cap="flat" cmpd="sng" algn="ctr">
          <a:solidFill>
            <a:schemeClr val="accent4">
              <a:hueOff val="3438479"/>
              <a:satOff val="3167"/>
              <a:lumOff val="-56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0476-A6FA-41AE-8F1C-B1DF131F0A31}">
      <dsp:nvSpPr>
        <dsp:cNvPr id="0" name=""/>
        <dsp:cNvSpPr/>
      </dsp:nvSpPr>
      <dsp:spPr>
        <a:xfrm>
          <a:off x="3511182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587978"/>
            <a:satOff val="3305"/>
            <a:lumOff val="-5925"/>
            <a:alphaOff val="0"/>
          </a:schemeClr>
        </a:solidFill>
        <a:ln w="12700" cap="flat" cmpd="sng" algn="ctr">
          <a:solidFill>
            <a:schemeClr val="accent4">
              <a:hueOff val="3587978"/>
              <a:satOff val="3305"/>
              <a:lumOff val="-5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5DBBE-2AE1-44DC-BE0F-0421C4EB6CD2}">
      <dsp:nvSpPr>
        <dsp:cNvPr id="0" name=""/>
        <dsp:cNvSpPr/>
      </dsp:nvSpPr>
      <dsp:spPr>
        <a:xfrm>
          <a:off x="4174235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737477"/>
            <a:satOff val="3443"/>
            <a:lumOff val="-6172"/>
            <a:alphaOff val="0"/>
          </a:schemeClr>
        </a:solidFill>
        <a:ln w="12700" cap="flat" cmpd="sng" algn="ctr">
          <a:solidFill>
            <a:schemeClr val="accent4">
              <a:hueOff val="3737477"/>
              <a:satOff val="3443"/>
              <a:lumOff val="-61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00FA8-70D7-459A-81FE-962456315914}">
      <dsp:nvSpPr>
        <dsp:cNvPr id="0" name=""/>
        <dsp:cNvSpPr/>
      </dsp:nvSpPr>
      <dsp:spPr>
        <a:xfrm>
          <a:off x="4836765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3886976"/>
            <a:satOff val="3580"/>
            <a:lumOff val="-6419"/>
            <a:alphaOff val="0"/>
          </a:schemeClr>
        </a:solidFill>
        <a:ln w="12700" cap="flat" cmpd="sng" algn="ctr">
          <a:solidFill>
            <a:schemeClr val="accent4">
              <a:hueOff val="3886976"/>
              <a:satOff val="3580"/>
              <a:lumOff val="-6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F972E-B210-41F8-9CF5-63A8968BB396}">
      <dsp:nvSpPr>
        <dsp:cNvPr id="0" name=""/>
        <dsp:cNvSpPr/>
      </dsp:nvSpPr>
      <dsp:spPr>
        <a:xfrm>
          <a:off x="5499818" y="4543300"/>
          <a:ext cx="1102993" cy="872897"/>
        </a:xfrm>
        <a:prstGeom prst="chevron">
          <a:avLst>
            <a:gd name="adj" fmla="val 70610"/>
          </a:avLst>
        </a:prstGeom>
        <a:solidFill>
          <a:schemeClr val="accent4">
            <a:hueOff val="4036475"/>
            <a:satOff val="3718"/>
            <a:lumOff val="-6666"/>
            <a:alphaOff val="0"/>
          </a:schemeClr>
        </a:solidFill>
        <a:ln w="12700" cap="flat" cmpd="sng" algn="ctr">
          <a:solidFill>
            <a:schemeClr val="accent4">
              <a:hueOff val="4036475"/>
              <a:satOff val="3718"/>
              <a:lumOff val="-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C9F12-D070-4710-9898-26F83F152699}">
      <dsp:nvSpPr>
        <dsp:cNvPr id="0" name=""/>
        <dsp:cNvSpPr/>
      </dsp:nvSpPr>
      <dsp:spPr>
        <a:xfrm>
          <a:off x="1523071" y="4630589"/>
          <a:ext cx="4774924" cy="6983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36475"/>
              <a:satOff val="3718"/>
              <a:lumOff val="-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Menangani</a:t>
          </a:r>
          <a:r>
            <a:rPr lang="id-ID" sz="1900" kern="1200" baseline="0" dirty="0" smtClean="0"/>
            <a:t> fungsionalitas yang dibutuhkan oleh beberapa aplikasi</a:t>
          </a:r>
          <a:endParaRPr lang="id-ID" sz="1900" kern="1200" dirty="0"/>
        </a:p>
      </dsp:txBody>
      <dsp:txXfrm>
        <a:off x="1523071" y="4630589"/>
        <a:ext cx="4774924" cy="698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5EB5-C8F6-46F1-9BBF-4F764B6924D9}">
      <dsp:nvSpPr>
        <dsp:cNvPr id="0" name=""/>
        <dsp:cNvSpPr/>
      </dsp:nvSpPr>
      <dsp:spPr>
        <a:xfrm rot="5400000">
          <a:off x="7443808" y="-3236113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Disebut juga arsitektur client/server yang menggunakan server web untuk menyediakan layanan untuk client</a:t>
          </a:r>
          <a:endParaRPr lang="id-ID" sz="1300" kern="1200" dirty="0"/>
        </a:p>
      </dsp:txBody>
      <dsp:txXfrm rot="-5400000">
        <a:off x="4121737" y="119318"/>
        <a:ext cx="7294174" cy="616672"/>
      </dsp:txXfrm>
    </dsp:sp>
    <dsp:sp modelId="{B15A15B3-6ADB-44A0-8BBC-6423CF85FB8F}">
      <dsp:nvSpPr>
        <dsp:cNvPr id="0" name=""/>
        <dsp:cNvSpPr/>
      </dsp:nvSpPr>
      <dsp:spPr>
        <a:xfrm>
          <a:off x="35025" y="0"/>
          <a:ext cx="4121737" cy="8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2 lapisan</a:t>
          </a:r>
          <a:endParaRPr lang="id-ID" sz="2400" kern="1200" dirty="0"/>
        </a:p>
      </dsp:txBody>
      <dsp:txXfrm>
        <a:off x="76726" y="41701"/>
        <a:ext cx="4038335" cy="770838"/>
      </dsp:txXfrm>
    </dsp:sp>
    <dsp:sp modelId="{75B95215-FFEB-4A7E-8B2B-F02560C4249A}">
      <dsp:nvSpPr>
        <dsp:cNvPr id="0" name=""/>
        <dsp:cNvSpPr/>
      </dsp:nvSpPr>
      <dsp:spPr>
        <a:xfrm rot="5400000">
          <a:off x="7443808" y="-2339161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-2349934"/>
            <a:satOff val="-1625"/>
            <a:lumOff val="-1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349934"/>
              <a:satOff val="-1625"/>
              <a:lumOff val="-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Mengijinkan kita untuk mengorganisasikan aplikasi web dalam banyak lapisan seperti (lapisan data, bisnis, presentasi)</a:t>
          </a:r>
          <a:endParaRPr lang="id-ID" sz="1300" kern="1200" dirty="0"/>
        </a:p>
      </dsp:txBody>
      <dsp:txXfrm rot="-5400000">
        <a:off x="4121737" y="1016270"/>
        <a:ext cx="7294174" cy="616672"/>
      </dsp:txXfrm>
    </dsp:sp>
    <dsp:sp modelId="{6AAA64CD-8CC2-423A-A619-1291844C966E}">
      <dsp:nvSpPr>
        <dsp:cNvPr id="0" name=""/>
        <dsp:cNvSpPr/>
      </dsp:nvSpPr>
      <dsp:spPr>
        <a:xfrm>
          <a:off x="0" y="897485"/>
          <a:ext cx="4121737" cy="854240"/>
        </a:xfrm>
        <a:prstGeom prst="roundRect">
          <a:avLst/>
        </a:prstGeom>
        <a:solidFill>
          <a:schemeClr val="accent5">
            <a:hueOff val="-2327035"/>
            <a:satOff val="-2763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N-Lapisan</a:t>
          </a:r>
          <a:endParaRPr lang="id-ID" sz="2400" kern="1200" dirty="0"/>
        </a:p>
      </dsp:txBody>
      <dsp:txXfrm>
        <a:off x="41701" y="939186"/>
        <a:ext cx="4038335" cy="770838"/>
      </dsp:txXfrm>
    </dsp:sp>
    <dsp:sp modelId="{65D0B355-6C30-45F8-9F03-28E643E28445}">
      <dsp:nvSpPr>
        <dsp:cNvPr id="0" name=""/>
        <dsp:cNvSpPr/>
      </dsp:nvSpPr>
      <dsp:spPr>
        <a:xfrm rot="5400000">
          <a:off x="7443808" y="-1442209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-4699869"/>
            <a:satOff val="-3250"/>
            <a:lumOff val="-26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699869"/>
              <a:satOff val="-325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Sistem internal atau eksternal, basis data yang ada, dan antar muka untuk mitra bisnis eksternal dapat diintegrasikan ke dalam aplikasi web pada tingkatan presentasi, logika aplikasi dan konten </a:t>
          </a:r>
          <a:endParaRPr lang="id-ID" sz="1300" kern="1200" dirty="0"/>
        </a:p>
      </dsp:txBody>
      <dsp:txXfrm rot="-5400000">
        <a:off x="4121737" y="1913222"/>
        <a:ext cx="7294174" cy="616672"/>
      </dsp:txXfrm>
    </dsp:sp>
    <dsp:sp modelId="{1639A293-24D0-4EB3-B126-8996F1231F91}">
      <dsp:nvSpPr>
        <dsp:cNvPr id="0" name=""/>
        <dsp:cNvSpPr/>
      </dsp:nvSpPr>
      <dsp:spPr>
        <a:xfrm>
          <a:off x="0" y="1794437"/>
          <a:ext cx="4121737" cy="854240"/>
        </a:xfrm>
        <a:prstGeom prst="roundRect">
          <a:avLst/>
        </a:prstGeom>
        <a:solidFill>
          <a:schemeClr val="accent5">
            <a:hueOff val="-4654070"/>
            <a:satOff val="-5525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Terintegrasi</a:t>
          </a:r>
          <a:endParaRPr lang="id-ID" sz="2400" kern="1200" dirty="0"/>
        </a:p>
      </dsp:txBody>
      <dsp:txXfrm>
        <a:off x="41701" y="1836138"/>
        <a:ext cx="4038335" cy="770838"/>
      </dsp:txXfrm>
    </dsp:sp>
    <dsp:sp modelId="{98057F06-3A21-4BCB-B7CA-8F0CD9B6E528}">
      <dsp:nvSpPr>
        <dsp:cNvPr id="0" name=""/>
        <dsp:cNvSpPr/>
      </dsp:nvSpPr>
      <dsp:spPr>
        <a:xfrm rot="5400000">
          <a:off x="7443808" y="-545257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-7049803"/>
            <a:satOff val="-4874"/>
            <a:lumOff val="-3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049803"/>
              <a:satOff val="-4874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Aplikasi web memadukan dari tiga kategori yaitu data terstruktur, dokumen dan multimedia</a:t>
          </a:r>
          <a:endParaRPr lang="id-ID" sz="1300" kern="1200" dirty="0"/>
        </a:p>
      </dsp:txBody>
      <dsp:txXfrm rot="-5400000">
        <a:off x="4121737" y="2810174"/>
        <a:ext cx="7294174" cy="616672"/>
      </dsp:txXfrm>
    </dsp:sp>
    <dsp:sp modelId="{73C49D4F-D239-4508-B111-3924EEE70245}">
      <dsp:nvSpPr>
        <dsp:cNvPr id="0" name=""/>
        <dsp:cNvSpPr/>
      </dsp:nvSpPr>
      <dsp:spPr>
        <a:xfrm>
          <a:off x="0" y="2691389"/>
          <a:ext cx="4121737" cy="854240"/>
        </a:xfrm>
        <a:prstGeom prst="roundRect">
          <a:avLst/>
        </a:prstGeom>
        <a:solidFill>
          <a:schemeClr val="accent5">
            <a:hueOff val="-6981104"/>
            <a:satOff val="-8288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Data-Aspect</a:t>
          </a:r>
          <a:endParaRPr lang="id-ID" sz="2400" kern="1200" dirty="0"/>
        </a:p>
      </dsp:txBody>
      <dsp:txXfrm>
        <a:off x="41701" y="2733090"/>
        <a:ext cx="4038335" cy="770838"/>
      </dsp:txXfrm>
    </dsp:sp>
    <dsp:sp modelId="{9F990120-CB44-4B1A-BF25-4260D47B4382}">
      <dsp:nvSpPr>
        <dsp:cNvPr id="0" name=""/>
        <dsp:cNvSpPr/>
      </dsp:nvSpPr>
      <dsp:spPr>
        <a:xfrm rot="5400000">
          <a:off x="7443808" y="351695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-9399738"/>
            <a:satOff val="-6499"/>
            <a:lumOff val="-52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399738"/>
              <a:satOff val="-6499"/>
              <a:lumOff val="-5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Sejumlah alat dan pendekatan tersedia untuk mengintegrasikan basis data secara langsung dari ekstensi server web</a:t>
          </a:r>
          <a:endParaRPr lang="id-ID" sz="1300" kern="1200" dirty="0"/>
        </a:p>
      </dsp:txBody>
      <dsp:txXfrm rot="-5400000">
        <a:off x="4121737" y="3707126"/>
        <a:ext cx="7294174" cy="616672"/>
      </dsp:txXfrm>
    </dsp:sp>
    <dsp:sp modelId="{A0257835-EA73-4B21-91C8-0A975CD5CA5A}">
      <dsp:nvSpPr>
        <dsp:cNvPr id="0" name=""/>
        <dsp:cNvSpPr/>
      </dsp:nvSpPr>
      <dsp:spPr>
        <a:xfrm>
          <a:off x="0" y="3588342"/>
          <a:ext cx="4121737" cy="854240"/>
        </a:xfrm>
        <a:prstGeom prst="roundRect">
          <a:avLst/>
        </a:prstGeom>
        <a:solidFill>
          <a:schemeClr val="accent5">
            <a:hueOff val="-9308139"/>
            <a:satOff val="-1105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Database-Centric</a:t>
          </a:r>
          <a:endParaRPr lang="id-ID" sz="2400" kern="1200" dirty="0"/>
        </a:p>
      </dsp:txBody>
      <dsp:txXfrm>
        <a:off x="41701" y="3630043"/>
        <a:ext cx="4038335" cy="770838"/>
      </dsp:txXfrm>
    </dsp:sp>
    <dsp:sp modelId="{7E0A9CB8-BFB3-4795-B3A3-DE663017A113}">
      <dsp:nvSpPr>
        <dsp:cNvPr id="0" name=""/>
        <dsp:cNvSpPr/>
      </dsp:nvSpPr>
      <dsp:spPr>
        <a:xfrm rot="5400000">
          <a:off x="7443808" y="1248647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-11749671"/>
            <a:satOff val="-8124"/>
            <a:lumOff val="-6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749671"/>
              <a:satOff val="-8124"/>
              <a:lumOff val="-6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Tambahan untuk data terstruktur yang ada di dalam basis data dan data multimedia pada media server,konten aplikasi</a:t>
          </a:r>
          <a:endParaRPr lang="id-ID" sz="1300" kern="1200" dirty="0"/>
        </a:p>
      </dsp:txBody>
      <dsp:txXfrm rot="-5400000">
        <a:off x="4121737" y="4604078"/>
        <a:ext cx="7294174" cy="616672"/>
      </dsp:txXfrm>
    </dsp:sp>
    <dsp:sp modelId="{09617D6D-21FC-4341-8158-E92F14BE28E0}">
      <dsp:nvSpPr>
        <dsp:cNvPr id="0" name=""/>
        <dsp:cNvSpPr/>
      </dsp:nvSpPr>
      <dsp:spPr>
        <a:xfrm>
          <a:off x="0" y="4485294"/>
          <a:ext cx="4121737" cy="854240"/>
        </a:xfrm>
        <a:prstGeom prst="roundRect">
          <a:avLst/>
        </a:prstGeom>
        <a:solidFill>
          <a:schemeClr val="accent5">
            <a:hueOff val="-11635173"/>
            <a:satOff val="-13813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Manajemen Dokumen Web</a:t>
          </a:r>
          <a:endParaRPr lang="id-ID" sz="2400" kern="1200" dirty="0"/>
        </a:p>
      </dsp:txBody>
      <dsp:txXfrm>
        <a:off x="41701" y="4526995"/>
        <a:ext cx="4038335" cy="770838"/>
      </dsp:txXfrm>
    </dsp:sp>
    <dsp:sp modelId="{9C633403-7D90-472E-9E02-BF163F8C0D12}">
      <dsp:nvSpPr>
        <dsp:cNvPr id="0" name=""/>
        <dsp:cNvSpPr/>
      </dsp:nvSpPr>
      <dsp:spPr>
        <a:xfrm rot="5400000">
          <a:off x="7443808" y="2145599"/>
          <a:ext cx="683392" cy="7327534"/>
        </a:xfrm>
        <a:prstGeom prst="round2SameRect">
          <a:avLst/>
        </a:prstGeom>
        <a:solidFill>
          <a:schemeClr val="accent5">
            <a:tint val="40000"/>
            <a:alpha val="90000"/>
            <a:hueOff val="-14099605"/>
            <a:satOff val="-9749"/>
            <a:lumOff val="-7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099605"/>
              <a:satOff val="-9749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Kemampuan untuk menangani  volume data yang besar memainkan peran yang menentukan ketika sistem menggunakan konten multimedia</a:t>
          </a:r>
          <a:endParaRPr lang="id-ID" sz="1300" kern="1200" dirty="0"/>
        </a:p>
      </dsp:txBody>
      <dsp:txXfrm rot="-5400000">
        <a:off x="4121737" y="5501030"/>
        <a:ext cx="7294174" cy="616672"/>
      </dsp:txXfrm>
    </dsp:sp>
    <dsp:sp modelId="{51D299FE-E9FF-4694-9729-2C57E290AEC3}">
      <dsp:nvSpPr>
        <dsp:cNvPr id="0" name=""/>
        <dsp:cNvSpPr/>
      </dsp:nvSpPr>
      <dsp:spPr>
        <a:xfrm>
          <a:off x="0" y="5382246"/>
          <a:ext cx="4121737" cy="854240"/>
        </a:xfrm>
        <a:prstGeom prst="roundRect">
          <a:avLst/>
        </a:prstGeom>
        <a:solidFill>
          <a:schemeClr val="accent5">
            <a:hueOff val="-13962209"/>
            <a:satOff val="-16576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Arsitektur Data multimedia</a:t>
          </a:r>
          <a:endParaRPr lang="id-ID" sz="2400" kern="1200" dirty="0"/>
        </a:p>
      </dsp:txBody>
      <dsp:txXfrm>
        <a:off x="41701" y="5423947"/>
        <a:ext cx="4038335" cy="770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10/12/2015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10/12/2015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ARSITEKTUR APLIKASI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SITI ASMIATUN,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DASAR ARSITEKTUR WEB 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92309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PENGEMBANGAN ARSITEKTUR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036345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Pola menguraikan masalah perulangan perancangan yang muncul dalam sebuah konteks perancangan spesifik dan mengusulkan solusi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368205"/>
              </p:ext>
            </p:extLst>
          </p:nvPr>
        </p:nvGraphicFramePr>
        <p:xfrm>
          <a:off x="6297613" y="1701800"/>
          <a:ext cx="4976812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Sistem perangkat lunak yang dapat digunakan kembali dengan fungsi umum yang telah diterapkan</a:t>
            </a:r>
          </a:p>
          <a:p>
            <a:r>
              <a:rPr lang="id-ID" dirty="0" smtClean="0"/>
              <a:t>Berfungsi sebagai media cetak </a:t>
            </a:r>
            <a:endParaRPr lang="id-ID" dirty="0"/>
          </a:p>
        </p:txBody>
      </p:sp>
      <p:sp>
        <p:nvSpPr>
          <p:cNvPr id="7" name="Hexagon 6"/>
          <p:cNvSpPr/>
          <p:nvPr/>
        </p:nvSpPr>
        <p:spPr>
          <a:xfrm>
            <a:off x="8038628" y="774700"/>
            <a:ext cx="1512168" cy="12961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USER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6094412" y="2713041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VIEW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9694812" y="2713041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dirty="0" smtClean="0"/>
              <a:t>CONTROLLER</a:t>
            </a:r>
            <a:endParaRPr lang="id-ID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8038628" y="4149080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MODEL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46540" y="1445049"/>
            <a:ext cx="792088" cy="12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9550796" y="1459125"/>
            <a:ext cx="1044116" cy="12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8938728" y="3433121"/>
            <a:ext cx="1656184" cy="71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flipH="1" flipV="1">
            <a:off x="6994512" y="3433121"/>
            <a:ext cx="1944216" cy="71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98468" y="191683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SEES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10342884" y="184001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USES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6454287" y="3789488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UPDATES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9838827" y="3722049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MANIPULATES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KATEGORI ARSITEKTUR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ASPEK LAPISAN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Sistem perangkat lunak terstruktur di dalam beberapa deretan bertingkat</a:t>
            </a:r>
          </a:p>
          <a:p>
            <a:r>
              <a:rPr lang="id-ID" dirty="0" smtClean="0"/>
              <a:t>Kebanyakan framwork pada field sistem terdistribusi dan aplikasi web 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ASPEK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d-ID" dirty="0" smtClean="0"/>
              <a:t>Dibagi menjadi dua yaitu data terstruktur dan tidak terstruktur</a:t>
            </a:r>
          </a:p>
          <a:p>
            <a:r>
              <a:rPr lang="id-ID" dirty="0" smtClean="0"/>
              <a:t>Data terstruktur contohnya struktur xml</a:t>
            </a:r>
          </a:p>
          <a:p>
            <a:r>
              <a:rPr lang="id-ID" dirty="0" smtClean="0"/>
              <a:t>Data tidak terstruktur contohnya konten multimedia, seperti citra, audio,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844" y="548680"/>
            <a:ext cx="4977104" cy="3962400"/>
          </a:xfrm>
        </p:spPr>
        <p:txBody>
          <a:bodyPr/>
          <a:lstStyle/>
          <a:p>
            <a:r>
              <a:rPr lang="id-ID" dirty="0" smtClean="0"/>
              <a:t>Peningkatan distribusi sistem perangkat lunak telah mendorong pengembangan yang mengarah pada arsitektur dan infrastruktur distribusi data dan pesan seperti :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15091669"/>
              </p:ext>
            </p:extLst>
          </p:nvPr>
        </p:nvGraphicFramePr>
        <p:xfrm>
          <a:off x="6166420" y="1844824"/>
          <a:ext cx="4976812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3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 smtClean="0"/>
              <a:t>KOMPONEN DARI ARSITEKTUR APLIKASI WEB GENERIK</a:t>
            </a:r>
            <a:endParaRPr lang="en-US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03068421"/>
              </p:ext>
            </p:extLst>
          </p:nvPr>
        </p:nvGraphicFramePr>
        <p:xfrm>
          <a:off x="-530324" y="620688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7808330"/>
              </p:ext>
            </p:extLst>
          </p:nvPr>
        </p:nvGraphicFramePr>
        <p:xfrm>
          <a:off x="4870276" y="620688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788" y="26480"/>
            <a:ext cx="10157354" cy="13970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LAPISAN ARSITEKTUR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6089296"/>
              </p:ext>
            </p:extLst>
          </p:nvPr>
        </p:nvGraphicFramePr>
        <p:xfrm>
          <a:off x="477788" y="631096"/>
          <a:ext cx="11449272" cy="6237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11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504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Books 16x9</vt:lpstr>
      <vt:lpstr>ARSITEKTUR APLIKASI WEB</vt:lpstr>
      <vt:lpstr>DASAR ARSITEKTUR WEB </vt:lpstr>
      <vt:lpstr>PENGEMBANGAN ARSITEKTUR</vt:lpstr>
      <vt:lpstr>POLA</vt:lpstr>
      <vt:lpstr>FRAMEWORK</vt:lpstr>
      <vt:lpstr>KATEGORI ARSITEKTUR</vt:lpstr>
      <vt:lpstr>PowerPoint Presentation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2015-10-12T07:23:54Z</dcterms:created>
  <dcterms:modified xsi:type="dcterms:W3CDTF">2015-10-12T11:43:16Z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