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7" r:id="rId2"/>
    <p:sldId id="258" r:id="rId3"/>
    <p:sldId id="259" r:id="rId4"/>
    <p:sldId id="271" r:id="rId5"/>
    <p:sldId id="272" r:id="rId6"/>
    <p:sldId id="273" r:id="rId7"/>
    <p:sldId id="260" r:id="rId8"/>
    <p:sldId id="261" r:id="rId9"/>
    <p:sldId id="274" r:id="rId10"/>
    <p:sldId id="262" r:id="rId11"/>
    <p:sldId id="263" r:id="rId12"/>
    <p:sldId id="264" r:id="rId13"/>
    <p:sldId id="265" r:id="rId14"/>
    <p:sldId id="275" r:id="rId15"/>
    <p:sldId id="266" r:id="rId16"/>
    <p:sldId id="267" r:id="rId17"/>
    <p:sldId id="268" r:id="rId18"/>
    <p:sldId id="269" r:id="rId19"/>
    <p:sldId id="270"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1A143-6530-4696-BFE5-70ADB0DE43C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id-ID"/>
        </a:p>
      </dgm:t>
    </dgm:pt>
    <dgm:pt modelId="{5374D45D-98C6-4C7D-8B6A-F33BA0A7BD8C}">
      <dgm:prSet phldrT="[Text]"/>
      <dgm:spPr/>
      <dgm:t>
        <a:bodyPr/>
        <a:lstStyle/>
        <a:p>
          <a:r>
            <a:rPr lang="id-ID" dirty="0" smtClean="0"/>
            <a:t>Server Side Includes (SSI)</a:t>
          </a:r>
          <a:endParaRPr lang="id-ID" dirty="0"/>
        </a:p>
      </dgm:t>
    </dgm:pt>
    <dgm:pt modelId="{95B1A2B1-7CDF-4A04-ADE2-A53B301E6E0C}" type="parTrans" cxnId="{2C769994-3D3B-43E4-B653-B2E69366A1A7}">
      <dgm:prSet/>
      <dgm:spPr/>
      <dgm:t>
        <a:bodyPr/>
        <a:lstStyle/>
        <a:p>
          <a:endParaRPr lang="id-ID"/>
        </a:p>
      </dgm:t>
    </dgm:pt>
    <dgm:pt modelId="{A2C7F8CA-811F-4121-ADD4-4413CD1FC4F0}" type="sibTrans" cxnId="{2C769994-3D3B-43E4-B653-B2E69366A1A7}">
      <dgm:prSet/>
      <dgm:spPr/>
      <dgm:t>
        <a:bodyPr/>
        <a:lstStyle/>
        <a:p>
          <a:endParaRPr lang="id-ID"/>
        </a:p>
      </dgm:t>
    </dgm:pt>
    <dgm:pt modelId="{790C91F0-73C5-4F17-8EA7-ECBF02CDB967}">
      <dgm:prSet phldrT="[Text]"/>
      <dgm:spPr/>
      <dgm:t>
        <a:bodyPr/>
        <a:lstStyle/>
        <a:p>
          <a:r>
            <a:rPr lang="id-ID" dirty="0" smtClean="0"/>
            <a:t>Tambahan untuk CGI Script pada aplikasi web awal</a:t>
          </a:r>
          <a:endParaRPr lang="id-ID" dirty="0"/>
        </a:p>
      </dgm:t>
    </dgm:pt>
    <dgm:pt modelId="{6FAC32D0-CBD6-4F84-9F8E-FA94547EC071}" type="parTrans" cxnId="{EA889A1E-0199-4B61-8C03-456C9865867C}">
      <dgm:prSet/>
      <dgm:spPr/>
      <dgm:t>
        <a:bodyPr/>
        <a:lstStyle/>
        <a:p>
          <a:endParaRPr lang="id-ID"/>
        </a:p>
      </dgm:t>
    </dgm:pt>
    <dgm:pt modelId="{FF63AB23-6B7E-4CC7-B6B5-288EF822DBE4}" type="sibTrans" cxnId="{EA889A1E-0199-4B61-8C03-456C9865867C}">
      <dgm:prSet/>
      <dgm:spPr/>
      <dgm:t>
        <a:bodyPr/>
        <a:lstStyle/>
        <a:p>
          <a:endParaRPr lang="id-ID"/>
        </a:p>
      </dgm:t>
    </dgm:pt>
    <dgm:pt modelId="{0438A2BC-6D9A-4D03-A358-D4F43A31BDEB}">
      <dgm:prSet phldrT="[Text]"/>
      <dgm:spPr/>
      <dgm:t>
        <a:bodyPr/>
        <a:lstStyle/>
        <a:p>
          <a:r>
            <a:rPr lang="id-ID" dirty="0" smtClean="0"/>
            <a:t>Mencakup eksekusi perintah sistem</a:t>
          </a:r>
          <a:endParaRPr lang="id-ID" dirty="0"/>
        </a:p>
      </dgm:t>
    </dgm:pt>
    <dgm:pt modelId="{32542BAD-053B-4174-B34F-E9D6C508563D}" type="parTrans" cxnId="{36FACB50-8A3E-4787-959C-89F97D6CDC9A}">
      <dgm:prSet/>
      <dgm:spPr/>
      <dgm:t>
        <a:bodyPr/>
        <a:lstStyle/>
        <a:p>
          <a:endParaRPr lang="id-ID"/>
        </a:p>
      </dgm:t>
    </dgm:pt>
    <dgm:pt modelId="{3FF47A83-2511-481F-B9F4-78A1490F0C61}" type="sibTrans" cxnId="{36FACB50-8A3E-4787-959C-89F97D6CDC9A}">
      <dgm:prSet/>
      <dgm:spPr/>
      <dgm:t>
        <a:bodyPr/>
        <a:lstStyle/>
        <a:p>
          <a:endParaRPr lang="id-ID"/>
        </a:p>
      </dgm:t>
    </dgm:pt>
    <dgm:pt modelId="{08E12E67-E86C-4244-BF89-ABAACEF1DD5C}">
      <dgm:prSet phldrT="[Text]"/>
      <dgm:spPr/>
      <dgm:t>
        <a:bodyPr/>
        <a:lstStyle/>
        <a:p>
          <a:r>
            <a:rPr lang="id-ID" dirty="0" smtClean="0"/>
            <a:t>Cold Fusion</a:t>
          </a:r>
          <a:endParaRPr lang="id-ID" dirty="0"/>
        </a:p>
      </dgm:t>
    </dgm:pt>
    <dgm:pt modelId="{E5152C98-5075-4A02-968E-35724E0B2591}" type="parTrans" cxnId="{C77D6299-3891-4DAD-9F28-679743F3B887}">
      <dgm:prSet/>
      <dgm:spPr/>
      <dgm:t>
        <a:bodyPr/>
        <a:lstStyle/>
        <a:p>
          <a:endParaRPr lang="id-ID"/>
        </a:p>
      </dgm:t>
    </dgm:pt>
    <dgm:pt modelId="{AD7C8207-7C6E-49AA-96C4-B15AADA0F911}" type="sibTrans" cxnId="{C77D6299-3891-4DAD-9F28-679743F3B887}">
      <dgm:prSet/>
      <dgm:spPr/>
      <dgm:t>
        <a:bodyPr/>
        <a:lstStyle/>
        <a:p>
          <a:endParaRPr lang="id-ID"/>
        </a:p>
      </dgm:t>
    </dgm:pt>
    <dgm:pt modelId="{61F65992-759E-4830-AFA8-336838AAF254}">
      <dgm:prSet phldrT="[Text]"/>
      <dgm:spPr/>
      <dgm:t>
        <a:bodyPr/>
        <a:lstStyle/>
        <a:p>
          <a:r>
            <a:rPr lang="id-ID" dirty="0" smtClean="0"/>
            <a:t>Menyajikan salah satu pendekatan template komersial pertama untuk generasi halaman sisi server dinamis. </a:t>
          </a:r>
          <a:endParaRPr lang="id-ID" dirty="0"/>
        </a:p>
      </dgm:t>
    </dgm:pt>
    <dgm:pt modelId="{5B4EB8A2-D457-4346-BE9C-D11C949D4F34}" type="parTrans" cxnId="{6A01A181-A07D-4672-B82B-702622F32624}">
      <dgm:prSet/>
      <dgm:spPr/>
      <dgm:t>
        <a:bodyPr/>
        <a:lstStyle/>
        <a:p>
          <a:endParaRPr lang="id-ID"/>
        </a:p>
      </dgm:t>
    </dgm:pt>
    <dgm:pt modelId="{5F3A93F7-F924-46F3-B2C3-8F134C777474}" type="sibTrans" cxnId="{6A01A181-A07D-4672-B82B-702622F32624}">
      <dgm:prSet/>
      <dgm:spPr/>
      <dgm:t>
        <a:bodyPr/>
        <a:lstStyle/>
        <a:p>
          <a:endParaRPr lang="id-ID"/>
        </a:p>
      </dgm:t>
    </dgm:pt>
    <dgm:pt modelId="{797FAD92-3371-4ED5-9103-6D07E2B0B561}">
      <dgm:prSet phldrT="[Text]"/>
      <dgm:spPr/>
      <dgm:t>
        <a:bodyPr/>
        <a:lstStyle/>
        <a:p>
          <a:r>
            <a:rPr lang="id-ID" dirty="0" smtClean="0"/>
            <a:t>Query yang sangat sederhana utk penciptaan dan penggunaan</a:t>
          </a:r>
          <a:endParaRPr lang="id-ID" dirty="0"/>
        </a:p>
      </dgm:t>
    </dgm:pt>
    <dgm:pt modelId="{54ADDDE7-B92B-427C-A7ED-9B126A89F958}" type="parTrans" cxnId="{3CFAE0C7-071B-4E01-ACA0-D9C3328642C9}">
      <dgm:prSet/>
      <dgm:spPr/>
      <dgm:t>
        <a:bodyPr/>
        <a:lstStyle/>
        <a:p>
          <a:endParaRPr lang="id-ID"/>
        </a:p>
      </dgm:t>
    </dgm:pt>
    <dgm:pt modelId="{055810E9-3369-4C11-BECA-3B943A821B18}" type="sibTrans" cxnId="{3CFAE0C7-071B-4E01-ACA0-D9C3328642C9}">
      <dgm:prSet/>
      <dgm:spPr/>
      <dgm:t>
        <a:bodyPr/>
        <a:lstStyle/>
        <a:p>
          <a:endParaRPr lang="id-ID"/>
        </a:p>
      </dgm:t>
    </dgm:pt>
    <dgm:pt modelId="{79142DFC-559D-4DB6-A4DF-7A77E04F67B5}">
      <dgm:prSet phldrT="[Text]"/>
      <dgm:spPr/>
      <dgm:t>
        <a:bodyPr/>
        <a:lstStyle/>
        <a:p>
          <a:r>
            <a:rPr lang="id-ID" dirty="0" smtClean="0"/>
            <a:t>Web Macro</a:t>
          </a:r>
          <a:endParaRPr lang="id-ID" dirty="0"/>
        </a:p>
      </dgm:t>
    </dgm:pt>
    <dgm:pt modelId="{72D945BA-194C-42CA-8366-677E42FFEAE5}" type="parTrans" cxnId="{4A640C08-E74F-4078-A8AE-806612655C14}">
      <dgm:prSet/>
      <dgm:spPr/>
      <dgm:t>
        <a:bodyPr/>
        <a:lstStyle/>
        <a:p>
          <a:endParaRPr lang="id-ID"/>
        </a:p>
      </dgm:t>
    </dgm:pt>
    <dgm:pt modelId="{7E8C7963-70EA-4F80-B879-DB3B8E66E98C}" type="sibTrans" cxnId="{4A640C08-E74F-4078-A8AE-806612655C14}">
      <dgm:prSet/>
      <dgm:spPr/>
      <dgm:t>
        <a:bodyPr/>
        <a:lstStyle/>
        <a:p>
          <a:endParaRPr lang="id-ID"/>
        </a:p>
      </dgm:t>
    </dgm:pt>
    <dgm:pt modelId="{2C2E7B09-0823-4572-BE16-1920A7E532D5}">
      <dgm:prSet phldrT="[Text]"/>
      <dgm:spPr/>
      <dgm:t>
        <a:bodyPr/>
        <a:lstStyle/>
        <a:p>
          <a:r>
            <a:rPr lang="id-ID" dirty="0" smtClean="0"/>
            <a:t>Suatu pendekatan true template-based untuk generasi halaman dinamis.</a:t>
          </a:r>
          <a:endParaRPr lang="id-ID" dirty="0"/>
        </a:p>
      </dgm:t>
    </dgm:pt>
    <dgm:pt modelId="{0A02DA91-2EEA-4729-A1F8-89D2BC8C1220}" type="parTrans" cxnId="{4A538A6F-4B2F-44A9-AC5B-04C8B3CD4716}">
      <dgm:prSet/>
      <dgm:spPr/>
      <dgm:t>
        <a:bodyPr/>
        <a:lstStyle/>
        <a:p>
          <a:endParaRPr lang="id-ID"/>
        </a:p>
      </dgm:t>
    </dgm:pt>
    <dgm:pt modelId="{EB59C666-F4EE-42E4-A27B-E96277846D0B}" type="sibTrans" cxnId="{4A538A6F-4B2F-44A9-AC5B-04C8B3CD4716}">
      <dgm:prSet/>
      <dgm:spPr/>
      <dgm:t>
        <a:bodyPr/>
        <a:lstStyle/>
        <a:p>
          <a:endParaRPr lang="id-ID"/>
        </a:p>
      </dgm:t>
    </dgm:pt>
    <dgm:pt modelId="{0526D511-D8C8-45C7-AB7C-8938D16E273A}">
      <dgm:prSet phldrT="[Text]"/>
      <dgm:spPr/>
      <dgm:t>
        <a:bodyPr/>
        <a:lstStyle/>
        <a:p>
          <a:r>
            <a:rPr lang="id-ID" dirty="0" smtClean="0"/>
            <a:t>Aplikasi ini berhubungan dengan paradigma MVC</a:t>
          </a:r>
          <a:endParaRPr lang="id-ID" dirty="0"/>
        </a:p>
      </dgm:t>
    </dgm:pt>
    <dgm:pt modelId="{33790609-AF9F-4135-95AC-C80478A1BCA4}" type="parTrans" cxnId="{6329CC88-ABF2-4BF3-AFF1-1431127B2F24}">
      <dgm:prSet/>
      <dgm:spPr/>
      <dgm:t>
        <a:bodyPr/>
        <a:lstStyle/>
        <a:p>
          <a:endParaRPr lang="id-ID"/>
        </a:p>
      </dgm:t>
    </dgm:pt>
    <dgm:pt modelId="{16AB9E91-4306-40FD-A136-0AF0E0D6A61E}" type="sibTrans" cxnId="{6329CC88-ABF2-4BF3-AFF1-1431127B2F24}">
      <dgm:prSet/>
      <dgm:spPr/>
      <dgm:t>
        <a:bodyPr/>
        <a:lstStyle/>
        <a:p>
          <a:endParaRPr lang="id-ID"/>
        </a:p>
      </dgm:t>
    </dgm:pt>
    <dgm:pt modelId="{7711E8C6-8A00-43EB-9771-81AD18EC47C8}">
      <dgm:prSet phldrT="[Text]"/>
      <dgm:spPr/>
      <dgm:t>
        <a:bodyPr/>
        <a:lstStyle/>
        <a:p>
          <a:r>
            <a:rPr lang="id-ID" dirty="0" smtClean="0"/>
            <a:t>Hasil eksekusi CGI script</a:t>
          </a:r>
          <a:endParaRPr lang="id-ID" dirty="0"/>
        </a:p>
      </dgm:t>
    </dgm:pt>
    <dgm:pt modelId="{EE312994-2318-4D00-964D-CAEC0D052DDB}" type="parTrans" cxnId="{F516427F-CBDF-4447-B63B-5631052E6839}">
      <dgm:prSet/>
      <dgm:spPr/>
      <dgm:t>
        <a:bodyPr/>
        <a:lstStyle/>
        <a:p>
          <a:endParaRPr lang="id-ID"/>
        </a:p>
      </dgm:t>
    </dgm:pt>
    <dgm:pt modelId="{5A79220E-CA6D-4851-9E4F-7E34E42A13EA}" type="sibTrans" cxnId="{F516427F-CBDF-4447-B63B-5631052E6839}">
      <dgm:prSet/>
      <dgm:spPr/>
      <dgm:t>
        <a:bodyPr/>
        <a:lstStyle/>
        <a:p>
          <a:endParaRPr lang="id-ID"/>
        </a:p>
      </dgm:t>
    </dgm:pt>
    <dgm:pt modelId="{AB8D553B-8833-4361-8C85-14DD8B44A4BE}">
      <dgm:prSet phldrT="[Text]"/>
      <dgm:spPr/>
      <dgm:t>
        <a:bodyPr/>
        <a:lstStyle/>
        <a:p>
          <a:r>
            <a:rPr lang="id-ID" dirty="0" smtClean="0"/>
            <a:t>Variabel lingkungan CGI berhubungan permintaan</a:t>
          </a:r>
          <a:endParaRPr lang="id-ID" dirty="0"/>
        </a:p>
      </dgm:t>
    </dgm:pt>
    <dgm:pt modelId="{2A9721E7-FAD0-4886-9B8C-7EF9961F07BE}" type="parTrans" cxnId="{10D409DE-0C68-401B-87A5-47E53609EB3F}">
      <dgm:prSet/>
      <dgm:spPr/>
      <dgm:t>
        <a:bodyPr/>
        <a:lstStyle/>
        <a:p>
          <a:endParaRPr lang="id-ID"/>
        </a:p>
      </dgm:t>
    </dgm:pt>
    <dgm:pt modelId="{3C10DBD5-3428-4FF2-908A-DF4BB3E25F5D}" type="sibTrans" cxnId="{10D409DE-0C68-401B-87A5-47E53609EB3F}">
      <dgm:prSet/>
      <dgm:spPr/>
      <dgm:t>
        <a:bodyPr/>
        <a:lstStyle/>
        <a:p>
          <a:endParaRPr lang="id-ID"/>
        </a:p>
      </dgm:t>
    </dgm:pt>
    <dgm:pt modelId="{78BA9743-116F-464C-9DE5-58260DFADBA4}">
      <dgm:prSet phldrT="[Text]"/>
      <dgm:spPr/>
      <dgm:t>
        <a:bodyPr/>
        <a:lstStyle/>
        <a:p>
          <a:r>
            <a:rPr lang="id-ID" dirty="0" smtClean="0"/>
            <a:t>Format Tanggal dan waktu</a:t>
          </a:r>
          <a:endParaRPr lang="id-ID" dirty="0"/>
        </a:p>
      </dgm:t>
    </dgm:pt>
    <dgm:pt modelId="{381993E3-61FB-4253-9BCB-DA8DEBEAA3A9}" type="parTrans" cxnId="{54332CDE-AD31-4545-A91A-2BCF40D37221}">
      <dgm:prSet/>
      <dgm:spPr/>
      <dgm:t>
        <a:bodyPr/>
        <a:lstStyle/>
        <a:p>
          <a:endParaRPr lang="id-ID"/>
        </a:p>
      </dgm:t>
    </dgm:pt>
    <dgm:pt modelId="{B88F6004-5E87-4D2A-ADF2-061B32B89638}" type="sibTrans" cxnId="{54332CDE-AD31-4545-A91A-2BCF40D37221}">
      <dgm:prSet/>
      <dgm:spPr/>
      <dgm:t>
        <a:bodyPr/>
        <a:lstStyle/>
        <a:p>
          <a:endParaRPr lang="id-ID"/>
        </a:p>
      </dgm:t>
    </dgm:pt>
    <dgm:pt modelId="{2BC2044B-5B69-4B49-A9F7-6BC0736D782F}">
      <dgm:prSet/>
      <dgm:spPr/>
      <dgm:t>
        <a:bodyPr/>
        <a:lstStyle/>
        <a:p>
          <a:r>
            <a:rPr lang="id-ID" dirty="0" smtClean="0"/>
            <a:t>Setiap Form dari akses data bertindak seperti halnya query </a:t>
          </a:r>
          <a:endParaRPr lang="id-ID" dirty="0"/>
        </a:p>
      </dgm:t>
    </dgm:pt>
    <dgm:pt modelId="{44F182DC-A882-4692-BAD4-4CA84FC36C08}" type="parTrans" cxnId="{6A59EF8F-9C22-41DE-A0AA-52C25DE75309}">
      <dgm:prSet/>
      <dgm:spPr/>
      <dgm:t>
        <a:bodyPr/>
        <a:lstStyle/>
        <a:p>
          <a:endParaRPr lang="id-ID"/>
        </a:p>
      </dgm:t>
    </dgm:pt>
    <dgm:pt modelId="{4FA1535B-8579-4147-A4A3-39FA8744F523}" type="sibTrans" cxnId="{6A59EF8F-9C22-41DE-A0AA-52C25DE75309}">
      <dgm:prSet/>
      <dgm:spPr/>
      <dgm:t>
        <a:bodyPr/>
        <a:lstStyle/>
        <a:p>
          <a:endParaRPr lang="id-ID"/>
        </a:p>
      </dgm:t>
    </dgm:pt>
    <dgm:pt modelId="{A181B67C-E1F4-4028-97EF-FD55304CB53F}" type="pres">
      <dgm:prSet presAssocID="{1BA1A143-6530-4696-BFE5-70ADB0DE43CB}" presName="linearFlow" presStyleCnt="0">
        <dgm:presLayoutVars>
          <dgm:dir/>
          <dgm:animLvl val="lvl"/>
          <dgm:resizeHandles val="exact"/>
        </dgm:presLayoutVars>
      </dgm:prSet>
      <dgm:spPr/>
    </dgm:pt>
    <dgm:pt modelId="{6AF74E7A-C910-4C4B-9691-E854A5590A8D}" type="pres">
      <dgm:prSet presAssocID="{5374D45D-98C6-4C7D-8B6A-F33BA0A7BD8C}" presName="composite" presStyleCnt="0"/>
      <dgm:spPr/>
    </dgm:pt>
    <dgm:pt modelId="{276C45E3-008E-4437-8EFC-6E5D4B7E7B81}" type="pres">
      <dgm:prSet presAssocID="{5374D45D-98C6-4C7D-8B6A-F33BA0A7BD8C}" presName="parentText" presStyleLbl="alignNode1" presStyleIdx="0" presStyleCnt="3">
        <dgm:presLayoutVars>
          <dgm:chMax val="1"/>
          <dgm:bulletEnabled val="1"/>
        </dgm:presLayoutVars>
      </dgm:prSet>
      <dgm:spPr/>
    </dgm:pt>
    <dgm:pt modelId="{9312D9D9-4EB4-4FD9-A44B-23397C12284B}" type="pres">
      <dgm:prSet presAssocID="{5374D45D-98C6-4C7D-8B6A-F33BA0A7BD8C}" presName="descendantText" presStyleLbl="alignAcc1" presStyleIdx="0" presStyleCnt="3">
        <dgm:presLayoutVars>
          <dgm:bulletEnabled val="1"/>
        </dgm:presLayoutVars>
      </dgm:prSet>
      <dgm:spPr/>
      <dgm:t>
        <a:bodyPr/>
        <a:lstStyle/>
        <a:p>
          <a:endParaRPr lang="id-ID"/>
        </a:p>
      </dgm:t>
    </dgm:pt>
    <dgm:pt modelId="{9ACE5FEB-3D02-4F83-A64A-FF3B1DF9841E}" type="pres">
      <dgm:prSet presAssocID="{A2C7F8CA-811F-4121-ADD4-4413CD1FC4F0}" presName="sp" presStyleCnt="0"/>
      <dgm:spPr/>
    </dgm:pt>
    <dgm:pt modelId="{3D188E1C-36AB-4D81-8C0E-19CDF6C3F6CA}" type="pres">
      <dgm:prSet presAssocID="{08E12E67-E86C-4244-BF89-ABAACEF1DD5C}" presName="composite" presStyleCnt="0"/>
      <dgm:spPr/>
    </dgm:pt>
    <dgm:pt modelId="{D3ACAE21-1A24-4C2C-A64F-A0422049D278}" type="pres">
      <dgm:prSet presAssocID="{08E12E67-E86C-4244-BF89-ABAACEF1DD5C}" presName="parentText" presStyleLbl="alignNode1" presStyleIdx="1" presStyleCnt="3">
        <dgm:presLayoutVars>
          <dgm:chMax val="1"/>
          <dgm:bulletEnabled val="1"/>
        </dgm:presLayoutVars>
      </dgm:prSet>
      <dgm:spPr/>
    </dgm:pt>
    <dgm:pt modelId="{EB602D25-67D3-420F-805B-DA817774FAF9}" type="pres">
      <dgm:prSet presAssocID="{08E12E67-E86C-4244-BF89-ABAACEF1DD5C}" presName="descendantText" presStyleLbl="alignAcc1" presStyleIdx="1" presStyleCnt="3">
        <dgm:presLayoutVars>
          <dgm:bulletEnabled val="1"/>
        </dgm:presLayoutVars>
      </dgm:prSet>
      <dgm:spPr/>
      <dgm:t>
        <a:bodyPr/>
        <a:lstStyle/>
        <a:p>
          <a:endParaRPr lang="id-ID"/>
        </a:p>
      </dgm:t>
    </dgm:pt>
    <dgm:pt modelId="{73105BA4-03BA-4B6B-B7E1-F859EDD1D4AD}" type="pres">
      <dgm:prSet presAssocID="{AD7C8207-7C6E-49AA-96C4-B15AADA0F911}" presName="sp" presStyleCnt="0"/>
      <dgm:spPr/>
    </dgm:pt>
    <dgm:pt modelId="{105CC02A-32B7-46CE-B9D6-22613A30CF55}" type="pres">
      <dgm:prSet presAssocID="{79142DFC-559D-4DB6-A4DF-7A77E04F67B5}" presName="composite" presStyleCnt="0"/>
      <dgm:spPr/>
    </dgm:pt>
    <dgm:pt modelId="{AB74CEE9-AB72-4601-9CF6-95154F5110D3}" type="pres">
      <dgm:prSet presAssocID="{79142DFC-559D-4DB6-A4DF-7A77E04F67B5}" presName="parentText" presStyleLbl="alignNode1" presStyleIdx="2" presStyleCnt="3">
        <dgm:presLayoutVars>
          <dgm:chMax val="1"/>
          <dgm:bulletEnabled val="1"/>
        </dgm:presLayoutVars>
      </dgm:prSet>
      <dgm:spPr/>
    </dgm:pt>
    <dgm:pt modelId="{8F8A96FB-7AFA-4940-BD1A-9E95D675428E}" type="pres">
      <dgm:prSet presAssocID="{79142DFC-559D-4DB6-A4DF-7A77E04F67B5}" presName="descendantText" presStyleLbl="alignAcc1" presStyleIdx="2" presStyleCnt="3">
        <dgm:presLayoutVars>
          <dgm:bulletEnabled val="1"/>
        </dgm:presLayoutVars>
      </dgm:prSet>
      <dgm:spPr/>
      <dgm:t>
        <a:bodyPr/>
        <a:lstStyle/>
        <a:p>
          <a:endParaRPr lang="id-ID"/>
        </a:p>
      </dgm:t>
    </dgm:pt>
  </dgm:ptLst>
  <dgm:cxnLst>
    <dgm:cxn modelId="{672EB5BA-F5D3-492F-A9B7-549B9DE52FE2}" type="presOf" srcId="{08E12E67-E86C-4244-BF89-ABAACEF1DD5C}" destId="{D3ACAE21-1A24-4C2C-A64F-A0422049D278}" srcOrd="0" destOrd="0" presId="urn:microsoft.com/office/officeart/2005/8/layout/chevron2"/>
    <dgm:cxn modelId="{6329CC88-ABF2-4BF3-AFF1-1431127B2F24}" srcId="{79142DFC-559D-4DB6-A4DF-7A77E04F67B5}" destId="{0526D511-D8C8-45C7-AB7C-8938D16E273A}" srcOrd="1" destOrd="0" parTransId="{33790609-AF9F-4135-95AC-C80478A1BCA4}" sibTransId="{16AB9E91-4306-40FD-A136-0AF0E0D6A61E}"/>
    <dgm:cxn modelId="{4A538A6F-4B2F-44A9-AC5B-04C8B3CD4716}" srcId="{79142DFC-559D-4DB6-A4DF-7A77E04F67B5}" destId="{2C2E7B09-0823-4572-BE16-1920A7E532D5}" srcOrd="0" destOrd="0" parTransId="{0A02DA91-2EEA-4729-A1F8-89D2BC8C1220}" sibTransId="{EB59C666-F4EE-42E4-A27B-E96277846D0B}"/>
    <dgm:cxn modelId="{D925E095-34C5-4FE9-A323-F54F64B66EFF}" type="presOf" srcId="{79142DFC-559D-4DB6-A4DF-7A77E04F67B5}" destId="{AB74CEE9-AB72-4601-9CF6-95154F5110D3}" srcOrd="0" destOrd="0" presId="urn:microsoft.com/office/officeart/2005/8/layout/chevron2"/>
    <dgm:cxn modelId="{2C769994-3D3B-43E4-B653-B2E69366A1A7}" srcId="{1BA1A143-6530-4696-BFE5-70ADB0DE43CB}" destId="{5374D45D-98C6-4C7D-8B6A-F33BA0A7BD8C}" srcOrd="0" destOrd="0" parTransId="{95B1A2B1-7CDF-4A04-ADE2-A53B301E6E0C}" sibTransId="{A2C7F8CA-811F-4121-ADD4-4413CD1FC4F0}"/>
    <dgm:cxn modelId="{4A640C08-E74F-4078-A8AE-806612655C14}" srcId="{1BA1A143-6530-4696-BFE5-70ADB0DE43CB}" destId="{79142DFC-559D-4DB6-A4DF-7A77E04F67B5}" srcOrd="2" destOrd="0" parTransId="{72D945BA-194C-42CA-8366-677E42FFEAE5}" sibTransId="{7E8C7963-70EA-4F80-B879-DB3B8E66E98C}"/>
    <dgm:cxn modelId="{032B2FA9-EC96-496D-8670-94337056B62F}" type="presOf" srcId="{AB8D553B-8833-4361-8C85-14DD8B44A4BE}" destId="{9312D9D9-4EB4-4FD9-A44B-23397C12284B}" srcOrd="0" destOrd="3" presId="urn:microsoft.com/office/officeart/2005/8/layout/chevron2"/>
    <dgm:cxn modelId="{39F39E6D-94F9-4ADF-B7DE-06C9EAB755B5}" type="presOf" srcId="{2C2E7B09-0823-4572-BE16-1920A7E532D5}" destId="{8F8A96FB-7AFA-4940-BD1A-9E95D675428E}" srcOrd="0" destOrd="0" presId="urn:microsoft.com/office/officeart/2005/8/layout/chevron2"/>
    <dgm:cxn modelId="{54332CDE-AD31-4545-A91A-2BCF40D37221}" srcId="{790C91F0-73C5-4F17-8EA7-ECBF02CDB967}" destId="{78BA9743-116F-464C-9DE5-58260DFADBA4}" srcOrd="3" destOrd="0" parTransId="{381993E3-61FB-4253-9BCB-DA8DEBEAA3A9}" sibTransId="{B88F6004-5E87-4D2A-ADF2-061B32B89638}"/>
    <dgm:cxn modelId="{11A094BE-33F6-4D2D-9FE5-1B30B1DF37CB}" type="presOf" srcId="{790C91F0-73C5-4F17-8EA7-ECBF02CDB967}" destId="{9312D9D9-4EB4-4FD9-A44B-23397C12284B}" srcOrd="0" destOrd="0" presId="urn:microsoft.com/office/officeart/2005/8/layout/chevron2"/>
    <dgm:cxn modelId="{3CFAE0C7-071B-4E01-ACA0-D9C3328642C9}" srcId="{61F65992-759E-4830-AFA8-336838AAF254}" destId="{797FAD92-3371-4ED5-9103-6D07E2B0B561}" srcOrd="0" destOrd="0" parTransId="{54ADDDE7-B92B-427C-A7ED-9B126A89F958}" sibTransId="{055810E9-3369-4C11-BECA-3B943A821B18}"/>
    <dgm:cxn modelId="{F516427F-CBDF-4447-B63B-5631052E6839}" srcId="{790C91F0-73C5-4F17-8EA7-ECBF02CDB967}" destId="{7711E8C6-8A00-43EB-9771-81AD18EC47C8}" srcOrd="1" destOrd="0" parTransId="{EE312994-2318-4D00-964D-CAEC0D052DDB}" sibTransId="{5A79220E-CA6D-4851-9E4F-7E34E42A13EA}"/>
    <dgm:cxn modelId="{EB690369-D667-4265-9474-37DC5C7E53F4}" type="presOf" srcId="{7711E8C6-8A00-43EB-9771-81AD18EC47C8}" destId="{9312D9D9-4EB4-4FD9-A44B-23397C12284B}" srcOrd="0" destOrd="2" presId="urn:microsoft.com/office/officeart/2005/8/layout/chevron2"/>
    <dgm:cxn modelId="{0515B7FC-FF18-4582-ADF8-80320878A001}" type="presOf" srcId="{1BA1A143-6530-4696-BFE5-70ADB0DE43CB}" destId="{A181B67C-E1F4-4028-97EF-FD55304CB53F}" srcOrd="0" destOrd="0" presId="urn:microsoft.com/office/officeart/2005/8/layout/chevron2"/>
    <dgm:cxn modelId="{DCB2F485-6793-446E-8739-08260DE635BC}" type="presOf" srcId="{5374D45D-98C6-4C7D-8B6A-F33BA0A7BD8C}" destId="{276C45E3-008E-4437-8EFC-6E5D4B7E7B81}" srcOrd="0" destOrd="0" presId="urn:microsoft.com/office/officeart/2005/8/layout/chevron2"/>
    <dgm:cxn modelId="{10D409DE-0C68-401B-87A5-47E53609EB3F}" srcId="{790C91F0-73C5-4F17-8EA7-ECBF02CDB967}" destId="{AB8D553B-8833-4361-8C85-14DD8B44A4BE}" srcOrd="2" destOrd="0" parTransId="{2A9721E7-FAD0-4886-9B8C-7EF9961F07BE}" sibTransId="{3C10DBD5-3428-4FF2-908A-DF4BB3E25F5D}"/>
    <dgm:cxn modelId="{13D5ABE0-591F-4626-AE34-D00963B367F5}" type="presOf" srcId="{2BC2044B-5B69-4B49-A9F7-6BC0736D782F}" destId="{EB602D25-67D3-420F-805B-DA817774FAF9}" srcOrd="0" destOrd="2" presId="urn:microsoft.com/office/officeart/2005/8/layout/chevron2"/>
    <dgm:cxn modelId="{C77D6299-3891-4DAD-9F28-679743F3B887}" srcId="{1BA1A143-6530-4696-BFE5-70ADB0DE43CB}" destId="{08E12E67-E86C-4244-BF89-ABAACEF1DD5C}" srcOrd="1" destOrd="0" parTransId="{E5152C98-5075-4A02-968E-35724E0B2591}" sibTransId="{AD7C8207-7C6E-49AA-96C4-B15AADA0F911}"/>
    <dgm:cxn modelId="{36FACB50-8A3E-4787-959C-89F97D6CDC9A}" srcId="{790C91F0-73C5-4F17-8EA7-ECBF02CDB967}" destId="{0438A2BC-6D9A-4D03-A358-D4F43A31BDEB}" srcOrd="0" destOrd="0" parTransId="{32542BAD-053B-4174-B34F-E9D6C508563D}" sibTransId="{3FF47A83-2511-481F-B9F4-78A1490F0C61}"/>
    <dgm:cxn modelId="{EA889A1E-0199-4B61-8C03-456C9865867C}" srcId="{5374D45D-98C6-4C7D-8B6A-F33BA0A7BD8C}" destId="{790C91F0-73C5-4F17-8EA7-ECBF02CDB967}" srcOrd="0" destOrd="0" parTransId="{6FAC32D0-CBD6-4F84-9F8E-FA94547EC071}" sibTransId="{FF63AB23-6B7E-4CC7-B6B5-288EF822DBE4}"/>
    <dgm:cxn modelId="{3E572AAE-F69A-48DF-8025-855BAACE22E0}" type="presOf" srcId="{797FAD92-3371-4ED5-9103-6D07E2B0B561}" destId="{EB602D25-67D3-420F-805B-DA817774FAF9}" srcOrd="0" destOrd="1" presId="urn:microsoft.com/office/officeart/2005/8/layout/chevron2"/>
    <dgm:cxn modelId="{688E8A34-DEBF-4054-86E8-C40B33BA1240}" type="presOf" srcId="{61F65992-759E-4830-AFA8-336838AAF254}" destId="{EB602D25-67D3-420F-805B-DA817774FAF9}" srcOrd="0" destOrd="0" presId="urn:microsoft.com/office/officeart/2005/8/layout/chevron2"/>
    <dgm:cxn modelId="{6A59EF8F-9C22-41DE-A0AA-52C25DE75309}" srcId="{61F65992-759E-4830-AFA8-336838AAF254}" destId="{2BC2044B-5B69-4B49-A9F7-6BC0736D782F}" srcOrd="1" destOrd="0" parTransId="{44F182DC-A882-4692-BAD4-4CA84FC36C08}" sibTransId="{4FA1535B-8579-4147-A4A3-39FA8744F523}"/>
    <dgm:cxn modelId="{4C181B2B-0D95-4829-A933-73B297C3D665}" type="presOf" srcId="{0526D511-D8C8-45C7-AB7C-8938D16E273A}" destId="{8F8A96FB-7AFA-4940-BD1A-9E95D675428E}" srcOrd="0" destOrd="1" presId="urn:microsoft.com/office/officeart/2005/8/layout/chevron2"/>
    <dgm:cxn modelId="{6A01A181-A07D-4672-B82B-702622F32624}" srcId="{08E12E67-E86C-4244-BF89-ABAACEF1DD5C}" destId="{61F65992-759E-4830-AFA8-336838AAF254}" srcOrd="0" destOrd="0" parTransId="{5B4EB8A2-D457-4346-BE9C-D11C949D4F34}" sibTransId="{5F3A93F7-F924-46F3-B2C3-8F134C777474}"/>
    <dgm:cxn modelId="{55FE0DF7-17D9-4F24-9020-D67D018FCB37}" type="presOf" srcId="{78BA9743-116F-464C-9DE5-58260DFADBA4}" destId="{9312D9D9-4EB4-4FD9-A44B-23397C12284B}" srcOrd="0" destOrd="4" presId="urn:microsoft.com/office/officeart/2005/8/layout/chevron2"/>
    <dgm:cxn modelId="{F958DBE4-064B-46F2-A764-D0D87EE6A9EF}" type="presOf" srcId="{0438A2BC-6D9A-4D03-A358-D4F43A31BDEB}" destId="{9312D9D9-4EB4-4FD9-A44B-23397C12284B}" srcOrd="0" destOrd="1" presId="urn:microsoft.com/office/officeart/2005/8/layout/chevron2"/>
    <dgm:cxn modelId="{1DAB910F-F787-426F-9A8B-8AB3567A3778}" type="presParOf" srcId="{A181B67C-E1F4-4028-97EF-FD55304CB53F}" destId="{6AF74E7A-C910-4C4B-9691-E854A5590A8D}" srcOrd="0" destOrd="0" presId="urn:microsoft.com/office/officeart/2005/8/layout/chevron2"/>
    <dgm:cxn modelId="{ABD8BD9F-4A06-4F5E-B76C-2364C03073F6}" type="presParOf" srcId="{6AF74E7A-C910-4C4B-9691-E854A5590A8D}" destId="{276C45E3-008E-4437-8EFC-6E5D4B7E7B81}" srcOrd="0" destOrd="0" presId="urn:microsoft.com/office/officeart/2005/8/layout/chevron2"/>
    <dgm:cxn modelId="{C6B1F0D3-85E2-4C78-BE5E-5F1F7F7E3FDF}" type="presParOf" srcId="{6AF74E7A-C910-4C4B-9691-E854A5590A8D}" destId="{9312D9D9-4EB4-4FD9-A44B-23397C12284B}" srcOrd="1" destOrd="0" presId="urn:microsoft.com/office/officeart/2005/8/layout/chevron2"/>
    <dgm:cxn modelId="{E1C46C0B-1B90-479B-AAB2-FC19E4CFF9F1}" type="presParOf" srcId="{A181B67C-E1F4-4028-97EF-FD55304CB53F}" destId="{9ACE5FEB-3D02-4F83-A64A-FF3B1DF9841E}" srcOrd="1" destOrd="0" presId="urn:microsoft.com/office/officeart/2005/8/layout/chevron2"/>
    <dgm:cxn modelId="{978E9930-478C-4818-A326-7982A6A03B46}" type="presParOf" srcId="{A181B67C-E1F4-4028-97EF-FD55304CB53F}" destId="{3D188E1C-36AB-4D81-8C0E-19CDF6C3F6CA}" srcOrd="2" destOrd="0" presId="urn:microsoft.com/office/officeart/2005/8/layout/chevron2"/>
    <dgm:cxn modelId="{CFD8C58F-C135-4BBB-BADA-592D554A888F}" type="presParOf" srcId="{3D188E1C-36AB-4D81-8C0E-19CDF6C3F6CA}" destId="{D3ACAE21-1A24-4C2C-A64F-A0422049D278}" srcOrd="0" destOrd="0" presId="urn:microsoft.com/office/officeart/2005/8/layout/chevron2"/>
    <dgm:cxn modelId="{0AE847F5-6179-4A87-8F51-C1E361549369}" type="presParOf" srcId="{3D188E1C-36AB-4D81-8C0E-19CDF6C3F6CA}" destId="{EB602D25-67D3-420F-805B-DA817774FAF9}" srcOrd="1" destOrd="0" presId="urn:microsoft.com/office/officeart/2005/8/layout/chevron2"/>
    <dgm:cxn modelId="{B9F0BEA1-CAD2-430C-8400-A00BED0D12C2}" type="presParOf" srcId="{A181B67C-E1F4-4028-97EF-FD55304CB53F}" destId="{73105BA4-03BA-4B6B-B7E1-F859EDD1D4AD}" srcOrd="3" destOrd="0" presId="urn:microsoft.com/office/officeart/2005/8/layout/chevron2"/>
    <dgm:cxn modelId="{F14386C5-2233-4AA3-999B-94EFA5F14D2A}" type="presParOf" srcId="{A181B67C-E1F4-4028-97EF-FD55304CB53F}" destId="{105CC02A-32B7-46CE-B9D6-22613A30CF55}" srcOrd="4" destOrd="0" presId="urn:microsoft.com/office/officeart/2005/8/layout/chevron2"/>
    <dgm:cxn modelId="{7AA58965-61B4-4091-A771-8C723F2C334D}" type="presParOf" srcId="{105CC02A-32B7-46CE-B9D6-22613A30CF55}" destId="{AB74CEE9-AB72-4601-9CF6-95154F5110D3}" srcOrd="0" destOrd="0" presId="urn:microsoft.com/office/officeart/2005/8/layout/chevron2"/>
    <dgm:cxn modelId="{BF1AF3A1-6087-4A1C-8B05-7FD4AF9B031F}" type="presParOf" srcId="{105CC02A-32B7-46CE-B9D6-22613A30CF55}" destId="{8F8A96FB-7AFA-4940-BD1A-9E95D67542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C45E3-008E-4437-8EFC-6E5D4B7E7B81}">
      <dsp:nvSpPr>
        <dsp:cNvPr id="0" name=""/>
        <dsp:cNvSpPr/>
      </dsp:nvSpPr>
      <dsp:spPr>
        <a:xfrm rot="5400000">
          <a:off x="-310009" y="311117"/>
          <a:ext cx="2066728" cy="144671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Server Side Includes (SSI)</a:t>
          </a:r>
          <a:endParaRPr lang="id-ID" sz="2000" kern="1200" dirty="0"/>
        </a:p>
      </dsp:txBody>
      <dsp:txXfrm rot="-5400000">
        <a:off x="0" y="724463"/>
        <a:ext cx="1446710" cy="620018"/>
      </dsp:txXfrm>
    </dsp:sp>
    <dsp:sp modelId="{9312D9D9-4EB4-4FD9-A44B-23397C12284B}">
      <dsp:nvSpPr>
        <dsp:cNvPr id="0" name=""/>
        <dsp:cNvSpPr/>
      </dsp:nvSpPr>
      <dsp:spPr>
        <a:xfrm rot="5400000">
          <a:off x="3699904" y="-2252085"/>
          <a:ext cx="1343373" cy="58497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id-ID" sz="1500" kern="1200" dirty="0" smtClean="0"/>
            <a:t>Tambahan untuk CGI Script pada aplikasi web awal</a:t>
          </a:r>
          <a:endParaRPr lang="id-ID" sz="1500" kern="1200" dirty="0"/>
        </a:p>
        <a:p>
          <a:pPr marL="228600" lvl="2" indent="-114300" algn="l" defTabSz="666750">
            <a:lnSpc>
              <a:spcPct val="90000"/>
            </a:lnSpc>
            <a:spcBef>
              <a:spcPct val="0"/>
            </a:spcBef>
            <a:spcAft>
              <a:spcPct val="15000"/>
            </a:spcAft>
            <a:buChar char="••"/>
          </a:pPr>
          <a:r>
            <a:rPr lang="id-ID" sz="1500" kern="1200" dirty="0" smtClean="0"/>
            <a:t>Mencakup eksekusi perintah sistem</a:t>
          </a:r>
          <a:endParaRPr lang="id-ID" sz="1500" kern="1200" dirty="0"/>
        </a:p>
        <a:p>
          <a:pPr marL="228600" lvl="2" indent="-114300" algn="l" defTabSz="666750">
            <a:lnSpc>
              <a:spcPct val="90000"/>
            </a:lnSpc>
            <a:spcBef>
              <a:spcPct val="0"/>
            </a:spcBef>
            <a:spcAft>
              <a:spcPct val="15000"/>
            </a:spcAft>
            <a:buChar char="••"/>
          </a:pPr>
          <a:r>
            <a:rPr lang="id-ID" sz="1500" kern="1200" dirty="0" smtClean="0"/>
            <a:t>Hasil eksekusi CGI script</a:t>
          </a:r>
          <a:endParaRPr lang="id-ID" sz="1500" kern="1200" dirty="0"/>
        </a:p>
        <a:p>
          <a:pPr marL="228600" lvl="2" indent="-114300" algn="l" defTabSz="666750">
            <a:lnSpc>
              <a:spcPct val="90000"/>
            </a:lnSpc>
            <a:spcBef>
              <a:spcPct val="0"/>
            </a:spcBef>
            <a:spcAft>
              <a:spcPct val="15000"/>
            </a:spcAft>
            <a:buChar char="••"/>
          </a:pPr>
          <a:r>
            <a:rPr lang="id-ID" sz="1500" kern="1200" dirty="0" smtClean="0"/>
            <a:t>Variabel lingkungan CGI berhubungan permintaan</a:t>
          </a:r>
          <a:endParaRPr lang="id-ID" sz="1500" kern="1200" dirty="0"/>
        </a:p>
        <a:p>
          <a:pPr marL="228600" lvl="2" indent="-114300" algn="l" defTabSz="666750">
            <a:lnSpc>
              <a:spcPct val="90000"/>
            </a:lnSpc>
            <a:spcBef>
              <a:spcPct val="0"/>
            </a:spcBef>
            <a:spcAft>
              <a:spcPct val="15000"/>
            </a:spcAft>
            <a:buChar char="••"/>
          </a:pPr>
          <a:r>
            <a:rPr lang="id-ID" sz="1500" kern="1200" dirty="0" smtClean="0"/>
            <a:t>Format Tanggal dan waktu</a:t>
          </a:r>
          <a:endParaRPr lang="id-ID" sz="1500" kern="1200" dirty="0"/>
        </a:p>
      </dsp:txBody>
      <dsp:txXfrm rot="-5400000">
        <a:off x="1446710" y="66687"/>
        <a:ext cx="5784183" cy="1212217"/>
      </dsp:txXfrm>
    </dsp:sp>
    <dsp:sp modelId="{D3ACAE21-1A24-4C2C-A64F-A0422049D278}">
      <dsp:nvSpPr>
        <dsp:cNvPr id="0" name=""/>
        <dsp:cNvSpPr/>
      </dsp:nvSpPr>
      <dsp:spPr>
        <a:xfrm rot="5400000">
          <a:off x="-310009" y="2187690"/>
          <a:ext cx="2066728" cy="144671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Cold Fusion</a:t>
          </a:r>
          <a:endParaRPr lang="id-ID" sz="2000" kern="1200" dirty="0"/>
        </a:p>
      </dsp:txBody>
      <dsp:txXfrm rot="-5400000">
        <a:off x="0" y="2601036"/>
        <a:ext cx="1446710" cy="620018"/>
      </dsp:txXfrm>
    </dsp:sp>
    <dsp:sp modelId="{EB602D25-67D3-420F-805B-DA817774FAF9}">
      <dsp:nvSpPr>
        <dsp:cNvPr id="0" name=""/>
        <dsp:cNvSpPr/>
      </dsp:nvSpPr>
      <dsp:spPr>
        <a:xfrm rot="5400000">
          <a:off x="3699904" y="-375512"/>
          <a:ext cx="1343373" cy="58497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id-ID" sz="1500" kern="1200" dirty="0" smtClean="0"/>
            <a:t>Menyajikan salah satu pendekatan template komersial pertama untuk generasi halaman sisi server dinamis. </a:t>
          </a:r>
          <a:endParaRPr lang="id-ID" sz="1500" kern="1200" dirty="0"/>
        </a:p>
        <a:p>
          <a:pPr marL="228600" lvl="2" indent="-114300" algn="l" defTabSz="666750">
            <a:lnSpc>
              <a:spcPct val="90000"/>
            </a:lnSpc>
            <a:spcBef>
              <a:spcPct val="0"/>
            </a:spcBef>
            <a:spcAft>
              <a:spcPct val="15000"/>
            </a:spcAft>
            <a:buChar char="••"/>
          </a:pPr>
          <a:r>
            <a:rPr lang="id-ID" sz="1500" kern="1200" dirty="0" smtClean="0"/>
            <a:t>Query yang sangat sederhana utk penciptaan dan penggunaan</a:t>
          </a:r>
          <a:endParaRPr lang="id-ID" sz="1500" kern="1200" dirty="0"/>
        </a:p>
        <a:p>
          <a:pPr marL="228600" lvl="2" indent="-114300" algn="l" defTabSz="666750">
            <a:lnSpc>
              <a:spcPct val="90000"/>
            </a:lnSpc>
            <a:spcBef>
              <a:spcPct val="0"/>
            </a:spcBef>
            <a:spcAft>
              <a:spcPct val="15000"/>
            </a:spcAft>
            <a:buChar char="••"/>
          </a:pPr>
          <a:r>
            <a:rPr lang="id-ID" sz="1500" kern="1200" dirty="0" smtClean="0"/>
            <a:t>Setiap Form dari akses data bertindak seperti halnya query </a:t>
          </a:r>
          <a:endParaRPr lang="id-ID" sz="1500" kern="1200" dirty="0"/>
        </a:p>
      </dsp:txBody>
      <dsp:txXfrm rot="-5400000">
        <a:off x="1446710" y="1943260"/>
        <a:ext cx="5784183" cy="1212217"/>
      </dsp:txXfrm>
    </dsp:sp>
    <dsp:sp modelId="{AB74CEE9-AB72-4601-9CF6-95154F5110D3}">
      <dsp:nvSpPr>
        <dsp:cNvPr id="0" name=""/>
        <dsp:cNvSpPr/>
      </dsp:nvSpPr>
      <dsp:spPr>
        <a:xfrm rot="5400000">
          <a:off x="-310009" y="4064263"/>
          <a:ext cx="2066728" cy="144671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Web Macro</a:t>
          </a:r>
          <a:endParaRPr lang="id-ID" sz="2000" kern="1200" dirty="0"/>
        </a:p>
      </dsp:txBody>
      <dsp:txXfrm rot="-5400000">
        <a:off x="0" y="4477609"/>
        <a:ext cx="1446710" cy="620018"/>
      </dsp:txXfrm>
    </dsp:sp>
    <dsp:sp modelId="{8F8A96FB-7AFA-4940-BD1A-9E95D675428E}">
      <dsp:nvSpPr>
        <dsp:cNvPr id="0" name=""/>
        <dsp:cNvSpPr/>
      </dsp:nvSpPr>
      <dsp:spPr>
        <a:xfrm rot="5400000">
          <a:off x="3699904" y="1501059"/>
          <a:ext cx="1343373" cy="58497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id-ID" sz="1500" kern="1200" dirty="0" smtClean="0"/>
            <a:t>Suatu pendekatan true template-based untuk generasi halaman dinamis.</a:t>
          </a:r>
          <a:endParaRPr lang="id-ID" sz="1500" kern="1200" dirty="0"/>
        </a:p>
        <a:p>
          <a:pPr marL="114300" lvl="1" indent="-114300" algn="l" defTabSz="666750">
            <a:lnSpc>
              <a:spcPct val="90000"/>
            </a:lnSpc>
            <a:spcBef>
              <a:spcPct val="0"/>
            </a:spcBef>
            <a:spcAft>
              <a:spcPct val="15000"/>
            </a:spcAft>
            <a:buChar char="••"/>
          </a:pPr>
          <a:r>
            <a:rPr lang="id-ID" sz="1500" kern="1200" dirty="0" smtClean="0"/>
            <a:t>Aplikasi ini berhubungan dengan paradigma MVC</a:t>
          </a:r>
          <a:endParaRPr lang="id-ID" sz="1500" kern="1200" dirty="0"/>
        </a:p>
      </dsp:txBody>
      <dsp:txXfrm rot="-5400000">
        <a:off x="1446710" y="3819831"/>
        <a:ext cx="5784183" cy="12122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8DF671-BBFB-4C78-82B7-36B134FD3D3B}" type="datetimeFigureOut">
              <a:rPr lang="id-ID" smtClean="0"/>
              <a:pPr/>
              <a:t>23/11/2015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15C3F-F360-454F-A578-34065E2062CD}" type="slidenum">
              <a:rPr lang="id-ID" smtClean="0"/>
              <a:pPr/>
              <a:t>‹#›</a:t>
            </a:fld>
            <a:endParaRPr lang="id-ID"/>
          </a:p>
        </p:txBody>
      </p:sp>
    </p:spTree>
    <p:extLst>
      <p:ext uri="{BB962C8B-B14F-4D97-AF65-F5344CB8AC3E}">
        <p14:creationId xmlns:p14="http://schemas.microsoft.com/office/powerpoint/2010/main" val="411888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2D15C3F-F360-454F-A578-34065E2062CD}" type="slidenum">
              <a:rPr lang="id-ID" smtClean="0"/>
              <a:pPr/>
              <a:t>1</a:t>
            </a:fld>
            <a:endParaRPr lang="id-ID"/>
          </a:p>
        </p:txBody>
      </p:sp>
    </p:spTree>
    <p:extLst>
      <p:ext uri="{BB962C8B-B14F-4D97-AF65-F5344CB8AC3E}">
        <p14:creationId xmlns:p14="http://schemas.microsoft.com/office/powerpoint/2010/main" val="99679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939" y="-1"/>
            <a:ext cx="9148136" cy="6922236"/>
            <a:chOff x="-939" y="-1"/>
            <a:chExt cx="9148136" cy="6922236"/>
          </a:xfrm>
        </p:grpSpPr>
        <p:sp>
          <p:nvSpPr>
            <p:cNvPr id="25" name="Freeform 13"/>
            <p:cNvSpPr>
              <a:spLocks noEditPoints="1"/>
            </p:cNvSpPr>
            <p:nvPr/>
          </p:nvSpPr>
          <p:spPr bwMode="auto">
            <a:xfrm>
              <a:off x="-939" y="-1"/>
              <a:ext cx="9148136" cy="6858001"/>
            </a:xfrm>
            <a:custGeom>
              <a:avLst/>
              <a:gdLst/>
              <a:ahLst/>
              <a:cxnLst/>
              <a:rect l="0" t="0" r="r" b="b"/>
              <a:pathLst>
                <a:path w="2880" h="2160">
                  <a:moveTo>
                    <a:pt x="0" y="571"/>
                  </a:moveTo>
                  <a:cubicBezTo>
                    <a:pt x="0" y="594"/>
                    <a:pt x="0" y="594"/>
                    <a:pt x="0" y="594"/>
                  </a:cubicBezTo>
                  <a:cubicBezTo>
                    <a:pt x="16" y="593"/>
                    <a:pt x="32" y="592"/>
                    <a:pt x="49" y="589"/>
                  </a:cubicBezTo>
                  <a:cubicBezTo>
                    <a:pt x="40" y="628"/>
                    <a:pt x="19" y="654"/>
                    <a:pt x="0" y="679"/>
                  </a:cubicBezTo>
                  <a:cubicBezTo>
                    <a:pt x="0" y="718"/>
                    <a:pt x="0" y="718"/>
                    <a:pt x="0" y="718"/>
                  </a:cubicBezTo>
                  <a:cubicBezTo>
                    <a:pt x="32" y="683"/>
                    <a:pt x="56" y="642"/>
                    <a:pt x="70" y="595"/>
                  </a:cubicBezTo>
                  <a:cubicBezTo>
                    <a:pt x="72" y="588"/>
                    <a:pt x="68" y="579"/>
                    <a:pt x="66" y="566"/>
                  </a:cubicBezTo>
                  <a:cubicBezTo>
                    <a:pt x="44" y="568"/>
                    <a:pt x="22" y="569"/>
                    <a:pt x="0" y="571"/>
                  </a:cubicBezTo>
                  <a:close/>
                  <a:moveTo>
                    <a:pt x="714" y="86"/>
                  </a:moveTo>
                  <a:cubicBezTo>
                    <a:pt x="708" y="106"/>
                    <a:pt x="697" y="126"/>
                    <a:pt x="672" y="135"/>
                  </a:cubicBezTo>
                  <a:cubicBezTo>
                    <a:pt x="655" y="90"/>
                    <a:pt x="642" y="49"/>
                    <a:pt x="622" y="11"/>
                  </a:cubicBezTo>
                  <a:cubicBezTo>
                    <a:pt x="621" y="7"/>
                    <a:pt x="619" y="4"/>
                    <a:pt x="618" y="0"/>
                  </a:cubicBezTo>
                  <a:cubicBezTo>
                    <a:pt x="595" y="0"/>
                    <a:pt x="595" y="0"/>
                    <a:pt x="595" y="0"/>
                  </a:cubicBezTo>
                  <a:cubicBezTo>
                    <a:pt x="605" y="21"/>
                    <a:pt x="614" y="42"/>
                    <a:pt x="624" y="63"/>
                  </a:cubicBezTo>
                  <a:cubicBezTo>
                    <a:pt x="641" y="101"/>
                    <a:pt x="650" y="140"/>
                    <a:pt x="627" y="188"/>
                  </a:cubicBezTo>
                  <a:cubicBezTo>
                    <a:pt x="673" y="168"/>
                    <a:pt x="707" y="144"/>
                    <a:pt x="726" y="110"/>
                  </a:cubicBezTo>
                  <a:cubicBezTo>
                    <a:pt x="743" y="78"/>
                    <a:pt x="748" y="40"/>
                    <a:pt x="759" y="0"/>
                  </a:cubicBezTo>
                  <a:cubicBezTo>
                    <a:pt x="730" y="0"/>
                    <a:pt x="730" y="0"/>
                    <a:pt x="730" y="0"/>
                  </a:cubicBezTo>
                  <a:cubicBezTo>
                    <a:pt x="736" y="29"/>
                    <a:pt x="723" y="58"/>
                    <a:pt x="714" y="86"/>
                  </a:cubicBezTo>
                  <a:close/>
                  <a:moveTo>
                    <a:pt x="2880" y="482"/>
                  </a:moveTo>
                  <a:cubicBezTo>
                    <a:pt x="2880" y="443"/>
                    <a:pt x="2880" y="443"/>
                    <a:pt x="2880" y="443"/>
                  </a:cubicBezTo>
                  <a:cubicBezTo>
                    <a:pt x="2845" y="480"/>
                    <a:pt x="2831" y="531"/>
                    <a:pt x="2817" y="581"/>
                  </a:cubicBezTo>
                  <a:cubicBezTo>
                    <a:pt x="2798" y="653"/>
                    <a:pt x="2801" y="723"/>
                    <a:pt x="2856" y="782"/>
                  </a:cubicBezTo>
                  <a:cubicBezTo>
                    <a:pt x="2821" y="808"/>
                    <a:pt x="2789" y="830"/>
                    <a:pt x="2759" y="855"/>
                  </a:cubicBezTo>
                  <a:cubicBezTo>
                    <a:pt x="2729" y="879"/>
                    <a:pt x="2701" y="907"/>
                    <a:pt x="2667" y="938"/>
                  </a:cubicBezTo>
                  <a:cubicBezTo>
                    <a:pt x="2669" y="814"/>
                    <a:pt x="2635" y="709"/>
                    <a:pt x="2538" y="630"/>
                  </a:cubicBezTo>
                  <a:cubicBezTo>
                    <a:pt x="2509" y="646"/>
                    <a:pt x="2497" y="676"/>
                    <a:pt x="2481" y="701"/>
                  </a:cubicBezTo>
                  <a:cubicBezTo>
                    <a:pt x="2441" y="766"/>
                    <a:pt x="2436" y="838"/>
                    <a:pt x="2442" y="912"/>
                  </a:cubicBezTo>
                  <a:cubicBezTo>
                    <a:pt x="2450" y="996"/>
                    <a:pt x="2480" y="1072"/>
                    <a:pt x="2514" y="1152"/>
                  </a:cubicBezTo>
                  <a:cubicBezTo>
                    <a:pt x="2454" y="1250"/>
                    <a:pt x="2401" y="1355"/>
                    <a:pt x="2367" y="1467"/>
                  </a:cubicBezTo>
                  <a:cubicBezTo>
                    <a:pt x="2333" y="1578"/>
                    <a:pt x="2310" y="1693"/>
                    <a:pt x="2282" y="1811"/>
                  </a:cubicBezTo>
                  <a:cubicBezTo>
                    <a:pt x="2271" y="1782"/>
                    <a:pt x="2261" y="1755"/>
                    <a:pt x="2252" y="1730"/>
                  </a:cubicBezTo>
                  <a:cubicBezTo>
                    <a:pt x="2330" y="1569"/>
                    <a:pt x="2338" y="1413"/>
                    <a:pt x="2235" y="1256"/>
                  </a:cubicBezTo>
                  <a:cubicBezTo>
                    <a:pt x="2184" y="1290"/>
                    <a:pt x="2155" y="1336"/>
                    <a:pt x="2143" y="1390"/>
                  </a:cubicBezTo>
                  <a:cubicBezTo>
                    <a:pt x="2131" y="1441"/>
                    <a:pt x="2128" y="1494"/>
                    <a:pt x="2120" y="1550"/>
                  </a:cubicBezTo>
                  <a:cubicBezTo>
                    <a:pt x="2043" y="1465"/>
                    <a:pt x="1944" y="1418"/>
                    <a:pt x="1837" y="1376"/>
                  </a:cubicBezTo>
                  <a:cubicBezTo>
                    <a:pt x="1833" y="1359"/>
                    <a:pt x="1828" y="1338"/>
                    <a:pt x="1825" y="1318"/>
                  </a:cubicBezTo>
                  <a:cubicBezTo>
                    <a:pt x="1813" y="1230"/>
                    <a:pt x="1759" y="1172"/>
                    <a:pt x="1686" y="1129"/>
                  </a:cubicBezTo>
                  <a:cubicBezTo>
                    <a:pt x="1657" y="1113"/>
                    <a:pt x="1625" y="1099"/>
                    <a:pt x="1594" y="1090"/>
                  </a:cubicBezTo>
                  <a:cubicBezTo>
                    <a:pt x="1557" y="1079"/>
                    <a:pt x="1542" y="1097"/>
                    <a:pt x="1549" y="1135"/>
                  </a:cubicBezTo>
                  <a:cubicBezTo>
                    <a:pt x="1562" y="1202"/>
                    <a:pt x="1583" y="1265"/>
                    <a:pt x="1633" y="1314"/>
                  </a:cubicBezTo>
                  <a:cubicBezTo>
                    <a:pt x="1633" y="1315"/>
                    <a:pt x="1633" y="1317"/>
                    <a:pt x="1632" y="1318"/>
                  </a:cubicBezTo>
                  <a:cubicBezTo>
                    <a:pt x="1533" y="1318"/>
                    <a:pt x="1425" y="1344"/>
                    <a:pt x="1361" y="1385"/>
                  </a:cubicBezTo>
                  <a:cubicBezTo>
                    <a:pt x="1366" y="1408"/>
                    <a:pt x="1382" y="1422"/>
                    <a:pt x="1401" y="1434"/>
                  </a:cubicBezTo>
                  <a:cubicBezTo>
                    <a:pt x="1463" y="1474"/>
                    <a:pt x="1533" y="1477"/>
                    <a:pt x="1603" y="1476"/>
                  </a:cubicBezTo>
                  <a:cubicBezTo>
                    <a:pt x="1614" y="1476"/>
                    <a:pt x="1625" y="1475"/>
                    <a:pt x="1636" y="1475"/>
                  </a:cubicBezTo>
                  <a:cubicBezTo>
                    <a:pt x="1637" y="1475"/>
                    <a:pt x="1638" y="1477"/>
                    <a:pt x="1642" y="1480"/>
                  </a:cubicBezTo>
                  <a:cubicBezTo>
                    <a:pt x="1590" y="1552"/>
                    <a:pt x="1542" y="1627"/>
                    <a:pt x="1526" y="1717"/>
                  </a:cubicBezTo>
                  <a:cubicBezTo>
                    <a:pt x="1612" y="1728"/>
                    <a:pt x="1681" y="1691"/>
                    <a:pt x="1743" y="1641"/>
                  </a:cubicBezTo>
                  <a:cubicBezTo>
                    <a:pt x="1806" y="1590"/>
                    <a:pt x="1836" y="1520"/>
                    <a:pt x="1836" y="1431"/>
                  </a:cubicBezTo>
                  <a:cubicBezTo>
                    <a:pt x="1945" y="1479"/>
                    <a:pt x="2036" y="1538"/>
                    <a:pt x="2106" y="1633"/>
                  </a:cubicBezTo>
                  <a:cubicBezTo>
                    <a:pt x="1991" y="1615"/>
                    <a:pt x="1896" y="1643"/>
                    <a:pt x="1820" y="1728"/>
                  </a:cubicBezTo>
                  <a:cubicBezTo>
                    <a:pt x="1861" y="1828"/>
                    <a:pt x="2064" y="1878"/>
                    <a:pt x="2197" y="1784"/>
                  </a:cubicBezTo>
                  <a:cubicBezTo>
                    <a:pt x="2225" y="1858"/>
                    <a:pt x="2243" y="1933"/>
                    <a:pt x="2226" y="2012"/>
                  </a:cubicBezTo>
                  <a:cubicBezTo>
                    <a:pt x="2220" y="2036"/>
                    <a:pt x="2212" y="2059"/>
                    <a:pt x="2224" y="2084"/>
                  </a:cubicBezTo>
                  <a:cubicBezTo>
                    <a:pt x="2228" y="2092"/>
                    <a:pt x="2226" y="2104"/>
                    <a:pt x="2223" y="2112"/>
                  </a:cubicBezTo>
                  <a:cubicBezTo>
                    <a:pt x="2217" y="2128"/>
                    <a:pt x="2212" y="2144"/>
                    <a:pt x="2206" y="2160"/>
                  </a:cubicBezTo>
                  <a:cubicBezTo>
                    <a:pt x="2229" y="2160"/>
                    <a:pt x="2229" y="2160"/>
                    <a:pt x="2229" y="2160"/>
                  </a:cubicBezTo>
                  <a:cubicBezTo>
                    <a:pt x="2234" y="2148"/>
                    <a:pt x="2237" y="2135"/>
                    <a:pt x="2245" y="2124"/>
                  </a:cubicBezTo>
                  <a:cubicBezTo>
                    <a:pt x="2259" y="2104"/>
                    <a:pt x="2261" y="2086"/>
                    <a:pt x="2246" y="2066"/>
                  </a:cubicBezTo>
                  <a:cubicBezTo>
                    <a:pt x="2280" y="2036"/>
                    <a:pt x="2274" y="1999"/>
                    <a:pt x="2266" y="1963"/>
                  </a:cubicBezTo>
                  <a:cubicBezTo>
                    <a:pt x="2253" y="1900"/>
                    <a:pt x="2244" y="1836"/>
                    <a:pt x="2220" y="1777"/>
                  </a:cubicBezTo>
                  <a:cubicBezTo>
                    <a:pt x="2213" y="1761"/>
                    <a:pt x="2214" y="1750"/>
                    <a:pt x="2232" y="1746"/>
                  </a:cubicBezTo>
                  <a:cubicBezTo>
                    <a:pt x="2270" y="1807"/>
                    <a:pt x="2259" y="1878"/>
                    <a:pt x="2279" y="1944"/>
                  </a:cubicBezTo>
                  <a:cubicBezTo>
                    <a:pt x="2286" y="1936"/>
                    <a:pt x="2291" y="1928"/>
                    <a:pt x="2293" y="1920"/>
                  </a:cubicBezTo>
                  <a:cubicBezTo>
                    <a:pt x="2310" y="1825"/>
                    <a:pt x="2328" y="1731"/>
                    <a:pt x="2344" y="1636"/>
                  </a:cubicBezTo>
                  <a:cubicBezTo>
                    <a:pt x="2359" y="1544"/>
                    <a:pt x="2388" y="1457"/>
                    <a:pt x="2424" y="1371"/>
                  </a:cubicBezTo>
                  <a:cubicBezTo>
                    <a:pt x="2431" y="1355"/>
                    <a:pt x="2439" y="1339"/>
                    <a:pt x="2447" y="1323"/>
                  </a:cubicBezTo>
                  <a:cubicBezTo>
                    <a:pt x="2442" y="1361"/>
                    <a:pt x="2427" y="1394"/>
                    <a:pt x="2417" y="1428"/>
                  </a:cubicBezTo>
                  <a:cubicBezTo>
                    <a:pt x="2382" y="1546"/>
                    <a:pt x="2357" y="1666"/>
                    <a:pt x="2336" y="1787"/>
                  </a:cubicBezTo>
                  <a:cubicBezTo>
                    <a:pt x="2318" y="1886"/>
                    <a:pt x="2304" y="1986"/>
                    <a:pt x="2288" y="2085"/>
                  </a:cubicBezTo>
                  <a:cubicBezTo>
                    <a:pt x="2284" y="2111"/>
                    <a:pt x="2279" y="2136"/>
                    <a:pt x="2272" y="2160"/>
                  </a:cubicBezTo>
                  <a:cubicBezTo>
                    <a:pt x="2293" y="2160"/>
                    <a:pt x="2293" y="2160"/>
                    <a:pt x="2293" y="2160"/>
                  </a:cubicBezTo>
                  <a:cubicBezTo>
                    <a:pt x="2300" y="2135"/>
                    <a:pt x="2305" y="2109"/>
                    <a:pt x="2310" y="2083"/>
                  </a:cubicBezTo>
                  <a:cubicBezTo>
                    <a:pt x="2312" y="2070"/>
                    <a:pt x="2317" y="2057"/>
                    <a:pt x="2321" y="2040"/>
                  </a:cubicBezTo>
                  <a:cubicBezTo>
                    <a:pt x="2330" y="2046"/>
                    <a:pt x="2338" y="2049"/>
                    <a:pt x="2344" y="2053"/>
                  </a:cubicBezTo>
                  <a:cubicBezTo>
                    <a:pt x="2411" y="2102"/>
                    <a:pt x="2484" y="2098"/>
                    <a:pt x="2557" y="2076"/>
                  </a:cubicBezTo>
                  <a:cubicBezTo>
                    <a:pt x="2596" y="2064"/>
                    <a:pt x="2633" y="2041"/>
                    <a:pt x="2668" y="2018"/>
                  </a:cubicBezTo>
                  <a:cubicBezTo>
                    <a:pt x="2693" y="2001"/>
                    <a:pt x="2712" y="1976"/>
                    <a:pt x="2734" y="1955"/>
                  </a:cubicBezTo>
                  <a:cubicBezTo>
                    <a:pt x="2706" y="1911"/>
                    <a:pt x="2659" y="1909"/>
                    <a:pt x="2616" y="1891"/>
                  </a:cubicBezTo>
                  <a:cubicBezTo>
                    <a:pt x="2689" y="1817"/>
                    <a:pt x="2725" y="1727"/>
                    <a:pt x="2751" y="1629"/>
                  </a:cubicBezTo>
                  <a:cubicBezTo>
                    <a:pt x="2745" y="1626"/>
                    <a:pt x="2738" y="1620"/>
                    <a:pt x="2730" y="1620"/>
                  </a:cubicBezTo>
                  <a:cubicBezTo>
                    <a:pt x="2638" y="1616"/>
                    <a:pt x="2554" y="1631"/>
                    <a:pt x="2481" y="1697"/>
                  </a:cubicBezTo>
                  <a:cubicBezTo>
                    <a:pt x="2436" y="1738"/>
                    <a:pt x="2389" y="1777"/>
                    <a:pt x="2354" y="1829"/>
                  </a:cubicBezTo>
                  <a:cubicBezTo>
                    <a:pt x="2370" y="1709"/>
                    <a:pt x="2415" y="1608"/>
                    <a:pt x="2524" y="1543"/>
                  </a:cubicBezTo>
                  <a:cubicBezTo>
                    <a:pt x="2581" y="1510"/>
                    <a:pt x="2639" y="1478"/>
                    <a:pt x="2704" y="1464"/>
                  </a:cubicBezTo>
                  <a:cubicBezTo>
                    <a:pt x="2761" y="1451"/>
                    <a:pt x="2820" y="1441"/>
                    <a:pt x="2880" y="1443"/>
                  </a:cubicBezTo>
                  <a:cubicBezTo>
                    <a:pt x="2880" y="1339"/>
                    <a:pt x="2880" y="1339"/>
                    <a:pt x="2880" y="1339"/>
                  </a:cubicBezTo>
                  <a:cubicBezTo>
                    <a:pt x="2877" y="1341"/>
                    <a:pt x="2874" y="1344"/>
                    <a:pt x="2872" y="1346"/>
                  </a:cubicBezTo>
                  <a:cubicBezTo>
                    <a:pt x="2865" y="1318"/>
                    <a:pt x="2870" y="1299"/>
                    <a:pt x="2880" y="1282"/>
                  </a:cubicBezTo>
                  <a:cubicBezTo>
                    <a:pt x="2880" y="1242"/>
                    <a:pt x="2880" y="1242"/>
                    <a:pt x="2880" y="1242"/>
                  </a:cubicBezTo>
                  <a:cubicBezTo>
                    <a:pt x="2838" y="1283"/>
                    <a:pt x="2811" y="1334"/>
                    <a:pt x="2805" y="1398"/>
                  </a:cubicBezTo>
                  <a:cubicBezTo>
                    <a:pt x="2656" y="1410"/>
                    <a:pt x="2524" y="1458"/>
                    <a:pt x="2412" y="1557"/>
                  </a:cubicBezTo>
                  <a:cubicBezTo>
                    <a:pt x="2433" y="1415"/>
                    <a:pt x="2488" y="1287"/>
                    <a:pt x="2555" y="1162"/>
                  </a:cubicBezTo>
                  <a:cubicBezTo>
                    <a:pt x="2580" y="1167"/>
                    <a:pt x="2603" y="1174"/>
                    <a:pt x="2626" y="1176"/>
                  </a:cubicBezTo>
                  <a:cubicBezTo>
                    <a:pt x="2700" y="1184"/>
                    <a:pt x="2772" y="1171"/>
                    <a:pt x="2837" y="1134"/>
                  </a:cubicBezTo>
                  <a:cubicBezTo>
                    <a:pt x="2852" y="1126"/>
                    <a:pt x="2866" y="1115"/>
                    <a:pt x="2880" y="1103"/>
                  </a:cubicBezTo>
                  <a:cubicBezTo>
                    <a:pt x="2880" y="1073"/>
                    <a:pt x="2880" y="1073"/>
                    <a:pt x="2880" y="1073"/>
                  </a:cubicBezTo>
                  <a:cubicBezTo>
                    <a:pt x="2814" y="1146"/>
                    <a:pt x="2666" y="1180"/>
                    <a:pt x="2621" y="1124"/>
                  </a:cubicBezTo>
                  <a:cubicBezTo>
                    <a:pt x="2663" y="1079"/>
                    <a:pt x="2725" y="1075"/>
                    <a:pt x="2784" y="1051"/>
                  </a:cubicBezTo>
                  <a:cubicBezTo>
                    <a:pt x="2723" y="1044"/>
                    <a:pt x="2677" y="1072"/>
                    <a:pt x="2624" y="1085"/>
                  </a:cubicBezTo>
                  <a:cubicBezTo>
                    <a:pt x="2637" y="1029"/>
                    <a:pt x="2671" y="1004"/>
                    <a:pt x="2718" y="994"/>
                  </a:cubicBezTo>
                  <a:cubicBezTo>
                    <a:pt x="2737" y="990"/>
                    <a:pt x="2757" y="986"/>
                    <a:pt x="2777" y="988"/>
                  </a:cubicBezTo>
                  <a:cubicBezTo>
                    <a:pt x="2814" y="992"/>
                    <a:pt x="2849" y="1001"/>
                    <a:pt x="2880" y="1023"/>
                  </a:cubicBezTo>
                  <a:cubicBezTo>
                    <a:pt x="2880" y="998"/>
                    <a:pt x="2880" y="998"/>
                    <a:pt x="2880" y="998"/>
                  </a:cubicBezTo>
                  <a:cubicBezTo>
                    <a:pt x="2863" y="989"/>
                    <a:pt x="2845" y="983"/>
                    <a:pt x="2827" y="978"/>
                  </a:cubicBezTo>
                  <a:cubicBezTo>
                    <a:pt x="2799" y="969"/>
                    <a:pt x="2769" y="968"/>
                    <a:pt x="2737" y="963"/>
                  </a:cubicBezTo>
                  <a:cubicBezTo>
                    <a:pt x="2777" y="910"/>
                    <a:pt x="2827" y="869"/>
                    <a:pt x="2879" y="824"/>
                  </a:cubicBezTo>
                  <a:cubicBezTo>
                    <a:pt x="2879" y="824"/>
                    <a:pt x="2880" y="824"/>
                    <a:pt x="2880" y="825"/>
                  </a:cubicBezTo>
                  <a:cubicBezTo>
                    <a:pt x="2880" y="708"/>
                    <a:pt x="2880" y="708"/>
                    <a:pt x="2880" y="708"/>
                  </a:cubicBezTo>
                  <a:cubicBezTo>
                    <a:pt x="2879" y="708"/>
                    <a:pt x="2879" y="709"/>
                    <a:pt x="2878" y="710"/>
                  </a:cubicBezTo>
                  <a:cubicBezTo>
                    <a:pt x="2841" y="696"/>
                    <a:pt x="2830" y="681"/>
                    <a:pt x="2831" y="648"/>
                  </a:cubicBezTo>
                  <a:cubicBezTo>
                    <a:pt x="2834" y="588"/>
                    <a:pt x="2850" y="533"/>
                    <a:pt x="2880" y="482"/>
                  </a:cubicBezTo>
                  <a:close/>
                  <a:moveTo>
                    <a:pt x="1572" y="1112"/>
                  </a:moveTo>
                  <a:cubicBezTo>
                    <a:pt x="1657" y="1110"/>
                    <a:pt x="1774" y="1221"/>
                    <a:pt x="1774" y="1301"/>
                  </a:cubicBezTo>
                  <a:cubicBezTo>
                    <a:pt x="1740" y="1267"/>
                    <a:pt x="1704" y="1231"/>
                    <a:pt x="1668" y="1196"/>
                  </a:cubicBezTo>
                  <a:cubicBezTo>
                    <a:pt x="1666" y="1198"/>
                    <a:pt x="1664" y="1200"/>
                    <a:pt x="1662" y="1201"/>
                  </a:cubicBezTo>
                  <a:cubicBezTo>
                    <a:pt x="1691" y="1248"/>
                    <a:pt x="1742" y="1280"/>
                    <a:pt x="1762" y="1335"/>
                  </a:cubicBezTo>
                  <a:cubicBezTo>
                    <a:pt x="1632" y="1329"/>
                    <a:pt x="1573" y="1226"/>
                    <a:pt x="1572" y="1112"/>
                  </a:cubicBezTo>
                  <a:close/>
                  <a:moveTo>
                    <a:pt x="1540" y="1455"/>
                  </a:moveTo>
                  <a:cubicBezTo>
                    <a:pt x="1486" y="1452"/>
                    <a:pt x="1430" y="1442"/>
                    <a:pt x="1388" y="1394"/>
                  </a:cubicBezTo>
                  <a:cubicBezTo>
                    <a:pt x="1482" y="1347"/>
                    <a:pt x="1579" y="1333"/>
                    <a:pt x="1680" y="1346"/>
                  </a:cubicBezTo>
                  <a:cubicBezTo>
                    <a:pt x="1698" y="1349"/>
                    <a:pt x="1704" y="1361"/>
                    <a:pt x="1708" y="1379"/>
                  </a:cubicBezTo>
                  <a:cubicBezTo>
                    <a:pt x="1650" y="1382"/>
                    <a:pt x="1594" y="1386"/>
                    <a:pt x="1539" y="1390"/>
                  </a:cubicBezTo>
                  <a:cubicBezTo>
                    <a:pt x="1539" y="1392"/>
                    <a:pt x="1539" y="1395"/>
                    <a:pt x="1539" y="1397"/>
                  </a:cubicBezTo>
                  <a:cubicBezTo>
                    <a:pt x="1594" y="1400"/>
                    <a:pt x="1648" y="1403"/>
                    <a:pt x="1713" y="1407"/>
                  </a:cubicBezTo>
                  <a:cubicBezTo>
                    <a:pt x="1657" y="1456"/>
                    <a:pt x="1598" y="1458"/>
                    <a:pt x="1540" y="1455"/>
                  </a:cubicBezTo>
                  <a:close/>
                  <a:moveTo>
                    <a:pt x="1783" y="1560"/>
                  </a:moveTo>
                  <a:cubicBezTo>
                    <a:pt x="1731" y="1645"/>
                    <a:pt x="1652" y="1686"/>
                    <a:pt x="1555" y="1701"/>
                  </a:cubicBezTo>
                  <a:cubicBezTo>
                    <a:pt x="1566" y="1630"/>
                    <a:pt x="1619" y="1526"/>
                    <a:pt x="1670" y="1487"/>
                  </a:cubicBezTo>
                  <a:cubicBezTo>
                    <a:pt x="1695" y="1468"/>
                    <a:pt x="1723" y="1441"/>
                    <a:pt x="1766" y="1459"/>
                  </a:cubicBezTo>
                  <a:cubicBezTo>
                    <a:pt x="1748" y="1500"/>
                    <a:pt x="1715" y="1526"/>
                    <a:pt x="1696" y="1563"/>
                  </a:cubicBezTo>
                  <a:cubicBezTo>
                    <a:pt x="1737" y="1547"/>
                    <a:pt x="1755" y="1505"/>
                    <a:pt x="1788" y="1478"/>
                  </a:cubicBezTo>
                  <a:cubicBezTo>
                    <a:pt x="1798" y="1508"/>
                    <a:pt x="1798" y="1536"/>
                    <a:pt x="1783" y="1560"/>
                  </a:cubicBezTo>
                  <a:close/>
                  <a:moveTo>
                    <a:pt x="2020" y="1513"/>
                  </a:moveTo>
                  <a:cubicBezTo>
                    <a:pt x="1977" y="1480"/>
                    <a:pt x="1928" y="1453"/>
                    <a:pt x="1877" y="1420"/>
                  </a:cubicBezTo>
                  <a:cubicBezTo>
                    <a:pt x="1976" y="1447"/>
                    <a:pt x="2128" y="1557"/>
                    <a:pt x="2139" y="1626"/>
                  </a:cubicBezTo>
                  <a:cubicBezTo>
                    <a:pt x="2100" y="1589"/>
                    <a:pt x="2063" y="1548"/>
                    <a:pt x="2020" y="1513"/>
                  </a:cubicBezTo>
                  <a:close/>
                  <a:moveTo>
                    <a:pt x="2136" y="1741"/>
                  </a:moveTo>
                  <a:cubicBezTo>
                    <a:pt x="2105" y="1787"/>
                    <a:pt x="2070" y="1811"/>
                    <a:pt x="2023" y="1813"/>
                  </a:cubicBezTo>
                  <a:cubicBezTo>
                    <a:pt x="1951" y="1816"/>
                    <a:pt x="1895" y="1778"/>
                    <a:pt x="1841" y="1735"/>
                  </a:cubicBezTo>
                  <a:cubicBezTo>
                    <a:pt x="1915" y="1657"/>
                    <a:pt x="2055" y="1625"/>
                    <a:pt x="2119" y="1670"/>
                  </a:cubicBezTo>
                  <a:cubicBezTo>
                    <a:pt x="2126" y="1683"/>
                    <a:pt x="2133" y="1696"/>
                    <a:pt x="2140" y="1711"/>
                  </a:cubicBezTo>
                  <a:cubicBezTo>
                    <a:pt x="2088" y="1732"/>
                    <a:pt x="2035" y="1726"/>
                    <a:pt x="1979" y="1734"/>
                  </a:cubicBezTo>
                  <a:cubicBezTo>
                    <a:pt x="2023" y="1750"/>
                    <a:pt x="2076" y="1753"/>
                    <a:pt x="2136" y="1741"/>
                  </a:cubicBezTo>
                  <a:close/>
                  <a:moveTo>
                    <a:pt x="2234" y="1625"/>
                  </a:moveTo>
                  <a:cubicBezTo>
                    <a:pt x="2230" y="1565"/>
                    <a:pt x="2226" y="1505"/>
                    <a:pt x="2222" y="1444"/>
                  </a:cubicBezTo>
                  <a:cubicBezTo>
                    <a:pt x="2201" y="1509"/>
                    <a:pt x="2223" y="1578"/>
                    <a:pt x="2201" y="1647"/>
                  </a:cubicBezTo>
                  <a:cubicBezTo>
                    <a:pt x="2114" y="1561"/>
                    <a:pt x="2140" y="1355"/>
                    <a:pt x="2228" y="1285"/>
                  </a:cubicBezTo>
                  <a:cubicBezTo>
                    <a:pt x="2232" y="1291"/>
                    <a:pt x="2237" y="1296"/>
                    <a:pt x="2241" y="1301"/>
                  </a:cubicBezTo>
                  <a:cubicBezTo>
                    <a:pt x="2246" y="1311"/>
                    <a:pt x="2252" y="1320"/>
                    <a:pt x="2257" y="1331"/>
                  </a:cubicBezTo>
                  <a:cubicBezTo>
                    <a:pt x="2298" y="1418"/>
                    <a:pt x="2296" y="1506"/>
                    <a:pt x="2265" y="1595"/>
                  </a:cubicBezTo>
                  <a:cubicBezTo>
                    <a:pt x="2261" y="1608"/>
                    <a:pt x="2249" y="1618"/>
                    <a:pt x="2241" y="1629"/>
                  </a:cubicBezTo>
                  <a:cubicBezTo>
                    <a:pt x="2239" y="1628"/>
                    <a:pt x="2236" y="1626"/>
                    <a:pt x="2234" y="1625"/>
                  </a:cubicBezTo>
                  <a:close/>
                  <a:moveTo>
                    <a:pt x="2704" y="1952"/>
                  </a:moveTo>
                  <a:cubicBezTo>
                    <a:pt x="2677" y="1991"/>
                    <a:pt x="2640" y="2019"/>
                    <a:pt x="2584" y="2043"/>
                  </a:cubicBezTo>
                  <a:cubicBezTo>
                    <a:pt x="2548" y="2059"/>
                    <a:pt x="2512" y="2072"/>
                    <a:pt x="2471" y="2067"/>
                  </a:cubicBezTo>
                  <a:cubicBezTo>
                    <a:pt x="2439" y="2062"/>
                    <a:pt x="2425" y="2053"/>
                    <a:pt x="2412" y="2025"/>
                  </a:cubicBezTo>
                  <a:cubicBezTo>
                    <a:pt x="2466" y="2000"/>
                    <a:pt x="2534" y="2020"/>
                    <a:pt x="2590" y="1971"/>
                  </a:cubicBezTo>
                  <a:cubicBezTo>
                    <a:pt x="2564" y="1976"/>
                    <a:pt x="2547" y="1979"/>
                    <a:pt x="2527" y="1983"/>
                  </a:cubicBezTo>
                  <a:cubicBezTo>
                    <a:pt x="2579" y="1909"/>
                    <a:pt x="2633" y="1900"/>
                    <a:pt x="2704" y="1952"/>
                  </a:cubicBezTo>
                  <a:close/>
                  <a:moveTo>
                    <a:pt x="2379" y="1899"/>
                  </a:moveTo>
                  <a:cubicBezTo>
                    <a:pt x="2383" y="1846"/>
                    <a:pt x="2401" y="1798"/>
                    <a:pt x="2439" y="1760"/>
                  </a:cubicBezTo>
                  <a:cubicBezTo>
                    <a:pt x="2456" y="1743"/>
                    <a:pt x="2475" y="1729"/>
                    <a:pt x="2493" y="1713"/>
                  </a:cubicBezTo>
                  <a:cubicBezTo>
                    <a:pt x="2558" y="1651"/>
                    <a:pt x="2639" y="1638"/>
                    <a:pt x="2728" y="1639"/>
                  </a:cubicBezTo>
                  <a:cubicBezTo>
                    <a:pt x="2718" y="1671"/>
                    <a:pt x="2711" y="1701"/>
                    <a:pt x="2700" y="1729"/>
                  </a:cubicBezTo>
                  <a:cubicBezTo>
                    <a:pt x="2659" y="1832"/>
                    <a:pt x="2585" y="1906"/>
                    <a:pt x="2487" y="1955"/>
                  </a:cubicBezTo>
                  <a:cubicBezTo>
                    <a:pt x="2464" y="1967"/>
                    <a:pt x="2436" y="1967"/>
                    <a:pt x="2410" y="1945"/>
                  </a:cubicBezTo>
                  <a:cubicBezTo>
                    <a:pt x="2452" y="1887"/>
                    <a:pt x="2491" y="1830"/>
                    <a:pt x="2552" y="1777"/>
                  </a:cubicBezTo>
                  <a:cubicBezTo>
                    <a:pt x="2534" y="1784"/>
                    <a:pt x="2523" y="1785"/>
                    <a:pt x="2517" y="1792"/>
                  </a:cubicBezTo>
                  <a:cubicBezTo>
                    <a:pt x="2473" y="1834"/>
                    <a:pt x="2430" y="1878"/>
                    <a:pt x="2384" y="1924"/>
                  </a:cubicBezTo>
                  <a:cubicBezTo>
                    <a:pt x="2382" y="1914"/>
                    <a:pt x="2379" y="1906"/>
                    <a:pt x="2379" y="1899"/>
                  </a:cubicBezTo>
                  <a:close/>
                  <a:moveTo>
                    <a:pt x="2683" y="1443"/>
                  </a:moveTo>
                  <a:cubicBezTo>
                    <a:pt x="2629" y="1467"/>
                    <a:pt x="2579" y="1489"/>
                    <a:pt x="2530" y="1511"/>
                  </a:cubicBezTo>
                  <a:cubicBezTo>
                    <a:pt x="2570" y="1476"/>
                    <a:pt x="2637" y="1448"/>
                    <a:pt x="2683" y="1443"/>
                  </a:cubicBezTo>
                  <a:close/>
                  <a:moveTo>
                    <a:pt x="2634" y="981"/>
                  </a:moveTo>
                  <a:cubicBezTo>
                    <a:pt x="2626" y="1007"/>
                    <a:pt x="2611" y="1030"/>
                    <a:pt x="2580" y="1044"/>
                  </a:cubicBezTo>
                  <a:cubicBezTo>
                    <a:pt x="2573" y="995"/>
                    <a:pt x="2565" y="950"/>
                    <a:pt x="2558" y="905"/>
                  </a:cubicBezTo>
                  <a:cubicBezTo>
                    <a:pt x="2556" y="905"/>
                    <a:pt x="2553" y="905"/>
                    <a:pt x="2550" y="905"/>
                  </a:cubicBezTo>
                  <a:cubicBezTo>
                    <a:pt x="2550" y="952"/>
                    <a:pt x="2550" y="998"/>
                    <a:pt x="2550" y="1045"/>
                  </a:cubicBezTo>
                  <a:cubicBezTo>
                    <a:pt x="2515" y="1037"/>
                    <a:pt x="2486" y="1002"/>
                    <a:pt x="2468" y="928"/>
                  </a:cubicBezTo>
                  <a:cubicBezTo>
                    <a:pt x="2445" y="830"/>
                    <a:pt x="2469" y="740"/>
                    <a:pt x="2537" y="660"/>
                  </a:cubicBezTo>
                  <a:cubicBezTo>
                    <a:pt x="2633" y="733"/>
                    <a:pt x="2666" y="877"/>
                    <a:pt x="2634" y="981"/>
                  </a:cubicBezTo>
                  <a:close/>
                  <a:moveTo>
                    <a:pt x="2669" y="980"/>
                  </a:moveTo>
                  <a:cubicBezTo>
                    <a:pt x="2710" y="917"/>
                    <a:pt x="2763" y="873"/>
                    <a:pt x="2823" y="836"/>
                  </a:cubicBezTo>
                  <a:cubicBezTo>
                    <a:pt x="2746" y="932"/>
                    <a:pt x="2705" y="970"/>
                    <a:pt x="2669" y="980"/>
                  </a:cubicBezTo>
                  <a:close/>
                  <a:moveTo>
                    <a:pt x="970" y="0"/>
                  </a:moveTo>
                  <a:cubicBezTo>
                    <a:pt x="945" y="0"/>
                    <a:pt x="945" y="0"/>
                    <a:pt x="945" y="0"/>
                  </a:cubicBezTo>
                  <a:cubicBezTo>
                    <a:pt x="953" y="26"/>
                    <a:pt x="963" y="51"/>
                    <a:pt x="977" y="76"/>
                  </a:cubicBezTo>
                  <a:cubicBezTo>
                    <a:pt x="947" y="66"/>
                    <a:pt x="916" y="59"/>
                    <a:pt x="887" y="47"/>
                  </a:cubicBezTo>
                  <a:cubicBezTo>
                    <a:pt x="857" y="34"/>
                    <a:pt x="829" y="19"/>
                    <a:pt x="803" y="0"/>
                  </a:cubicBezTo>
                  <a:cubicBezTo>
                    <a:pt x="767" y="0"/>
                    <a:pt x="767" y="0"/>
                    <a:pt x="767" y="0"/>
                  </a:cubicBezTo>
                  <a:cubicBezTo>
                    <a:pt x="842" y="60"/>
                    <a:pt x="930" y="92"/>
                    <a:pt x="1030" y="109"/>
                  </a:cubicBezTo>
                  <a:cubicBezTo>
                    <a:pt x="1027" y="100"/>
                    <a:pt x="1027" y="94"/>
                    <a:pt x="1024" y="91"/>
                  </a:cubicBezTo>
                  <a:cubicBezTo>
                    <a:pt x="996" y="66"/>
                    <a:pt x="982" y="33"/>
                    <a:pt x="970" y="0"/>
                  </a:cubicBezTo>
                  <a:close/>
                </a:path>
              </a:pathLst>
            </a:custGeom>
            <a:solidFill>
              <a:schemeClr val="accent3"/>
            </a:solidFill>
            <a:ln>
              <a:noFill/>
            </a:ln>
          </p:spPr>
        </p:sp>
        <p:sp>
          <p:nvSpPr>
            <p:cNvPr id="17" name="Freeform 9"/>
            <p:cNvSpPr>
              <a:spLocks noEditPoints="1"/>
            </p:cNvSpPr>
            <p:nvPr/>
          </p:nvSpPr>
          <p:spPr bwMode="auto">
            <a:xfrm>
              <a:off x="0" y="-1"/>
              <a:ext cx="7420329" cy="6858001"/>
            </a:xfrm>
            <a:custGeom>
              <a:avLst/>
              <a:gdLst/>
              <a:ahLst/>
              <a:cxnLst/>
              <a:rect l="0" t="0" r="r" b="b"/>
              <a:pathLst>
                <a:path w="2337" h="2160">
                  <a:moveTo>
                    <a:pt x="48" y="1392"/>
                  </a:moveTo>
                  <a:cubicBezTo>
                    <a:pt x="84" y="1368"/>
                    <a:pt x="121" y="1351"/>
                    <a:pt x="148" y="1324"/>
                  </a:cubicBezTo>
                  <a:cubicBezTo>
                    <a:pt x="175" y="1296"/>
                    <a:pt x="187" y="1256"/>
                    <a:pt x="192" y="1207"/>
                  </a:cubicBezTo>
                  <a:cubicBezTo>
                    <a:pt x="153" y="1243"/>
                    <a:pt x="113" y="1246"/>
                    <a:pt x="72" y="1241"/>
                  </a:cubicBezTo>
                  <a:cubicBezTo>
                    <a:pt x="48" y="1238"/>
                    <a:pt x="24" y="1236"/>
                    <a:pt x="0" y="1232"/>
                  </a:cubicBezTo>
                  <a:cubicBezTo>
                    <a:pt x="0" y="1254"/>
                    <a:pt x="0" y="1254"/>
                    <a:pt x="0" y="1254"/>
                  </a:cubicBezTo>
                  <a:cubicBezTo>
                    <a:pt x="7" y="1254"/>
                    <a:pt x="14" y="1255"/>
                    <a:pt x="22" y="1256"/>
                  </a:cubicBezTo>
                  <a:cubicBezTo>
                    <a:pt x="64" y="1262"/>
                    <a:pt x="107" y="1262"/>
                    <a:pt x="155" y="1265"/>
                  </a:cubicBezTo>
                  <a:cubicBezTo>
                    <a:pt x="154" y="1292"/>
                    <a:pt x="139" y="1309"/>
                    <a:pt x="121" y="1321"/>
                  </a:cubicBezTo>
                  <a:cubicBezTo>
                    <a:pt x="88" y="1343"/>
                    <a:pt x="57" y="1373"/>
                    <a:pt x="12" y="1359"/>
                  </a:cubicBezTo>
                  <a:cubicBezTo>
                    <a:pt x="8" y="1361"/>
                    <a:pt x="4" y="1362"/>
                    <a:pt x="0" y="1363"/>
                  </a:cubicBezTo>
                  <a:cubicBezTo>
                    <a:pt x="0" y="1394"/>
                    <a:pt x="0" y="1394"/>
                    <a:pt x="0" y="1394"/>
                  </a:cubicBezTo>
                  <a:cubicBezTo>
                    <a:pt x="0" y="1394"/>
                    <a:pt x="0" y="1394"/>
                    <a:pt x="1" y="1394"/>
                  </a:cubicBezTo>
                  <a:cubicBezTo>
                    <a:pt x="55" y="1416"/>
                    <a:pt x="99" y="1453"/>
                    <a:pt x="136" y="1497"/>
                  </a:cubicBezTo>
                  <a:cubicBezTo>
                    <a:pt x="157" y="1521"/>
                    <a:pt x="173" y="1548"/>
                    <a:pt x="191" y="1574"/>
                  </a:cubicBezTo>
                  <a:cubicBezTo>
                    <a:pt x="134" y="1562"/>
                    <a:pt x="81" y="1566"/>
                    <a:pt x="28" y="1568"/>
                  </a:cubicBezTo>
                  <a:cubicBezTo>
                    <a:pt x="18" y="1569"/>
                    <a:pt x="9" y="1568"/>
                    <a:pt x="0" y="1568"/>
                  </a:cubicBezTo>
                  <a:cubicBezTo>
                    <a:pt x="0" y="1589"/>
                    <a:pt x="0" y="1589"/>
                    <a:pt x="0" y="1589"/>
                  </a:cubicBezTo>
                  <a:cubicBezTo>
                    <a:pt x="26" y="1588"/>
                    <a:pt x="51" y="1588"/>
                    <a:pt x="77" y="1589"/>
                  </a:cubicBezTo>
                  <a:cubicBezTo>
                    <a:pt x="125" y="1591"/>
                    <a:pt x="175" y="1588"/>
                    <a:pt x="220" y="1614"/>
                  </a:cubicBezTo>
                  <a:cubicBezTo>
                    <a:pt x="223" y="1616"/>
                    <a:pt x="229" y="1614"/>
                    <a:pt x="238" y="1614"/>
                  </a:cubicBezTo>
                  <a:cubicBezTo>
                    <a:pt x="191" y="1522"/>
                    <a:pt x="132" y="1446"/>
                    <a:pt x="48" y="1392"/>
                  </a:cubicBezTo>
                  <a:close/>
                  <a:moveTo>
                    <a:pt x="1917" y="2102"/>
                  </a:moveTo>
                  <a:cubicBezTo>
                    <a:pt x="1881" y="2113"/>
                    <a:pt x="1849" y="2139"/>
                    <a:pt x="1812" y="2160"/>
                  </a:cubicBezTo>
                  <a:cubicBezTo>
                    <a:pt x="1801" y="2061"/>
                    <a:pt x="1760" y="1974"/>
                    <a:pt x="1698" y="1891"/>
                  </a:cubicBezTo>
                  <a:cubicBezTo>
                    <a:pt x="1694" y="1899"/>
                    <a:pt x="1690" y="1903"/>
                    <a:pt x="1690" y="1908"/>
                  </a:cubicBezTo>
                  <a:cubicBezTo>
                    <a:pt x="1693" y="1959"/>
                    <a:pt x="1668" y="2002"/>
                    <a:pt x="1648" y="2046"/>
                  </a:cubicBezTo>
                  <a:cubicBezTo>
                    <a:pt x="1632" y="2083"/>
                    <a:pt x="1612" y="2118"/>
                    <a:pt x="1593" y="2154"/>
                  </a:cubicBezTo>
                  <a:cubicBezTo>
                    <a:pt x="1566" y="2147"/>
                    <a:pt x="1535" y="2140"/>
                    <a:pt x="1505" y="2131"/>
                  </a:cubicBezTo>
                  <a:cubicBezTo>
                    <a:pt x="1475" y="2122"/>
                    <a:pt x="1445" y="2112"/>
                    <a:pt x="1412" y="2101"/>
                  </a:cubicBezTo>
                  <a:cubicBezTo>
                    <a:pt x="1406" y="2122"/>
                    <a:pt x="1404" y="2141"/>
                    <a:pt x="1405" y="2160"/>
                  </a:cubicBezTo>
                  <a:cubicBezTo>
                    <a:pt x="1427" y="2160"/>
                    <a:pt x="1427" y="2160"/>
                    <a:pt x="1427" y="2160"/>
                  </a:cubicBezTo>
                  <a:cubicBezTo>
                    <a:pt x="1425" y="2152"/>
                    <a:pt x="1427" y="2142"/>
                    <a:pt x="1427" y="2137"/>
                  </a:cubicBezTo>
                  <a:cubicBezTo>
                    <a:pt x="1461" y="2144"/>
                    <a:pt x="1493" y="2152"/>
                    <a:pt x="1525" y="2158"/>
                  </a:cubicBezTo>
                  <a:cubicBezTo>
                    <a:pt x="1529" y="2159"/>
                    <a:pt x="1533" y="2159"/>
                    <a:pt x="1536" y="2160"/>
                  </a:cubicBezTo>
                  <a:cubicBezTo>
                    <a:pt x="1622" y="2160"/>
                    <a:pt x="1622" y="2160"/>
                    <a:pt x="1622" y="2160"/>
                  </a:cubicBezTo>
                  <a:cubicBezTo>
                    <a:pt x="1626" y="2140"/>
                    <a:pt x="1633" y="2120"/>
                    <a:pt x="1645" y="2099"/>
                  </a:cubicBezTo>
                  <a:cubicBezTo>
                    <a:pt x="1670" y="2053"/>
                    <a:pt x="1698" y="2007"/>
                    <a:pt x="1713" y="1951"/>
                  </a:cubicBezTo>
                  <a:cubicBezTo>
                    <a:pt x="1728" y="1979"/>
                    <a:pt x="1745" y="2005"/>
                    <a:pt x="1757" y="2034"/>
                  </a:cubicBezTo>
                  <a:cubicBezTo>
                    <a:pt x="1774" y="2075"/>
                    <a:pt x="1786" y="2117"/>
                    <a:pt x="1788" y="2160"/>
                  </a:cubicBezTo>
                  <a:cubicBezTo>
                    <a:pt x="1852" y="2160"/>
                    <a:pt x="1852" y="2160"/>
                    <a:pt x="1852" y="2160"/>
                  </a:cubicBezTo>
                  <a:cubicBezTo>
                    <a:pt x="1868" y="2147"/>
                    <a:pt x="1889" y="2138"/>
                    <a:pt x="1908" y="2127"/>
                  </a:cubicBezTo>
                  <a:cubicBezTo>
                    <a:pt x="1926" y="2117"/>
                    <a:pt x="1948" y="2110"/>
                    <a:pt x="1972" y="2122"/>
                  </a:cubicBezTo>
                  <a:cubicBezTo>
                    <a:pt x="1967" y="2135"/>
                    <a:pt x="1961" y="2148"/>
                    <a:pt x="1956" y="2160"/>
                  </a:cubicBezTo>
                  <a:cubicBezTo>
                    <a:pt x="1981" y="2160"/>
                    <a:pt x="1981" y="2160"/>
                    <a:pt x="1981" y="2160"/>
                  </a:cubicBezTo>
                  <a:cubicBezTo>
                    <a:pt x="1994" y="2141"/>
                    <a:pt x="2013" y="2126"/>
                    <a:pt x="2042" y="2115"/>
                  </a:cubicBezTo>
                  <a:cubicBezTo>
                    <a:pt x="1995" y="2098"/>
                    <a:pt x="1954" y="2091"/>
                    <a:pt x="1917" y="2102"/>
                  </a:cubicBezTo>
                  <a:close/>
                  <a:moveTo>
                    <a:pt x="1470" y="291"/>
                  </a:moveTo>
                  <a:cubicBezTo>
                    <a:pt x="1448" y="349"/>
                    <a:pt x="1453" y="406"/>
                    <a:pt x="1465" y="463"/>
                  </a:cubicBezTo>
                  <a:cubicBezTo>
                    <a:pt x="1478" y="522"/>
                    <a:pt x="1512" y="569"/>
                    <a:pt x="1553" y="614"/>
                  </a:cubicBezTo>
                  <a:cubicBezTo>
                    <a:pt x="1613" y="559"/>
                    <a:pt x="1638" y="487"/>
                    <a:pt x="1643" y="409"/>
                  </a:cubicBezTo>
                  <a:cubicBezTo>
                    <a:pt x="1649" y="331"/>
                    <a:pt x="1630" y="259"/>
                    <a:pt x="1573" y="200"/>
                  </a:cubicBezTo>
                  <a:cubicBezTo>
                    <a:pt x="1619" y="136"/>
                    <a:pt x="1655" y="70"/>
                    <a:pt x="1677" y="0"/>
                  </a:cubicBezTo>
                  <a:cubicBezTo>
                    <a:pt x="1653" y="0"/>
                    <a:pt x="1653" y="0"/>
                    <a:pt x="1653" y="0"/>
                  </a:cubicBezTo>
                  <a:cubicBezTo>
                    <a:pt x="1644" y="30"/>
                    <a:pt x="1632" y="58"/>
                    <a:pt x="1618" y="78"/>
                  </a:cubicBezTo>
                  <a:cubicBezTo>
                    <a:pt x="1626" y="51"/>
                    <a:pt x="1634" y="25"/>
                    <a:pt x="1641" y="0"/>
                  </a:cubicBezTo>
                  <a:cubicBezTo>
                    <a:pt x="1622" y="0"/>
                    <a:pt x="1622" y="0"/>
                    <a:pt x="1622" y="0"/>
                  </a:cubicBezTo>
                  <a:cubicBezTo>
                    <a:pt x="1613" y="28"/>
                    <a:pt x="1603" y="55"/>
                    <a:pt x="1589" y="80"/>
                  </a:cubicBezTo>
                  <a:cubicBezTo>
                    <a:pt x="1550" y="152"/>
                    <a:pt x="1507" y="223"/>
                    <a:pt x="1437" y="275"/>
                  </a:cubicBezTo>
                  <a:cubicBezTo>
                    <a:pt x="1362" y="178"/>
                    <a:pt x="1190" y="144"/>
                    <a:pt x="1043" y="260"/>
                  </a:cubicBezTo>
                  <a:cubicBezTo>
                    <a:pt x="1046" y="308"/>
                    <a:pt x="1083" y="329"/>
                    <a:pt x="1120" y="347"/>
                  </a:cubicBezTo>
                  <a:cubicBezTo>
                    <a:pt x="1142" y="357"/>
                    <a:pt x="1167" y="363"/>
                    <a:pt x="1190" y="371"/>
                  </a:cubicBezTo>
                  <a:cubicBezTo>
                    <a:pt x="1156" y="429"/>
                    <a:pt x="1125" y="485"/>
                    <a:pt x="1092" y="542"/>
                  </a:cubicBezTo>
                  <a:cubicBezTo>
                    <a:pt x="1103" y="549"/>
                    <a:pt x="1109" y="556"/>
                    <a:pt x="1116" y="557"/>
                  </a:cubicBezTo>
                  <a:cubicBezTo>
                    <a:pt x="1178" y="567"/>
                    <a:pt x="1239" y="558"/>
                    <a:pt x="1296" y="533"/>
                  </a:cubicBezTo>
                  <a:cubicBezTo>
                    <a:pt x="1339" y="514"/>
                    <a:pt x="1366" y="474"/>
                    <a:pt x="1394" y="437"/>
                  </a:cubicBezTo>
                  <a:cubicBezTo>
                    <a:pt x="1419" y="404"/>
                    <a:pt x="1432" y="366"/>
                    <a:pt x="1440" y="326"/>
                  </a:cubicBezTo>
                  <a:cubicBezTo>
                    <a:pt x="1443" y="311"/>
                    <a:pt x="1447" y="296"/>
                    <a:pt x="1470" y="291"/>
                  </a:cubicBezTo>
                  <a:close/>
                  <a:moveTo>
                    <a:pt x="1480" y="349"/>
                  </a:moveTo>
                  <a:cubicBezTo>
                    <a:pt x="1485" y="317"/>
                    <a:pt x="1498" y="288"/>
                    <a:pt x="1536" y="275"/>
                  </a:cubicBezTo>
                  <a:cubicBezTo>
                    <a:pt x="1553" y="323"/>
                    <a:pt x="1537" y="376"/>
                    <a:pt x="1565" y="419"/>
                  </a:cubicBezTo>
                  <a:cubicBezTo>
                    <a:pt x="1566" y="376"/>
                    <a:pt x="1568" y="334"/>
                    <a:pt x="1569" y="285"/>
                  </a:cubicBezTo>
                  <a:cubicBezTo>
                    <a:pt x="1601" y="301"/>
                    <a:pt x="1611" y="321"/>
                    <a:pt x="1616" y="345"/>
                  </a:cubicBezTo>
                  <a:cubicBezTo>
                    <a:pt x="1627" y="394"/>
                    <a:pt x="1620" y="442"/>
                    <a:pt x="1606" y="490"/>
                  </a:cubicBezTo>
                  <a:cubicBezTo>
                    <a:pt x="1596" y="525"/>
                    <a:pt x="1582" y="557"/>
                    <a:pt x="1549" y="584"/>
                  </a:cubicBezTo>
                  <a:cubicBezTo>
                    <a:pt x="1533" y="557"/>
                    <a:pt x="1516" y="533"/>
                    <a:pt x="1503" y="507"/>
                  </a:cubicBezTo>
                  <a:cubicBezTo>
                    <a:pt x="1478" y="457"/>
                    <a:pt x="1470" y="404"/>
                    <a:pt x="1480" y="349"/>
                  </a:cubicBezTo>
                  <a:close/>
                  <a:moveTo>
                    <a:pt x="1062" y="273"/>
                  </a:moveTo>
                  <a:cubicBezTo>
                    <a:pt x="1123" y="223"/>
                    <a:pt x="1189" y="201"/>
                    <a:pt x="1263" y="207"/>
                  </a:cubicBezTo>
                  <a:cubicBezTo>
                    <a:pt x="1299" y="210"/>
                    <a:pt x="1334" y="219"/>
                    <a:pt x="1358" y="257"/>
                  </a:cubicBezTo>
                  <a:cubicBezTo>
                    <a:pt x="1299" y="266"/>
                    <a:pt x="1241" y="258"/>
                    <a:pt x="1187" y="284"/>
                  </a:cubicBezTo>
                  <a:cubicBezTo>
                    <a:pt x="1227" y="285"/>
                    <a:pt x="1266" y="286"/>
                    <a:pt x="1315" y="287"/>
                  </a:cubicBezTo>
                  <a:cubicBezTo>
                    <a:pt x="1277" y="310"/>
                    <a:pt x="1247" y="328"/>
                    <a:pt x="1216" y="346"/>
                  </a:cubicBezTo>
                  <a:cubicBezTo>
                    <a:pt x="1212" y="348"/>
                    <a:pt x="1207" y="347"/>
                    <a:pt x="1203" y="346"/>
                  </a:cubicBezTo>
                  <a:cubicBezTo>
                    <a:pt x="1149" y="340"/>
                    <a:pt x="1100" y="322"/>
                    <a:pt x="1062" y="273"/>
                  </a:cubicBezTo>
                  <a:close/>
                  <a:moveTo>
                    <a:pt x="1376" y="427"/>
                  </a:moveTo>
                  <a:cubicBezTo>
                    <a:pt x="1342" y="476"/>
                    <a:pt x="1303" y="519"/>
                    <a:pt x="1239" y="528"/>
                  </a:cubicBezTo>
                  <a:cubicBezTo>
                    <a:pt x="1202" y="533"/>
                    <a:pt x="1166" y="546"/>
                    <a:pt x="1120" y="536"/>
                  </a:cubicBezTo>
                  <a:cubicBezTo>
                    <a:pt x="1156" y="486"/>
                    <a:pt x="1171" y="429"/>
                    <a:pt x="1213" y="386"/>
                  </a:cubicBezTo>
                  <a:cubicBezTo>
                    <a:pt x="1252" y="344"/>
                    <a:pt x="1295" y="316"/>
                    <a:pt x="1362" y="333"/>
                  </a:cubicBezTo>
                  <a:cubicBezTo>
                    <a:pt x="1350" y="350"/>
                    <a:pt x="1343" y="363"/>
                    <a:pt x="1334" y="375"/>
                  </a:cubicBezTo>
                  <a:cubicBezTo>
                    <a:pt x="1324" y="386"/>
                    <a:pt x="1311" y="396"/>
                    <a:pt x="1300" y="406"/>
                  </a:cubicBezTo>
                  <a:cubicBezTo>
                    <a:pt x="1290" y="415"/>
                    <a:pt x="1280" y="425"/>
                    <a:pt x="1270" y="434"/>
                  </a:cubicBezTo>
                  <a:cubicBezTo>
                    <a:pt x="1321" y="422"/>
                    <a:pt x="1354" y="387"/>
                    <a:pt x="1386" y="349"/>
                  </a:cubicBezTo>
                  <a:cubicBezTo>
                    <a:pt x="1402" y="381"/>
                    <a:pt x="1391" y="405"/>
                    <a:pt x="1376" y="427"/>
                  </a:cubicBezTo>
                  <a:close/>
                  <a:moveTo>
                    <a:pt x="2313" y="407"/>
                  </a:moveTo>
                  <a:cubicBezTo>
                    <a:pt x="2290" y="335"/>
                    <a:pt x="2238" y="284"/>
                    <a:pt x="2178" y="241"/>
                  </a:cubicBezTo>
                  <a:cubicBezTo>
                    <a:pt x="2110" y="192"/>
                    <a:pt x="2032" y="165"/>
                    <a:pt x="1949" y="139"/>
                  </a:cubicBezTo>
                  <a:cubicBezTo>
                    <a:pt x="1934" y="93"/>
                    <a:pt x="1918" y="46"/>
                    <a:pt x="1898" y="0"/>
                  </a:cubicBezTo>
                  <a:cubicBezTo>
                    <a:pt x="1843" y="0"/>
                    <a:pt x="1843" y="0"/>
                    <a:pt x="1843" y="0"/>
                  </a:cubicBezTo>
                  <a:cubicBezTo>
                    <a:pt x="1870" y="53"/>
                    <a:pt x="1893" y="108"/>
                    <a:pt x="1915" y="164"/>
                  </a:cubicBezTo>
                  <a:cubicBezTo>
                    <a:pt x="1895" y="180"/>
                    <a:pt x="1875" y="192"/>
                    <a:pt x="1858" y="208"/>
                  </a:cubicBezTo>
                  <a:cubicBezTo>
                    <a:pt x="1804" y="260"/>
                    <a:pt x="1767" y="323"/>
                    <a:pt x="1753" y="396"/>
                  </a:cubicBezTo>
                  <a:cubicBezTo>
                    <a:pt x="1746" y="430"/>
                    <a:pt x="1750" y="468"/>
                    <a:pt x="1751" y="504"/>
                  </a:cubicBezTo>
                  <a:cubicBezTo>
                    <a:pt x="1751" y="518"/>
                    <a:pt x="1763" y="524"/>
                    <a:pt x="1777" y="525"/>
                  </a:cubicBezTo>
                  <a:cubicBezTo>
                    <a:pt x="1817" y="529"/>
                    <a:pt x="1848" y="509"/>
                    <a:pt x="1878" y="490"/>
                  </a:cubicBezTo>
                  <a:cubicBezTo>
                    <a:pt x="1903" y="475"/>
                    <a:pt x="1923" y="453"/>
                    <a:pt x="1947" y="432"/>
                  </a:cubicBezTo>
                  <a:cubicBezTo>
                    <a:pt x="1962" y="496"/>
                    <a:pt x="1960" y="561"/>
                    <a:pt x="1961" y="630"/>
                  </a:cubicBezTo>
                  <a:cubicBezTo>
                    <a:pt x="1940" y="622"/>
                    <a:pt x="1923" y="612"/>
                    <a:pt x="1905" y="609"/>
                  </a:cubicBezTo>
                  <a:cubicBezTo>
                    <a:pt x="1859" y="601"/>
                    <a:pt x="1822" y="622"/>
                    <a:pt x="1792" y="651"/>
                  </a:cubicBezTo>
                  <a:cubicBezTo>
                    <a:pt x="1758" y="683"/>
                    <a:pt x="1734" y="723"/>
                    <a:pt x="1721" y="769"/>
                  </a:cubicBezTo>
                  <a:cubicBezTo>
                    <a:pt x="1714" y="793"/>
                    <a:pt x="1706" y="816"/>
                    <a:pt x="1697" y="840"/>
                  </a:cubicBezTo>
                  <a:cubicBezTo>
                    <a:pt x="1683" y="879"/>
                    <a:pt x="1663" y="914"/>
                    <a:pt x="1614" y="933"/>
                  </a:cubicBezTo>
                  <a:cubicBezTo>
                    <a:pt x="1661" y="950"/>
                    <a:pt x="1702" y="956"/>
                    <a:pt x="1739" y="944"/>
                  </a:cubicBezTo>
                  <a:cubicBezTo>
                    <a:pt x="1775" y="933"/>
                    <a:pt x="1806" y="906"/>
                    <a:pt x="1843" y="884"/>
                  </a:cubicBezTo>
                  <a:cubicBezTo>
                    <a:pt x="1856" y="983"/>
                    <a:pt x="1898" y="1069"/>
                    <a:pt x="1961" y="1152"/>
                  </a:cubicBezTo>
                  <a:cubicBezTo>
                    <a:pt x="1965" y="1144"/>
                    <a:pt x="1969" y="1139"/>
                    <a:pt x="1969" y="1135"/>
                  </a:cubicBezTo>
                  <a:cubicBezTo>
                    <a:pt x="1965" y="1084"/>
                    <a:pt x="1989" y="1040"/>
                    <a:pt x="2008" y="996"/>
                  </a:cubicBezTo>
                  <a:cubicBezTo>
                    <a:pt x="2024" y="959"/>
                    <a:pt x="2043" y="923"/>
                    <a:pt x="2061" y="887"/>
                  </a:cubicBezTo>
                  <a:cubicBezTo>
                    <a:pt x="2089" y="893"/>
                    <a:pt x="2120" y="900"/>
                    <a:pt x="2150" y="909"/>
                  </a:cubicBezTo>
                  <a:cubicBezTo>
                    <a:pt x="2181" y="917"/>
                    <a:pt x="2211" y="927"/>
                    <a:pt x="2243" y="937"/>
                  </a:cubicBezTo>
                  <a:cubicBezTo>
                    <a:pt x="2267" y="862"/>
                    <a:pt x="2225" y="800"/>
                    <a:pt x="2185" y="741"/>
                  </a:cubicBezTo>
                  <a:cubicBezTo>
                    <a:pt x="2144" y="679"/>
                    <a:pt x="2088" y="636"/>
                    <a:pt x="2008" y="639"/>
                  </a:cubicBezTo>
                  <a:cubicBezTo>
                    <a:pt x="2011" y="596"/>
                    <a:pt x="2015" y="557"/>
                    <a:pt x="2016" y="518"/>
                  </a:cubicBezTo>
                  <a:cubicBezTo>
                    <a:pt x="2016" y="480"/>
                    <a:pt x="2014" y="440"/>
                    <a:pt x="2013" y="394"/>
                  </a:cubicBezTo>
                  <a:cubicBezTo>
                    <a:pt x="2105" y="477"/>
                    <a:pt x="2206" y="519"/>
                    <a:pt x="2329" y="497"/>
                  </a:cubicBezTo>
                  <a:cubicBezTo>
                    <a:pt x="2337" y="465"/>
                    <a:pt x="2322" y="436"/>
                    <a:pt x="2313" y="407"/>
                  </a:cubicBezTo>
                  <a:close/>
                  <a:moveTo>
                    <a:pt x="1936" y="397"/>
                  </a:moveTo>
                  <a:cubicBezTo>
                    <a:pt x="1927" y="414"/>
                    <a:pt x="1917" y="432"/>
                    <a:pt x="1903" y="445"/>
                  </a:cubicBezTo>
                  <a:cubicBezTo>
                    <a:pt x="1869" y="477"/>
                    <a:pt x="1831" y="502"/>
                    <a:pt x="1781" y="505"/>
                  </a:cubicBezTo>
                  <a:cubicBezTo>
                    <a:pt x="1740" y="409"/>
                    <a:pt x="1819" y="236"/>
                    <a:pt x="1901" y="239"/>
                  </a:cubicBezTo>
                  <a:cubicBezTo>
                    <a:pt x="1907" y="300"/>
                    <a:pt x="1871" y="349"/>
                    <a:pt x="1850" y="410"/>
                  </a:cubicBezTo>
                  <a:cubicBezTo>
                    <a:pt x="1895" y="369"/>
                    <a:pt x="1905" y="315"/>
                    <a:pt x="1928" y="266"/>
                  </a:cubicBezTo>
                  <a:cubicBezTo>
                    <a:pt x="1962" y="312"/>
                    <a:pt x="1960" y="355"/>
                    <a:pt x="1936" y="397"/>
                  </a:cubicBezTo>
                  <a:close/>
                  <a:moveTo>
                    <a:pt x="1979" y="369"/>
                  </a:moveTo>
                  <a:cubicBezTo>
                    <a:pt x="2000" y="441"/>
                    <a:pt x="1999" y="510"/>
                    <a:pt x="1988" y="579"/>
                  </a:cubicBezTo>
                  <a:cubicBezTo>
                    <a:pt x="1966" y="458"/>
                    <a:pt x="1963" y="403"/>
                    <a:pt x="1979" y="369"/>
                  </a:cubicBezTo>
                  <a:close/>
                  <a:moveTo>
                    <a:pt x="1829" y="837"/>
                  </a:moveTo>
                  <a:cubicBezTo>
                    <a:pt x="1822" y="884"/>
                    <a:pt x="1782" y="899"/>
                    <a:pt x="1747" y="919"/>
                  </a:cubicBezTo>
                  <a:cubicBezTo>
                    <a:pt x="1729" y="930"/>
                    <a:pt x="1707" y="936"/>
                    <a:pt x="1683" y="925"/>
                  </a:cubicBezTo>
                  <a:cubicBezTo>
                    <a:pt x="1701" y="881"/>
                    <a:pt x="1720" y="842"/>
                    <a:pt x="1732" y="801"/>
                  </a:cubicBezTo>
                  <a:cubicBezTo>
                    <a:pt x="1743" y="766"/>
                    <a:pt x="1763" y="739"/>
                    <a:pt x="1785" y="712"/>
                  </a:cubicBezTo>
                  <a:cubicBezTo>
                    <a:pt x="1803" y="690"/>
                    <a:pt x="1826" y="677"/>
                    <a:pt x="1858" y="681"/>
                  </a:cubicBezTo>
                  <a:cubicBezTo>
                    <a:pt x="1842" y="706"/>
                    <a:pt x="1827" y="728"/>
                    <a:pt x="1812" y="750"/>
                  </a:cubicBezTo>
                  <a:cubicBezTo>
                    <a:pt x="1831" y="739"/>
                    <a:pt x="1845" y="724"/>
                    <a:pt x="1861" y="710"/>
                  </a:cubicBezTo>
                  <a:cubicBezTo>
                    <a:pt x="1876" y="698"/>
                    <a:pt x="1891" y="682"/>
                    <a:pt x="1917" y="691"/>
                  </a:cubicBezTo>
                  <a:cubicBezTo>
                    <a:pt x="1899" y="715"/>
                    <a:pt x="1882" y="736"/>
                    <a:pt x="1866" y="759"/>
                  </a:cubicBezTo>
                  <a:cubicBezTo>
                    <a:pt x="1851" y="783"/>
                    <a:pt x="1856" y="818"/>
                    <a:pt x="1829" y="837"/>
                  </a:cubicBezTo>
                  <a:close/>
                  <a:moveTo>
                    <a:pt x="2125" y="708"/>
                  </a:moveTo>
                  <a:cubicBezTo>
                    <a:pt x="2175" y="755"/>
                    <a:pt x="2209" y="812"/>
                    <a:pt x="2228" y="878"/>
                  </a:cubicBezTo>
                  <a:cubicBezTo>
                    <a:pt x="2230" y="886"/>
                    <a:pt x="2228" y="896"/>
                    <a:pt x="2228" y="902"/>
                  </a:cubicBezTo>
                  <a:cubicBezTo>
                    <a:pt x="2194" y="895"/>
                    <a:pt x="2162" y="887"/>
                    <a:pt x="2130" y="882"/>
                  </a:cubicBezTo>
                  <a:cubicBezTo>
                    <a:pt x="2101" y="877"/>
                    <a:pt x="2076" y="868"/>
                    <a:pt x="2060" y="850"/>
                  </a:cubicBezTo>
                  <a:cubicBezTo>
                    <a:pt x="2057" y="817"/>
                    <a:pt x="2054" y="790"/>
                    <a:pt x="2051" y="758"/>
                  </a:cubicBezTo>
                  <a:cubicBezTo>
                    <a:pt x="2078" y="775"/>
                    <a:pt x="2101" y="790"/>
                    <a:pt x="2123" y="805"/>
                  </a:cubicBezTo>
                  <a:cubicBezTo>
                    <a:pt x="2098" y="769"/>
                    <a:pt x="2059" y="747"/>
                    <a:pt x="2048" y="703"/>
                  </a:cubicBezTo>
                  <a:cubicBezTo>
                    <a:pt x="2083" y="685"/>
                    <a:pt x="2101" y="685"/>
                    <a:pt x="2125" y="708"/>
                  </a:cubicBezTo>
                  <a:close/>
                  <a:moveTo>
                    <a:pt x="2011" y="942"/>
                  </a:moveTo>
                  <a:cubicBezTo>
                    <a:pt x="1986" y="989"/>
                    <a:pt x="1959" y="1035"/>
                    <a:pt x="1945" y="1092"/>
                  </a:cubicBezTo>
                  <a:cubicBezTo>
                    <a:pt x="1930" y="1065"/>
                    <a:pt x="1912" y="1038"/>
                    <a:pt x="1900" y="1009"/>
                  </a:cubicBezTo>
                  <a:cubicBezTo>
                    <a:pt x="1877" y="956"/>
                    <a:pt x="1862" y="901"/>
                    <a:pt x="1866" y="843"/>
                  </a:cubicBezTo>
                  <a:cubicBezTo>
                    <a:pt x="1870" y="774"/>
                    <a:pt x="1894" y="744"/>
                    <a:pt x="1955" y="731"/>
                  </a:cubicBezTo>
                  <a:cubicBezTo>
                    <a:pt x="1948" y="777"/>
                    <a:pt x="1935" y="823"/>
                    <a:pt x="1945" y="870"/>
                  </a:cubicBezTo>
                  <a:cubicBezTo>
                    <a:pt x="1959" y="826"/>
                    <a:pt x="1960" y="778"/>
                    <a:pt x="1986" y="738"/>
                  </a:cubicBezTo>
                  <a:cubicBezTo>
                    <a:pt x="1992" y="740"/>
                    <a:pt x="1995" y="741"/>
                    <a:pt x="1997" y="742"/>
                  </a:cubicBezTo>
                  <a:cubicBezTo>
                    <a:pt x="1999" y="744"/>
                    <a:pt x="2002" y="746"/>
                    <a:pt x="2003" y="748"/>
                  </a:cubicBezTo>
                  <a:cubicBezTo>
                    <a:pt x="2042" y="811"/>
                    <a:pt x="2046" y="876"/>
                    <a:pt x="2011" y="942"/>
                  </a:cubicBezTo>
                  <a:close/>
                  <a:moveTo>
                    <a:pt x="2001" y="341"/>
                  </a:moveTo>
                  <a:cubicBezTo>
                    <a:pt x="1987" y="319"/>
                    <a:pt x="1979" y="292"/>
                    <a:pt x="1988" y="260"/>
                  </a:cubicBezTo>
                  <a:cubicBezTo>
                    <a:pt x="2030" y="286"/>
                    <a:pt x="2069" y="310"/>
                    <a:pt x="2108" y="334"/>
                  </a:cubicBezTo>
                  <a:cubicBezTo>
                    <a:pt x="2110" y="331"/>
                    <a:pt x="2111" y="329"/>
                    <a:pt x="2113" y="327"/>
                  </a:cubicBezTo>
                  <a:cubicBezTo>
                    <a:pt x="2078" y="297"/>
                    <a:pt x="2042" y="267"/>
                    <a:pt x="2007" y="236"/>
                  </a:cubicBezTo>
                  <a:cubicBezTo>
                    <a:pt x="2036" y="215"/>
                    <a:pt x="2082" y="215"/>
                    <a:pt x="2150" y="250"/>
                  </a:cubicBezTo>
                  <a:cubicBezTo>
                    <a:pt x="2239" y="296"/>
                    <a:pt x="2292" y="373"/>
                    <a:pt x="2308" y="477"/>
                  </a:cubicBezTo>
                  <a:cubicBezTo>
                    <a:pt x="2190" y="501"/>
                    <a:pt x="2059" y="434"/>
                    <a:pt x="2001" y="341"/>
                  </a:cubicBezTo>
                  <a:close/>
                </a:path>
              </a:pathLst>
            </a:custGeom>
            <a:solidFill>
              <a:schemeClr val="accent2"/>
            </a:solidFill>
            <a:ln>
              <a:noFill/>
            </a:ln>
          </p:spPr>
        </p:sp>
        <p:sp>
          <p:nvSpPr>
            <p:cNvPr id="12" name="Freeform 5"/>
            <p:cNvSpPr>
              <a:spLocks noEditPoints="1"/>
            </p:cNvSpPr>
            <p:nvPr/>
          </p:nvSpPr>
          <p:spPr bwMode="auto">
            <a:xfrm>
              <a:off x="0" y="0"/>
              <a:ext cx="9055459" cy="6922235"/>
            </a:xfrm>
            <a:custGeom>
              <a:avLst/>
              <a:gdLst/>
              <a:ahLst/>
              <a:cxnLst/>
              <a:rect l="0" t="0" r="r" b="b"/>
              <a:pathLst>
                <a:path w="2851" h="2178">
                  <a:moveTo>
                    <a:pt x="121" y="116"/>
                  </a:moveTo>
                  <a:cubicBezTo>
                    <a:pt x="137" y="79"/>
                    <a:pt x="133" y="40"/>
                    <a:pt x="129" y="0"/>
                  </a:cubicBezTo>
                  <a:cubicBezTo>
                    <a:pt x="109" y="0"/>
                    <a:pt x="109" y="0"/>
                    <a:pt x="109" y="0"/>
                  </a:cubicBezTo>
                  <a:cubicBezTo>
                    <a:pt x="115" y="54"/>
                    <a:pt x="113" y="105"/>
                    <a:pt x="76" y="151"/>
                  </a:cubicBezTo>
                  <a:cubicBezTo>
                    <a:pt x="54" y="179"/>
                    <a:pt x="37" y="212"/>
                    <a:pt x="0" y="237"/>
                  </a:cubicBezTo>
                  <a:cubicBezTo>
                    <a:pt x="0" y="260"/>
                    <a:pt x="0" y="260"/>
                    <a:pt x="0" y="260"/>
                  </a:cubicBezTo>
                  <a:cubicBezTo>
                    <a:pt x="3" y="259"/>
                    <a:pt x="5" y="259"/>
                    <a:pt x="7" y="257"/>
                  </a:cubicBezTo>
                  <a:cubicBezTo>
                    <a:pt x="59" y="222"/>
                    <a:pt x="97" y="173"/>
                    <a:pt x="121" y="116"/>
                  </a:cubicBezTo>
                  <a:close/>
                  <a:moveTo>
                    <a:pt x="39" y="0"/>
                  </a:moveTo>
                  <a:cubicBezTo>
                    <a:pt x="38" y="7"/>
                    <a:pt x="37" y="14"/>
                    <a:pt x="37" y="21"/>
                  </a:cubicBezTo>
                  <a:cubicBezTo>
                    <a:pt x="36" y="34"/>
                    <a:pt x="35" y="48"/>
                    <a:pt x="35" y="62"/>
                  </a:cubicBezTo>
                  <a:cubicBezTo>
                    <a:pt x="48" y="42"/>
                    <a:pt x="55" y="21"/>
                    <a:pt x="58" y="0"/>
                  </a:cubicBezTo>
                  <a:lnTo>
                    <a:pt x="39" y="0"/>
                  </a:lnTo>
                  <a:close/>
                  <a:moveTo>
                    <a:pt x="897" y="1289"/>
                  </a:moveTo>
                  <a:cubicBezTo>
                    <a:pt x="932" y="1215"/>
                    <a:pt x="971" y="1143"/>
                    <a:pt x="1039" y="1087"/>
                  </a:cubicBezTo>
                  <a:cubicBezTo>
                    <a:pt x="1119" y="1180"/>
                    <a:pt x="1292" y="1206"/>
                    <a:pt x="1434" y="1083"/>
                  </a:cubicBezTo>
                  <a:cubicBezTo>
                    <a:pt x="1428" y="1036"/>
                    <a:pt x="1391" y="1016"/>
                    <a:pt x="1352" y="1000"/>
                  </a:cubicBezTo>
                  <a:cubicBezTo>
                    <a:pt x="1330" y="991"/>
                    <a:pt x="1305" y="986"/>
                    <a:pt x="1282" y="979"/>
                  </a:cubicBezTo>
                  <a:cubicBezTo>
                    <a:pt x="1312" y="919"/>
                    <a:pt x="1341" y="863"/>
                    <a:pt x="1371" y="804"/>
                  </a:cubicBezTo>
                  <a:cubicBezTo>
                    <a:pt x="1360" y="797"/>
                    <a:pt x="1353" y="790"/>
                    <a:pt x="1346" y="790"/>
                  </a:cubicBezTo>
                  <a:cubicBezTo>
                    <a:pt x="1284" y="782"/>
                    <a:pt x="1223" y="795"/>
                    <a:pt x="1168" y="823"/>
                  </a:cubicBezTo>
                  <a:cubicBezTo>
                    <a:pt x="1126" y="844"/>
                    <a:pt x="1101" y="885"/>
                    <a:pt x="1075" y="923"/>
                  </a:cubicBezTo>
                  <a:cubicBezTo>
                    <a:pt x="1051" y="958"/>
                    <a:pt x="1040" y="996"/>
                    <a:pt x="1034" y="1037"/>
                  </a:cubicBezTo>
                  <a:cubicBezTo>
                    <a:pt x="1031" y="1052"/>
                    <a:pt x="1029" y="1067"/>
                    <a:pt x="1005" y="1073"/>
                  </a:cubicBezTo>
                  <a:cubicBezTo>
                    <a:pt x="1024" y="1014"/>
                    <a:pt x="1017" y="957"/>
                    <a:pt x="1002" y="901"/>
                  </a:cubicBezTo>
                  <a:cubicBezTo>
                    <a:pt x="987" y="843"/>
                    <a:pt x="950" y="797"/>
                    <a:pt x="907" y="754"/>
                  </a:cubicBezTo>
                  <a:cubicBezTo>
                    <a:pt x="849" y="813"/>
                    <a:pt x="829" y="885"/>
                    <a:pt x="827" y="963"/>
                  </a:cubicBezTo>
                  <a:cubicBezTo>
                    <a:pt x="825" y="1041"/>
                    <a:pt x="847" y="1112"/>
                    <a:pt x="907" y="1169"/>
                  </a:cubicBezTo>
                  <a:cubicBezTo>
                    <a:pt x="825" y="1294"/>
                    <a:pt x="782" y="1427"/>
                    <a:pt x="792" y="1577"/>
                  </a:cubicBezTo>
                  <a:cubicBezTo>
                    <a:pt x="693" y="1474"/>
                    <a:pt x="625" y="1351"/>
                    <a:pt x="567" y="1222"/>
                  </a:cubicBezTo>
                  <a:cubicBezTo>
                    <a:pt x="587" y="1205"/>
                    <a:pt x="606" y="1191"/>
                    <a:pt x="622" y="1174"/>
                  </a:cubicBezTo>
                  <a:cubicBezTo>
                    <a:pt x="674" y="1120"/>
                    <a:pt x="707" y="1056"/>
                    <a:pt x="718" y="982"/>
                  </a:cubicBezTo>
                  <a:cubicBezTo>
                    <a:pt x="723" y="947"/>
                    <a:pt x="718" y="910"/>
                    <a:pt x="715" y="874"/>
                  </a:cubicBezTo>
                  <a:cubicBezTo>
                    <a:pt x="714" y="860"/>
                    <a:pt x="702" y="855"/>
                    <a:pt x="687" y="854"/>
                  </a:cubicBezTo>
                  <a:cubicBezTo>
                    <a:pt x="648" y="852"/>
                    <a:pt x="617" y="874"/>
                    <a:pt x="588" y="894"/>
                  </a:cubicBezTo>
                  <a:cubicBezTo>
                    <a:pt x="564" y="910"/>
                    <a:pt x="545" y="933"/>
                    <a:pt x="522" y="956"/>
                  </a:cubicBezTo>
                  <a:cubicBezTo>
                    <a:pt x="505" y="892"/>
                    <a:pt x="503" y="827"/>
                    <a:pt x="499" y="758"/>
                  </a:cubicBezTo>
                  <a:cubicBezTo>
                    <a:pt x="520" y="765"/>
                    <a:pt x="538" y="774"/>
                    <a:pt x="556" y="776"/>
                  </a:cubicBezTo>
                  <a:cubicBezTo>
                    <a:pt x="601" y="783"/>
                    <a:pt x="637" y="760"/>
                    <a:pt x="667" y="729"/>
                  </a:cubicBezTo>
                  <a:cubicBezTo>
                    <a:pt x="699" y="695"/>
                    <a:pt x="721" y="654"/>
                    <a:pt x="731" y="608"/>
                  </a:cubicBezTo>
                  <a:cubicBezTo>
                    <a:pt x="737" y="584"/>
                    <a:pt x="745" y="560"/>
                    <a:pt x="752" y="535"/>
                  </a:cubicBezTo>
                  <a:cubicBezTo>
                    <a:pt x="764" y="496"/>
                    <a:pt x="782" y="460"/>
                    <a:pt x="831" y="438"/>
                  </a:cubicBezTo>
                  <a:cubicBezTo>
                    <a:pt x="783" y="424"/>
                    <a:pt x="741" y="420"/>
                    <a:pt x="705" y="433"/>
                  </a:cubicBezTo>
                  <a:cubicBezTo>
                    <a:pt x="670" y="447"/>
                    <a:pt x="640" y="475"/>
                    <a:pt x="604" y="498"/>
                  </a:cubicBezTo>
                  <a:cubicBezTo>
                    <a:pt x="587" y="400"/>
                    <a:pt x="540" y="316"/>
                    <a:pt x="474" y="237"/>
                  </a:cubicBezTo>
                  <a:cubicBezTo>
                    <a:pt x="470" y="245"/>
                    <a:pt x="466" y="250"/>
                    <a:pt x="466" y="254"/>
                  </a:cubicBezTo>
                  <a:cubicBezTo>
                    <a:pt x="473" y="305"/>
                    <a:pt x="451" y="350"/>
                    <a:pt x="434" y="395"/>
                  </a:cubicBezTo>
                  <a:cubicBezTo>
                    <a:pt x="420" y="433"/>
                    <a:pt x="402" y="469"/>
                    <a:pt x="386" y="507"/>
                  </a:cubicBezTo>
                  <a:cubicBezTo>
                    <a:pt x="358" y="501"/>
                    <a:pt x="327" y="496"/>
                    <a:pt x="296" y="489"/>
                  </a:cubicBezTo>
                  <a:cubicBezTo>
                    <a:pt x="265" y="482"/>
                    <a:pt x="235" y="474"/>
                    <a:pt x="202" y="466"/>
                  </a:cubicBezTo>
                  <a:cubicBezTo>
                    <a:pt x="182" y="541"/>
                    <a:pt x="227" y="601"/>
                    <a:pt x="269" y="658"/>
                  </a:cubicBezTo>
                  <a:cubicBezTo>
                    <a:pt x="314" y="718"/>
                    <a:pt x="371" y="759"/>
                    <a:pt x="452" y="751"/>
                  </a:cubicBezTo>
                  <a:cubicBezTo>
                    <a:pt x="451" y="794"/>
                    <a:pt x="448" y="833"/>
                    <a:pt x="450" y="872"/>
                  </a:cubicBezTo>
                  <a:cubicBezTo>
                    <a:pt x="451" y="911"/>
                    <a:pt x="455" y="950"/>
                    <a:pt x="459" y="996"/>
                  </a:cubicBezTo>
                  <a:cubicBezTo>
                    <a:pt x="362" y="918"/>
                    <a:pt x="259" y="881"/>
                    <a:pt x="137" y="909"/>
                  </a:cubicBezTo>
                  <a:cubicBezTo>
                    <a:pt x="132" y="942"/>
                    <a:pt x="147" y="970"/>
                    <a:pt x="158" y="998"/>
                  </a:cubicBezTo>
                  <a:cubicBezTo>
                    <a:pt x="184" y="1069"/>
                    <a:pt x="239" y="1117"/>
                    <a:pt x="301" y="1158"/>
                  </a:cubicBezTo>
                  <a:cubicBezTo>
                    <a:pt x="371" y="1203"/>
                    <a:pt x="451" y="1226"/>
                    <a:pt x="534" y="1248"/>
                  </a:cubicBezTo>
                  <a:cubicBezTo>
                    <a:pt x="575" y="1355"/>
                    <a:pt x="625" y="1462"/>
                    <a:pt x="693" y="1558"/>
                  </a:cubicBezTo>
                  <a:cubicBezTo>
                    <a:pt x="760" y="1653"/>
                    <a:pt x="837" y="1741"/>
                    <a:pt x="912" y="1836"/>
                  </a:cubicBezTo>
                  <a:cubicBezTo>
                    <a:pt x="883" y="1826"/>
                    <a:pt x="856" y="1818"/>
                    <a:pt x="830" y="1809"/>
                  </a:cubicBezTo>
                  <a:cubicBezTo>
                    <a:pt x="751" y="1649"/>
                    <a:pt x="633" y="1547"/>
                    <a:pt x="446" y="1532"/>
                  </a:cubicBezTo>
                  <a:cubicBezTo>
                    <a:pt x="441" y="1593"/>
                    <a:pt x="459" y="1644"/>
                    <a:pt x="495" y="1687"/>
                  </a:cubicBezTo>
                  <a:cubicBezTo>
                    <a:pt x="528" y="1727"/>
                    <a:pt x="568" y="1763"/>
                    <a:pt x="607" y="1803"/>
                  </a:cubicBezTo>
                  <a:cubicBezTo>
                    <a:pt x="493" y="1813"/>
                    <a:pt x="395" y="1861"/>
                    <a:pt x="296" y="1920"/>
                  </a:cubicBezTo>
                  <a:cubicBezTo>
                    <a:pt x="280" y="1912"/>
                    <a:pt x="261" y="1904"/>
                    <a:pt x="243" y="1894"/>
                  </a:cubicBezTo>
                  <a:cubicBezTo>
                    <a:pt x="166" y="1849"/>
                    <a:pt x="87" y="1856"/>
                    <a:pt x="9" y="1889"/>
                  </a:cubicBezTo>
                  <a:cubicBezTo>
                    <a:pt x="6" y="1890"/>
                    <a:pt x="3" y="1891"/>
                    <a:pt x="0" y="1892"/>
                  </a:cubicBezTo>
                  <a:cubicBezTo>
                    <a:pt x="0" y="1917"/>
                    <a:pt x="0" y="1917"/>
                    <a:pt x="0" y="1917"/>
                  </a:cubicBezTo>
                  <a:cubicBezTo>
                    <a:pt x="67" y="1891"/>
                    <a:pt x="155" y="1891"/>
                    <a:pt x="198" y="1924"/>
                  </a:cubicBezTo>
                  <a:cubicBezTo>
                    <a:pt x="150" y="1930"/>
                    <a:pt x="100" y="1937"/>
                    <a:pt x="50" y="1943"/>
                  </a:cubicBezTo>
                  <a:cubicBezTo>
                    <a:pt x="51" y="1946"/>
                    <a:pt x="51" y="1949"/>
                    <a:pt x="51" y="1952"/>
                  </a:cubicBezTo>
                  <a:cubicBezTo>
                    <a:pt x="106" y="1957"/>
                    <a:pt x="162" y="1936"/>
                    <a:pt x="218" y="1955"/>
                  </a:cubicBezTo>
                  <a:cubicBezTo>
                    <a:pt x="155" y="2028"/>
                    <a:pt x="74" y="2038"/>
                    <a:pt x="0" y="2010"/>
                  </a:cubicBezTo>
                  <a:cubicBezTo>
                    <a:pt x="0" y="2030"/>
                    <a:pt x="0" y="2030"/>
                    <a:pt x="0" y="2030"/>
                  </a:cubicBezTo>
                  <a:cubicBezTo>
                    <a:pt x="39" y="2043"/>
                    <a:pt x="79" y="2049"/>
                    <a:pt x="122" y="2044"/>
                  </a:cubicBezTo>
                  <a:cubicBezTo>
                    <a:pt x="123" y="2044"/>
                    <a:pt x="124" y="2046"/>
                    <a:pt x="125" y="2047"/>
                  </a:cubicBezTo>
                  <a:cubicBezTo>
                    <a:pt x="98" y="2082"/>
                    <a:pt x="74" y="2121"/>
                    <a:pt x="55" y="2160"/>
                  </a:cubicBezTo>
                  <a:cubicBezTo>
                    <a:pt x="78" y="2160"/>
                    <a:pt x="78" y="2160"/>
                    <a:pt x="78" y="2160"/>
                  </a:cubicBezTo>
                  <a:cubicBezTo>
                    <a:pt x="103" y="2111"/>
                    <a:pt x="136" y="2067"/>
                    <a:pt x="176" y="2026"/>
                  </a:cubicBezTo>
                  <a:cubicBezTo>
                    <a:pt x="189" y="2013"/>
                    <a:pt x="203" y="2017"/>
                    <a:pt x="219" y="2024"/>
                  </a:cubicBezTo>
                  <a:cubicBezTo>
                    <a:pt x="188" y="2070"/>
                    <a:pt x="157" y="2115"/>
                    <a:pt x="127" y="2160"/>
                  </a:cubicBezTo>
                  <a:cubicBezTo>
                    <a:pt x="138" y="2160"/>
                    <a:pt x="138" y="2160"/>
                    <a:pt x="138" y="2160"/>
                  </a:cubicBezTo>
                  <a:cubicBezTo>
                    <a:pt x="171" y="2122"/>
                    <a:pt x="205" y="2083"/>
                    <a:pt x="245" y="2037"/>
                  </a:cubicBezTo>
                  <a:cubicBezTo>
                    <a:pt x="248" y="2088"/>
                    <a:pt x="233" y="2127"/>
                    <a:pt x="210" y="2160"/>
                  </a:cubicBezTo>
                  <a:cubicBezTo>
                    <a:pt x="236" y="2160"/>
                    <a:pt x="236" y="2160"/>
                    <a:pt x="236" y="2160"/>
                  </a:cubicBezTo>
                  <a:cubicBezTo>
                    <a:pt x="241" y="2153"/>
                    <a:pt x="246" y="2146"/>
                    <a:pt x="251" y="2140"/>
                  </a:cubicBezTo>
                  <a:cubicBezTo>
                    <a:pt x="252" y="2139"/>
                    <a:pt x="254" y="2139"/>
                    <a:pt x="259" y="2139"/>
                  </a:cubicBezTo>
                  <a:cubicBezTo>
                    <a:pt x="261" y="2146"/>
                    <a:pt x="263" y="2153"/>
                    <a:pt x="265" y="2160"/>
                  </a:cubicBezTo>
                  <a:cubicBezTo>
                    <a:pt x="286" y="2160"/>
                    <a:pt x="286" y="2160"/>
                    <a:pt x="286" y="2160"/>
                  </a:cubicBezTo>
                  <a:cubicBezTo>
                    <a:pt x="283" y="2146"/>
                    <a:pt x="282" y="2133"/>
                    <a:pt x="282" y="2121"/>
                  </a:cubicBezTo>
                  <a:cubicBezTo>
                    <a:pt x="282" y="2089"/>
                    <a:pt x="277" y="2050"/>
                    <a:pt x="318" y="2027"/>
                  </a:cubicBezTo>
                  <a:cubicBezTo>
                    <a:pt x="340" y="2066"/>
                    <a:pt x="340" y="2109"/>
                    <a:pt x="357" y="2146"/>
                  </a:cubicBezTo>
                  <a:cubicBezTo>
                    <a:pt x="370" y="2104"/>
                    <a:pt x="348" y="2065"/>
                    <a:pt x="347" y="2021"/>
                  </a:cubicBezTo>
                  <a:cubicBezTo>
                    <a:pt x="377" y="2032"/>
                    <a:pt x="399" y="2049"/>
                    <a:pt x="409" y="2076"/>
                  </a:cubicBezTo>
                  <a:cubicBezTo>
                    <a:pt x="420" y="2105"/>
                    <a:pt x="425" y="2133"/>
                    <a:pt x="427" y="2160"/>
                  </a:cubicBezTo>
                  <a:cubicBezTo>
                    <a:pt x="448" y="2160"/>
                    <a:pt x="448" y="2160"/>
                    <a:pt x="448" y="2160"/>
                  </a:cubicBezTo>
                  <a:cubicBezTo>
                    <a:pt x="448" y="2159"/>
                    <a:pt x="448" y="2158"/>
                    <a:pt x="448" y="2157"/>
                  </a:cubicBezTo>
                  <a:cubicBezTo>
                    <a:pt x="447" y="2076"/>
                    <a:pt x="410" y="2010"/>
                    <a:pt x="340" y="1955"/>
                  </a:cubicBezTo>
                  <a:cubicBezTo>
                    <a:pt x="444" y="1898"/>
                    <a:pt x="546" y="1863"/>
                    <a:pt x="664" y="1865"/>
                  </a:cubicBezTo>
                  <a:cubicBezTo>
                    <a:pt x="580" y="1945"/>
                    <a:pt x="544" y="2038"/>
                    <a:pt x="564" y="2149"/>
                  </a:cubicBezTo>
                  <a:cubicBezTo>
                    <a:pt x="668" y="2178"/>
                    <a:pt x="832" y="2049"/>
                    <a:pt x="839" y="1886"/>
                  </a:cubicBezTo>
                  <a:cubicBezTo>
                    <a:pt x="915" y="1909"/>
                    <a:pt x="985" y="1941"/>
                    <a:pt x="1037" y="2003"/>
                  </a:cubicBezTo>
                  <a:cubicBezTo>
                    <a:pt x="1053" y="2022"/>
                    <a:pt x="1066" y="2043"/>
                    <a:pt x="1093" y="2048"/>
                  </a:cubicBezTo>
                  <a:cubicBezTo>
                    <a:pt x="1101" y="2050"/>
                    <a:pt x="1109" y="2059"/>
                    <a:pt x="1114" y="2067"/>
                  </a:cubicBezTo>
                  <a:cubicBezTo>
                    <a:pt x="1135" y="2097"/>
                    <a:pt x="1154" y="2128"/>
                    <a:pt x="1170" y="2160"/>
                  </a:cubicBezTo>
                  <a:cubicBezTo>
                    <a:pt x="1198" y="2160"/>
                    <a:pt x="1198" y="2160"/>
                    <a:pt x="1198" y="2160"/>
                  </a:cubicBezTo>
                  <a:cubicBezTo>
                    <a:pt x="1194" y="2144"/>
                    <a:pt x="1194" y="2126"/>
                    <a:pt x="1201" y="2105"/>
                  </a:cubicBezTo>
                  <a:cubicBezTo>
                    <a:pt x="1178" y="2119"/>
                    <a:pt x="1167" y="2114"/>
                    <a:pt x="1159" y="2097"/>
                  </a:cubicBezTo>
                  <a:cubicBezTo>
                    <a:pt x="1153" y="2083"/>
                    <a:pt x="1142" y="2071"/>
                    <a:pt x="1137" y="2056"/>
                  </a:cubicBezTo>
                  <a:cubicBezTo>
                    <a:pt x="1130" y="2034"/>
                    <a:pt x="1117" y="2021"/>
                    <a:pt x="1092" y="2020"/>
                  </a:cubicBezTo>
                  <a:cubicBezTo>
                    <a:pt x="1089" y="1975"/>
                    <a:pt x="1056" y="1957"/>
                    <a:pt x="1023" y="1941"/>
                  </a:cubicBezTo>
                  <a:cubicBezTo>
                    <a:pt x="965" y="1913"/>
                    <a:pt x="910" y="1881"/>
                    <a:pt x="847" y="1863"/>
                  </a:cubicBezTo>
                  <a:cubicBezTo>
                    <a:pt x="831" y="1859"/>
                    <a:pt x="822" y="1852"/>
                    <a:pt x="831" y="1835"/>
                  </a:cubicBezTo>
                  <a:cubicBezTo>
                    <a:pt x="902" y="1842"/>
                    <a:pt x="952" y="1895"/>
                    <a:pt x="1016" y="1919"/>
                  </a:cubicBezTo>
                  <a:cubicBezTo>
                    <a:pt x="1014" y="1909"/>
                    <a:pt x="1011" y="1900"/>
                    <a:pt x="1005" y="1894"/>
                  </a:cubicBezTo>
                  <a:cubicBezTo>
                    <a:pt x="941" y="1822"/>
                    <a:pt x="878" y="1749"/>
                    <a:pt x="812" y="1679"/>
                  </a:cubicBezTo>
                  <a:cubicBezTo>
                    <a:pt x="749" y="1611"/>
                    <a:pt x="698" y="1534"/>
                    <a:pt x="652" y="1454"/>
                  </a:cubicBezTo>
                  <a:cubicBezTo>
                    <a:pt x="643" y="1438"/>
                    <a:pt x="636" y="1422"/>
                    <a:pt x="629" y="1406"/>
                  </a:cubicBezTo>
                  <a:cubicBezTo>
                    <a:pt x="655" y="1433"/>
                    <a:pt x="672" y="1465"/>
                    <a:pt x="693" y="1494"/>
                  </a:cubicBezTo>
                  <a:cubicBezTo>
                    <a:pt x="765" y="1594"/>
                    <a:pt x="844" y="1687"/>
                    <a:pt x="927" y="1778"/>
                  </a:cubicBezTo>
                  <a:cubicBezTo>
                    <a:pt x="994" y="1853"/>
                    <a:pt x="1064" y="1925"/>
                    <a:pt x="1133" y="1999"/>
                  </a:cubicBezTo>
                  <a:cubicBezTo>
                    <a:pt x="1180" y="2048"/>
                    <a:pt x="1218" y="2102"/>
                    <a:pt x="1251" y="2160"/>
                  </a:cubicBezTo>
                  <a:cubicBezTo>
                    <a:pt x="1275" y="2160"/>
                    <a:pt x="1275" y="2160"/>
                    <a:pt x="1275" y="2160"/>
                  </a:cubicBezTo>
                  <a:cubicBezTo>
                    <a:pt x="1240" y="2096"/>
                    <a:pt x="1196" y="2036"/>
                    <a:pt x="1145" y="1980"/>
                  </a:cubicBezTo>
                  <a:cubicBezTo>
                    <a:pt x="1136" y="1970"/>
                    <a:pt x="1128" y="1959"/>
                    <a:pt x="1118" y="1945"/>
                  </a:cubicBezTo>
                  <a:cubicBezTo>
                    <a:pt x="1128" y="1941"/>
                    <a:pt x="1135" y="1937"/>
                    <a:pt x="1142" y="1935"/>
                  </a:cubicBezTo>
                  <a:cubicBezTo>
                    <a:pt x="1221" y="1912"/>
                    <a:pt x="1263" y="1851"/>
                    <a:pt x="1290" y="1781"/>
                  </a:cubicBezTo>
                  <a:cubicBezTo>
                    <a:pt x="1305" y="1742"/>
                    <a:pt x="1309" y="1699"/>
                    <a:pt x="1313" y="1657"/>
                  </a:cubicBezTo>
                  <a:cubicBezTo>
                    <a:pt x="1315" y="1627"/>
                    <a:pt x="1307" y="1597"/>
                    <a:pt x="1304" y="1566"/>
                  </a:cubicBezTo>
                  <a:cubicBezTo>
                    <a:pt x="1252" y="1562"/>
                    <a:pt x="1221" y="1597"/>
                    <a:pt x="1180" y="1621"/>
                  </a:cubicBezTo>
                  <a:cubicBezTo>
                    <a:pt x="1167" y="1517"/>
                    <a:pt x="1118" y="1434"/>
                    <a:pt x="1057" y="1353"/>
                  </a:cubicBezTo>
                  <a:cubicBezTo>
                    <a:pt x="1050" y="1356"/>
                    <a:pt x="1041" y="1358"/>
                    <a:pt x="1037" y="1364"/>
                  </a:cubicBezTo>
                  <a:cubicBezTo>
                    <a:pt x="977" y="1434"/>
                    <a:pt x="937" y="1511"/>
                    <a:pt x="945" y="1608"/>
                  </a:cubicBezTo>
                  <a:cubicBezTo>
                    <a:pt x="950" y="1669"/>
                    <a:pt x="952" y="1730"/>
                    <a:pt x="971" y="1790"/>
                  </a:cubicBezTo>
                  <a:cubicBezTo>
                    <a:pt x="886" y="1704"/>
                    <a:pt x="834" y="1605"/>
                    <a:pt x="850" y="1480"/>
                  </a:cubicBezTo>
                  <a:cubicBezTo>
                    <a:pt x="858" y="1414"/>
                    <a:pt x="868" y="1349"/>
                    <a:pt x="897" y="1289"/>
                  </a:cubicBezTo>
                  <a:close/>
                  <a:moveTo>
                    <a:pt x="1414" y="1071"/>
                  </a:moveTo>
                  <a:cubicBezTo>
                    <a:pt x="1355" y="1124"/>
                    <a:pt x="1290" y="1149"/>
                    <a:pt x="1216" y="1147"/>
                  </a:cubicBezTo>
                  <a:cubicBezTo>
                    <a:pt x="1180" y="1146"/>
                    <a:pt x="1145" y="1138"/>
                    <a:pt x="1119" y="1101"/>
                  </a:cubicBezTo>
                  <a:cubicBezTo>
                    <a:pt x="1178" y="1089"/>
                    <a:pt x="1236" y="1094"/>
                    <a:pt x="1288" y="1066"/>
                  </a:cubicBezTo>
                  <a:cubicBezTo>
                    <a:pt x="1249" y="1067"/>
                    <a:pt x="1209" y="1068"/>
                    <a:pt x="1161" y="1069"/>
                  </a:cubicBezTo>
                  <a:cubicBezTo>
                    <a:pt x="1197" y="1045"/>
                    <a:pt x="1227" y="1025"/>
                    <a:pt x="1257" y="1006"/>
                  </a:cubicBezTo>
                  <a:cubicBezTo>
                    <a:pt x="1260" y="1004"/>
                    <a:pt x="1265" y="1004"/>
                    <a:pt x="1269" y="1005"/>
                  </a:cubicBezTo>
                  <a:cubicBezTo>
                    <a:pt x="1324" y="1008"/>
                    <a:pt x="1373" y="1024"/>
                    <a:pt x="1414" y="1071"/>
                  </a:cubicBezTo>
                  <a:close/>
                  <a:moveTo>
                    <a:pt x="1093" y="932"/>
                  </a:moveTo>
                  <a:cubicBezTo>
                    <a:pt x="1125" y="882"/>
                    <a:pt x="1162" y="837"/>
                    <a:pt x="1225" y="825"/>
                  </a:cubicBezTo>
                  <a:cubicBezTo>
                    <a:pt x="1261" y="818"/>
                    <a:pt x="1297" y="803"/>
                    <a:pt x="1344" y="811"/>
                  </a:cubicBezTo>
                  <a:cubicBezTo>
                    <a:pt x="1310" y="863"/>
                    <a:pt x="1297" y="920"/>
                    <a:pt x="1258" y="966"/>
                  </a:cubicBezTo>
                  <a:cubicBezTo>
                    <a:pt x="1220" y="1009"/>
                    <a:pt x="1179" y="1040"/>
                    <a:pt x="1112" y="1026"/>
                  </a:cubicBezTo>
                  <a:cubicBezTo>
                    <a:pt x="1122" y="1008"/>
                    <a:pt x="1129" y="994"/>
                    <a:pt x="1138" y="982"/>
                  </a:cubicBezTo>
                  <a:cubicBezTo>
                    <a:pt x="1147" y="970"/>
                    <a:pt x="1159" y="960"/>
                    <a:pt x="1170" y="949"/>
                  </a:cubicBezTo>
                  <a:cubicBezTo>
                    <a:pt x="1179" y="940"/>
                    <a:pt x="1189" y="930"/>
                    <a:pt x="1198" y="920"/>
                  </a:cubicBezTo>
                  <a:cubicBezTo>
                    <a:pt x="1148" y="934"/>
                    <a:pt x="1117" y="971"/>
                    <a:pt x="1086" y="1011"/>
                  </a:cubicBezTo>
                  <a:cubicBezTo>
                    <a:pt x="1069" y="979"/>
                    <a:pt x="1079" y="955"/>
                    <a:pt x="1093" y="932"/>
                  </a:cubicBezTo>
                  <a:close/>
                  <a:moveTo>
                    <a:pt x="907" y="1084"/>
                  </a:moveTo>
                  <a:cubicBezTo>
                    <a:pt x="875" y="1070"/>
                    <a:pt x="863" y="1050"/>
                    <a:pt x="857" y="1026"/>
                  </a:cubicBezTo>
                  <a:cubicBezTo>
                    <a:pt x="843" y="977"/>
                    <a:pt x="848" y="929"/>
                    <a:pt x="860" y="881"/>
                  </a:cubicBezTo>
                  <a:cubicBezTo>
                    <a:pt x="869" y="846"/>
                    <a:pt x="881" y="813"/>
                    <a:pt x="912" y="784"/>
                  </a:cubicBezTo>
                  <a:cubicBezTo>
                    <a:pt x="930" y="810"/>
                    <a:pt x="948" y="833"/>
                    <a:pt x="962" y="858"/>
                  </a:cubicBezTo>
                  <a:cubicBezTo>
                    <a:pt x="990" y="907"/>
                    <a:pt x="1000" y="960"/>
                    <a:pt x="993" y="1016"/>
                  </a:cubicBezTo>
                  <a:cubicBezTo>
                    <a:pt x="989" y="1048"/>
                    <a:pt x="978" y="1077"/>
                    <a:pt x="940" y="1093"/>
                  </a:cubicBezTo>
                  <a:cubicBezTo>
                    <a:pt x="921" y="1045"/>
                    <a:pt x="935" y="991"/>
                    <a:pt x="905" y="950"/>
                  </a:cubicBezTo>
                  <a:cubicBezTo>
                    <a:pt x="905" y="993"/>
                    <a:pt x="906" y="1035"/>
                    <a:pt x="907" y="1084"/>
                  </a:cubicBezTo>
                  <a:close/>
                  <a:moveTo>
                    <a:pt x="620" y="545"/>
                  </a:moveTo>
                  <a:cubicBezTo>
                    <a:pt x="625" y="497"/>
                    <a:pt x="665" y="481"/>
                    <a:pt x="698" y="459"/>
                  </a:cubicBezTo>
                  <a:cubicBezTo>
                    <a:pt x="716" y="448"/>
                    <a:pt x="737" y="440"/>
                    <a:pt x="762" y="450"/>
                  </a:cubicBezTo>
                  <a:cubicBezTo>
                    <a:pt x="746" y="495"/>
                    <a:pt x="729" y="535"/>
                    <a:pt x="719" y="576"/>
                  </a:cubicBezTo>
                  <a:cubicBezTo>
                    <a:pt x="710" y="611"/>
                    <a:pt x="691" y="640"/>
                    <a:pt x="670" y="668"/>
                  </a:cubicBezTo>
                  <a:cubicBezTo>
                    <a:pt x="654" y="690"/>
                    <a:pt x="631" y="704"/>
                    <a:pt x="599" y="703"/>
                  </a:cubicBezTo>
                  <a:cubicBezTo>
                    <a:pt x="614" y="677"/>
                    <a:pt x="628" y="654"/>
                    <a:pt x="642" y="631"/>
                  </a:cubicBezTo>
                  <a:cubicBezTo>
                    <a:pt x="623" y="643"/>
                    <a:pt x="610" y="659"/>
                    <a:pt x="595" y="673"/>
                  </a:cubicBezTo>
                  <a:cubicBezTo>
                    <a:pt x="580" y="686"/>
                    <a:pt x="566" y="703"/>
                    <a:pt x="540" y="695"/>
                  </a:cubicBezTo>
                  <a:cubicBezTo>
                    <a:pt x="556" y="670"/>
                    <a:pt x="573" y="648"/>
                    <a:pt x="587" y="625"/>
                  </a:cubicBezTo>
                  <a:cubicBezTo>
                    <a:pt x="602" y="600"/>
                    <a:pt x="595" y="566"/>
                    <a:pt x="620" y="545"/>
                  </a:cubicBezTo>
                  <a:close/>
                  <a:moveTo>
                    <a:pt x="331" y="688"/>
                  </a:moveTo>
                  <a:cubicBezTo>
                    <a:pt x="278" y="644"/>
                    <a:pt x="242" y="589"/>
                    <a:pt x="220" y="524"/>
                  </a:cubicBezTo>
                  <a:cubicBezTo>
                    <a:pt x="217" y="515"/>
                    <a:pt x="219" y="505"/>
                    <a:pt x="219" y="500"/>
                  </a:cubicBezTo>
                  <a:cubicBezTo>
                    <a:pt x="253" y="505"/>
                    <a:pt x="285" y="511"/>
                    <a:pt x="318" y="515"/>
                  </a:cubicBezTo>
                  <a:cubicBezTo>
                    <a:pt x="346" y="518"/>
                    <a:pt x="372" y="526"/>
                    <a:pt x="389" y="544"/>
                  </a:cubicBezTo>
                  <a:cubicBezTo>
                    <a:pt x="394" y="576"/>
                    <a:pt x="398" y="603"/>
                    <a:pt x="402" y="634"/>
                  </a:cubicBezTo>
                  <a:cubicBezTo>
                    <a:pt x="375" y="619"/>
                    <a:pt x="351" y="605"/>
                    <a:pt x="328" y="592"/>
                  </a:cubicBezTo>
                  <a:cubicBezTo>
                    <a:pt x="355" y="626"/>
                    <a:pt x="395" y="646"/>
                    <a:pt x="408" y="689"/>
                  </a:cubicBezTo>
                  <a:cubicBezTo>
                    <a:pt x="374" y="710"/>
                    <a:pt x="356" y="710"/>
                    <a:pt x="331" y="688"/>
                  </a:cubicBezTo>
                  <a:close/>
                  <a:moveTo>
                    <a:pt x="457" y="648"/>
                  </a:moveTo>
                  <a:cubicBezTo>
                    <a:pt x="455" y="647"/>
                    <a:pt x="452" y="645"/>
                    <a:pt x="451" y="643"/>
                  </a:cubicBezTo>
                  <a:cubicBezTo>
                    <a:pt x="409" y="581"/>
                    <a:pt x="402" y="517"/>
                    <a:pt x="433" y="449"/>
                  </a:cubicBezTo>
                  <a:cubicBezTo>
                    <a:pt x="456" y="400"/>
                    <a:pt x="481" y="353"/>
                    <a:pt x="492" y="296"/>
                  </a:cubicBezTo>
                  <a:cubicBezTo>
                    <a:pt x="508" y="323"/>
                    <a:pt x="527" y="348"/>
                    <a:pt x="541" y="376"/>
                  </a:cubicBezTo>
                  <a:cubicBezTo>
                    <a:pt x="567" y="428"/>
                    <a:pt x="584" y="483"/>
                    <a:pt x="583" y="541"/>
                  </a:cubicBezTo>
                  <a:cubicBezTo>
                    <a:pt x="583" y="610"/>
                    <a:pt x="560" y="641"/>
                    <a:pt x="500" y="657"/>
                  </a:cubicBezTo>
                  <a:cubicBezTo>
                    <a:pt x="504" y="611"/>
                    <a:pt x="515" y="565"/>
                    <a:pt x="502" y="518"/>
                  </a:cubicBezTo>
                  <a:cubicBezTo>
                    <a:pt x="491" y="563"/>
                    <a:pt x="492" y="611"/>
                    <a:pt x="469" y="652"/>
                  </a:cubicBezTo>
                  <a:cubicBezTo>
                    <a:pt x="462" y="650"/>
                    <a:pt x="460" y="649"/>
                    <a:pt x="457" y="648"/>
                  </a:cubicBezTo>
                  <a:close/>
                  <a:moveTo>
                    <a:pt x="490" y="1130"/>
                  </a:moveTo>
                  <a:cubicBezTo>
                    <a:pt x="446" y="1106"/>
                    <a:pt x="406" y="1084"/>
                    <a:pt x="366" y="1061"/>
                  </a:cubicBezTo>
                  <a:cubicBezTo>
                    <a:pt x="365" y="1064"/>
                    <a:pt x="363" y="1066"/>
                    <a:pt x="362" y="1068"/>
                  </a:cubicBezTo>
                  <a:cubicBezTo>
                    <a:pt x="398" y="1097"/>
                    <a:pt x="435" y="1125"/>
                    <a:pt x="472" y="1154"/>
                  </a:cubicBezTo>
                  <a:cubicBezTo>
                    <a:pt x="444" y="1176"/>
                    <a:pt x="399" y="1179"/>
                    <a:pt x="329" y="1147"/>
                  </a:cubicBezTo>
                  <a:cubicBezTo>
                    <a:pt x="237" y="1105"/>
                    <a:pt x="181" y="1031"/>
                    <a:pt x="160" y="928"/>
                  </a:cubicBezTo>
                  <a:cubicBezTo>
                    <a:pt x="276" y="898"/>
                    <a:pt x="410" y="959"/>
                    <a:pt x="473" y="1049"/>
                  </a:cubicBezTo>
                  <a:cubicBezTo>
                    <a:pt x="488" y="1070"/>
                    <a:pt x="497" y="1097"/>
                    <a:pt x="490" y="1130"/>
                  </a:cubicBezTo>
                  <a:close/>
                  <a:moveTo>
                    <a:pt x="493" y="1020"/>
                  </a:moveTo>
                  <a:cubicBezTo>
                    <a:pt x="469" y="949"/>
                    <a:pt x="467" y="880"/>
                    <a:pt x="474" y="811"/>
                  </a:cubicBezTo>
                  <a:cubicBezTo>
                    <a:pt x="502" y="930"/>
                    <a:pt x="507" y="985"/>
                    <a:pt x="493" y="1020"/>
                  </a:cubicBezTo>
                  <a:close/>
                  <a:moveTo>
                    <a:pt x="535" y="990"/>
                  </a:moveTo>
                  <a:cubicBezTo>
                    <a:pt x="543" y="972"/>
                    <a:pt x="553" y="954"/>
                    <a:pt x="566" y="940"/>
                  </a:cubicBezTo>
                  <a:cubicBezTo>
                    <a:pt x="598" y="907"/>
                    <a:pt x="635" y="880"/>
                    <a:pt x="684" y="874"/>
                  </a:cubicBezTo>
                  <a:cubicBezTo>
                    <a:pt x="730" y="968"/>
                    <a:pt x="660" y="1145"/>
                    <a:pt x="577" y="1146"/>
                  </a:cubicBezTo>
                  <a:cubicBezTo>
                    <a:pt x="568" y="1085"/>
                    <a:pt x="603" y="1034"/>
                    <a:pt x="620" y="973"/>
                  </a:cubicBezTo>
                  <a:cubicBezTo>
                    <a:pt x="577" y="1016"/>
                    <a:pt x="570" y="1070"/>
                    <a:pt x="549" y="1120"/>
                  </a:cubicBezTo>
                  <a:cubicBezTo>
                    <a:pt x="513" y="1076"/>
                    <a:pt x="513" y="1033"/>
                    <a:pt x="535" y="990"/>
                  </a:cubicBezTo>
                  <a:close/>
                  <a:moveTo>
                    <a:pt x="464" y="1556"/>
                  </a:moveTo>
                  <a:cubicBezTo>
                    <a:pt x="471" y="1556"/>
                    <a:pt x="478" y="1555"/>
                    <a:pt x="485" y="1556"/>
                  </a:cubicBezTo>
                  <a:cubicBezTo>
                    <a:pt x="496" y="1557"/>
                    <a:pt x="507" y="1558"/>
                    <a:pt x="518" y="1561"/>
                  </a:cubicBezTo>
                  <a:cubicBezTo>
                    <a:pt x="611" y="1582"/>
                    <a:pt x="680" y="1638"/>
                    <a:pt x="732" y="1717"/>
                  </a:cubicBezTo>
                  <a:cubicBezTo>
                    <a:pt x="739" y="1728"/>
                    <a:pt x="740" y="1743"/>
                    <a:pt x="744" y="1756"/>
                  </a:cubicBezTo>
                  <a:cubicBezTo>
                    <a:pt x="741" y="1757"/>
                    <a:pt x="739" y="1758"/>
                    <a:pt x="736" y="1760"/>
                  </a:cubicBezTo>
                  <a:cubicBezTo>
                    <a:pt x="686" y="1726"/>
                    <a:pt x="636" y="1692"/>
                    <a:pt x="586" y="1658"/>
                  </a:cubicBezTo>
                  <a:cubicBezTo>
                    <a:pt x="625" y="1714"/>
                    <a:pt x="692" y="1739"/>
                    <a:pt x="734" y="1799"/>
                  </a:cubicBezTo>
                  <a:cubicBezTo>
                    <a:pt x="612" y="1815"/>
                    <a:pt x="466" y="1668"/>
                    <a:pt x="464" y="1556"/>
                  </a:cubicBezTo>
                  <a:close/>
                  <a:moveTo>
                    <a:pt x="517" y="1860"/>
                  </a:moveTo>
                  <a:cubicBezTo>
                    <a:pt x="464" y="1873"/>
                    <a:pt x="413" y="1895"/>
                    <a:pt x="356" y="1915"/>
                  </a:cubicBezTo>
                  <a:cubicBezTo>
                    <a:pt x="437" y="1854"/>
                    <a:pt x="618" y="1801"/>
                    <a:pt x="679" y="1834"/>
                  </a:cubicBezTo>
                  <a:cubicBezTo>
                    <a:pt x="626" y="1843"/>
                    <a:pt x="570" y="1847"/>
                    <a:pt x="517" y="1860"/>
                  </a:cubicBezTo>
                  <a:close/>
                  <a:moveTo>
                    <a:pt x="755" y="2041"/>
                  </a:moveTo>
                  <a:cubicBezTo>
                    <a:pt x="713" y="2100"/>
                    <a:pt x="650" y="2121"/>
                    <a:pt x="583" y="2137"/>
                  </a:cubicBezTo>
                  <a:cubicBezTo>
                    <a:pt x="566" y="2031"/>
                    <a:pt x="627" y="1900"/>
                    <a:pt x="701" y="1878"/>
                  </a:cubicBezTo>
                  <a:cubicBezTo>
                    <a:pt x="716" y="1880"/>
                    <a:pt x="730" y="1883"/>
                    <a:pt x="747" y="1886"/>
                  </a:cubicBezTo>
                  <a:cubicBezTo>
                    <a:pt x="731" y="1941"/>
                    <a:pt x="694" y="1979"/>
                    <a:pt x="666" y="2028"/>
                  </a:cubicBezTo>
                  <a:cubicBezTo>
                    <a:pt x="706" y="2002"/>
                    <a:pt x="740" y="1962"/>
                    <a:pt x="768" y="1907"/>
                  </a:cubicBezTo>
                  <a:cubicBezTo>
                    <a:pt x="786" y="1960"/>
                    <a:pt x="783" y="2003"/>
                    <a:pt x="755" y="2041"/>
                  </a:cubicBezTo>
                  <a:close/>
                  <a:moveTo>
                    <a:pt x="1228" y="1690"/>
                  </a:moveTo>
                  <a:cubicBezTo>
                    <a:pt x="1216" y="1713"/>
                    <a:pt x="1208" y="1729"/>
                    <a:pt x="1199" y="1747"/>
                  </a:cubicBezTo>
                  <a:cubicBezTo>
                    <a:pt x="1173" y="1661"/>
                    <a:pt x="1198" y="1612"/>
                    <a:pt x="1283" y="1588"/>
                  </a:cubicBezTo>
                  <a:cubicBezTo>
                    <a:pt x="1298" y="1634"/>
                    <a:pt x="1296" y="1680"/>
                    <a:pt x="1281" y="1739"/>
                  </a:cubicBezTo>
                  <a:cubicBezTo>
                    <a:pt x="1272" y="1777"/>
                    <a:pt x="1260" y="1814"/>
                    <a:pt x="1231" y="1843"/>
                  </a:cubicBezTo>
                  <a:cubicBezTo>
                    <a:pt x="1208" y="1865"/>
                    <a:pt x="1191" y="1870"/>
                    <a:pt x="1161" y="1864"/>
                  </a:cubicBezTo>
                  <a:cubicBezTo>
                    <a:pt x="1175" y="1805"/>
                    <a:pt x="1232" y="1764"/>
                    <a:pt x="1228" y="1690"/>
                  </a:cubicBezTo>
                  <a:close/>
                  <a:moveTo>
                    <a:pt x="969" y="1680"/>
                  </a:moveTo>
                  <a:cubicBezTo>
                    <a:pt x="966" y="1656"/>
                    <a:pt x="967" y="1632"/>
                    <a:pt x="964" y="1609"/>
                  </a:cubicBezTo>
                  <a:cubicBezTo>
                    <a:pt x="955" y="1519"/>
                    <a:pt x="995" y="1447"/>
                    <a:pt x="1050" y="1377"/>
                  </a:cubicBezTo>
                  <a:cubicBezTo>
                    <a:pt x="1069" y="1405"/>
                    <a:pt x="1089" y="1428"/>
                    <a:pt x="1104" y="1455"/>
                  </a:cubicBezTo>
                  <a:cubicBezTo>
                    <a:pt x="1160" y="1550"/>
                    <a:pt x="1174" y="1654"/>
                    <a:pt x="1152" y="1762"/>
                  </a:cubicBezTo>
                  <a:cubicBezTo>
                    <a:pt x="1147" y="1787"/>
                    <a:pt x="1130" y="1810"/>
                    <a:pt x="1097" y="1816"/>
                  </a:cubicBezTo>
                  <a:cubicBezTo>
                    <a:pt x="1077" y="1748"/>
                    <a:pt x="1056" y="1682"/>
                    <a:pt x="1051" y="1601"/>
                  </a:cubicBezTo>
                  <a:cubicBezTo>
                    <a:pt x="1046" y="1620"/>
                    <a:pt x="1040" y="1629"/>
                    <a:pt x="1041" y="1638"/>
                  </a:cubicBezTo>
                  <a:cubicBezTo>
                    <a:pt x="1048" y="1698"/>
                    <a:pt x="1056" y="1759"/>
                    <a:pt x="1065" y="1825"/>
                  </a:cubicBezTo>
                  <a:cubicBezTo>
                    <a:pt x="1056" y="1820"/>
                    <a:pt x="1047" y="1818"/>
                    <a:pt x="1042" y="1812"/>
                  </a:cubicBezTo>
                  <a:cubicBezTo>
                    <a:pt x="1002" y="1777"/>
                    <a:pt x="975" y="1734"/>
                    <a:pt x="969" y="1680"/>
                  </a:cubicBezTo>
                  <a:close/>
                  <a:moveTo>
                    <a:pt x="828" y="1456"/>
                  </a:moveTo>
                  <a:cubicBezTo>
                    <a:pt x="825" y="1402"/>
                    <a:pt x="844" y="1332"/>
                    <a:pt x="868" y="1293"/>
                  </a:cubicBezTo>
                  <a:cubicBezTo>
                    <a:pt x="854" y="1351"/>
                    <a:pt x="841" y="1403"/>
                    <a:pt x="828" y="1456"/>
                  </a:cubicBezTo>
                  <a:close/>
                  <a:moveTo>
                    <a:pt x="2802" y="0"/>
                  </a:moveTo>
                  <a:cubicBezTo>
                    <a:pt x="2611" y="0"/>
                    <a:pt x="2611" y="0"/>
                    <a:pt x="2611" y="0"/>
                  </a:cubicBezTo>
                  <a:cubicBezTo>
                    <a:pt x="2617" y="2"/>
                    <a:pt x="2623" y="4"/>
                    <a:pt x="2629" y="7"/>
                  </a:cubicBezTo>
                  <a:cubicBezTo>
                    <a:pt x="2593" y="53"/>
                    <a:pt x="2559" y="97"/>
                    <a:pt x="2524" y="141"/>
                  </a:cubicBezTo>
                  <a:cubicBezTo>
                    <a:pt x="2526" y="143"/>
                    <a:pt x="2529" y="145"/>
                    <a:pt x="2531" y="146"/>
                  </a:cubicBezTo>
                  <a:cubicBezTo>
                    <a:pt x="2569" y="107"/>
                    <a:pt x="2608" y="68"/>
                    <a:pt x="2653" y="23"/>
                  </a:cubicBezTo>
                  <a:cubicBezTo>
                    <a:pt x="2653" y="97"/>
                    <a:pt x="2615" y="143"/>
                    <a:pt x="2575" y="184"/>
                  </a:cubicBezTo>
                  <a:cubicBezTo>
                    <a:pt x="2536" y="223"/>
                    <a:pt x="2491" y="257"/>
                    <a:pt x="2428" y="257"/>
                  </a:cubicBezTo>
                  <a:cubicBezTo>
                    <a:pt x="2455" y="155"/>
                    <a:pt x="2509" y="74"/>
                    <a:pt x="2586" y="7"/>
                  </a:cubicBezTo>
                  <a:cubicBezTo>
                    <a:pt x="2590" y="3"/>
                    <a:pt x="2594" y="1"/>
                    <a:pt x="2598" y="0"/>
                  </a:cubicBezTo>
                  <a:cubicBezTo>
                    <a:pt x="2411" y="0"/>
                    <a:pt x="2411" y="0"/>
                    <a:pt x="2411" y="0"/>
                  </a:cubicBezTo>
                  <a:cubicBezTo>
                    <a:pt x="2449" y="15"/>
                    <a:pt x="2488" y="24"/>
                    <a:pt x="2531" y="21"/>
                  </a:cubicBezTo>
                  <a:cubicBezTo>
                    <a:pt x="2531" y="21"/>
                    <a:pt x="2532" y="23"/>
                    <a:pt x="2533" y="24"/>
                  </a:cubicBezTo>
                  <a:cubicBezTo>
                    <a:pt x="2467" y="99"/>
                    <a:pt x="2415" y="196"/>
                    <a:pt x="2403" y="271"/>
                  </a:cubicBezTo>
                  <a:cubicBezTo>
                    <a:pt x="2423" y="283"/>
                    <a:pt x="2444" y="280"/>
                    <a:pt x="2466" y="274"/>
                  </a:cubicBezTo>
                  <a:cubicBezTo>
                    <a:pt x="2537" y="254"/>
                    <a:pt x="2586" y="204"/>
                    <a:pt x="2632" y="150"/>
                  </a:cubicBezTo>
                  <a:cubicBezTo>
                    <a:pt x="2639" y="142"/>
                    <a:pt x="2646" y="133"/>
                    <a:pt x="2653" y="125"/>
                  </a:cubicBezTo>
                  <a:cubicBezTo>
                    <a:pt x="2654" y="124"/>
                    <a:pt x="2656" y="125"/>
                    <a:pt x="2661" y="124"/>
                  </a:cubicBezTo>
                  <a:cubicBezTo>
                    <a:pt x="2680" y="211"/>
                    <a:pt x="2704" y="296"/>
                    <a:pt x="2761" y="368"/>
                  </a:cubicBezTo>
                  <a:cubicBezTo>
                    <a:pt x="2827" y="311"/>
                    <a:pt x="2845" y="235"/>
                    <a:pt x="2848" y="155"/>
                  </a:cubicBezTo>
                  <a:cubicBezTo>
                    <a:pt x="2851" y="98"/>
                    <a:pt x="2835" y="46"/>
                    <a:pt x="2802" y="0"/>
                  </a:cubicBezTo>
                  <a:close/>
                  <a:moveTo>
                    <a:pt x="2769" y="335"/>
                  </a:moveTo>
                  <a:cubicBezTo>
                    <a:pt x="2723" y="280"/>
                    <a:pt x="2680" y="171"/>
                    <a:pt x="2685" y="108"/>
                  </a:cubicBezTo>
                  <a:cubicBezTo>
                    <a:pt x="2687" y="76"/>
                    <a:pt x="2685" y="37"/>
                    <a:pt x="2727" y="17"/>
                  </a:cubicBezTo>
                  <a:cubicBezTo>
                    <a:pt x="2746" y="57"/>
                    <a:pt x="2743" y="100"/>
                    <a:pt x="2758" y="139"/>
                  </a:cubicBezTo>
                  <a:cubicBezTo>
                    <a:pt x="2774" y="97"/>
                    <a:pt x="2754" y="57"/>
                    <a:pt x="2756" y="13"/>
                  </a:cubicBezTo>
                  <a:cubicBezTo>
                    <a:pt x="2785" y="26"/>
                    <a:pt x="2806" y="44"/>
                    <a:pt x="2814" y="72"/>
                  </a:cubicBezTo>
                  <a:cubicBezTo>
                    <a:pt x="2843" y="167"/>
                    <a:pt x="2822" y="253"/>
                    <a:pt x="2769" y="335"/>
                  </a:cubicBezTo>
                  <a:close/>
                </a:path>
              </a:pathLst>
            </a:custGeom>
            <a:solidFill>
              <a:schemeClr val="accent1"/>
            </a:solidFill>
            <a:ln>
              <a:noFill/>
            </a:ln>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4F07AD2B-5100-4447-A3C4-6C0CB07E1EED}" type="datetime1">
              <a:rPr lang="id-ID" smtClean="0"/>
              <a:pPr/>
              <a:t>23/11/2015</a:t>
            </a:fld>
            <a:endParaRPr lang="id-ID"/>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r>
              <a:rPr lang="id-ID" smtClean="0"/>
              <a:t>Pendekatan aplikasi WEB</a:t>
            </a:r>
            <a:endParaRPr lang="id-ID"/>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E0D4E7A9-E0C1-4440-89A1-3CCE0E35DC23}" type="slidenum">
              <a:rPr lang="id-ID" smtClean="0"/>
              <a:pPr/>
              <a:t>‹#›</a:t>
            </a:fld>
            <a:endParaRPr lang="id-ID"/>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44224490"/>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4EA47-7639-430B-8795-E8E0CAC91C15}" type="datetime1">
              <a:rPr lang="id-ID" smtClean="0"/>
              <a:pPr/>
              <a:t>23/11/2015</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a:t>
            </a:fld>
            <a:endParaRPr lang="id-ID"/>
          </a:p>
        </p:txBody>
      </p:sp>
    </p:spTree>
    <p:extLst>
      <p:ext uri="{BB962C8B-B14F-4D97-AF65-F5344CB8AC3E}">
        <p14:creationId xmlns:p14="http://schemas.microsoft.com/office/powerpoint/2010/main" val="342947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2EC5AFF0-1D7D-43D2-B6D9-768BE0E2753C}" type="datetime1">
              <a:rPr lang="id-ID" smtClean="0"/>
              <a:pPr/>
              <a:t>23/11/2015</a:t>
            </a:fld>
            <a:endParaRPr lang="id-ID"/>
          </a:p>
        </p:txBody>
      </p:sp>
      <p:sp>
        <p:nvSpPr>
          <p:cNvPr id="5" name="Footer Placeholder 4"/>
          <p:cNvSpPr>
            <a:spLocks noGrp="1"/>
          </p:cNvSpPr>
          <p:nvPr>
            <p:ph type="ftr" sz="quarter" idx="11"/>
          </p:nvPr>
        </p:nvSpPr>
        <p:spPr>
          <a:xfrm>
            <a:off x="2200275" y="6296616"/>
            <a:ext cx="4469683" cy="365125"/>
          </a:xfrm>
        </p:spPr>
        <p:txBody>
          <a:bodyPr/>
          <a:lstStyle/>
          <a:p>
            <a:r>
              <a:rPr lang="id-ID" smtClean="0"/>
              <a:t>Pendekatan aplikasi WEB</a:t>
            </a:r>
            <a:endParaRPr lang="id-ID"/>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E0D4E7A9-E0C1-4440-89A1-3CCE0E35DC23}" type="slidenum">
              <a:rPr lang="id-ID" smtClean="0"/>
              <a:pPr/>
              <a:t>‹#›</a:t>
            </a:fld>
            <a:endParaRPr lang="id-ID"/>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780626"/>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3DF402-1403-446F-82A0-DE3473BABB12}" type="datetime1">
              <a:rPr lang="id-ID" smtClean="0"/>
              <a:pPr/>
              <a:t>23/11/2015</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a:t>
            </a:fld>
            <a:endParaRPr lang="id-ID"/>
          </a:p>
        </p:txBody>
      </p:sp>
    </p:spTree>
    <p:extLst>
      <p:ext uri="{BB962C8B-B14F-4D97-AF65-F5344CB8AC3E}">
        <p14:creationId xmlns:p14="http://schemas.microsoft.com/office/powerpoint/2010/main" val="3835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1" y="0"/>
            <a:ext cx="9144000" cy="6907530"/>
          </a:xfrm>
          <a:custGeom>
            <a:avLst/>
            <a:gdLst/>
            <a:ahLst/>
            <a:cxnLst/>
            <a:rect l="0" t="0" r="r" b="b"/>
            <a:pathLst>
              <a:path w="2880" h="2178">
                <a:moveTo>
                  <a:pt x="1180" y="1620"/>
                </a:moveTo>
                <a:cubicBezTo>
                  <a:pt x="1167" y="1517"/>
                  <a:pt x="1118" y="1433"/>
                  <a:pt x="1057" y="1352"/>
                </a:cubicBezTo>
                <a:cubicBezTo>
                  <a:pt x="1050" y="1356"/>
                  <a:pt x="1041" y="1358"/>
                  <a:pt x="1037" y="1363"/>
                </a:cubicBezTo>
                <a:cubicBezTo>
                  <a:pt x="977" y="1434"/>
                  <a:pt x="937" y="1510"/>
                  <a:pt x="945" y="1608"/>
                </a:cubicBezTo>
                <a:cubicBezTo>
                  <a:pt x="950" y="1669"/>
                  <a:pt x="952" y="1730"/>
                  <a:pt x="971" y="1789"/>
                </a:cubicBezTo>
                <a:cubicBezTo>
                  <a:pt x="886" y="1703"/>
                  <a:pt x="834" y="1605"/>
                  <a:pt x="850" y="1479"/>
                </a:cubicBezTo>
                <a:cubicBezTo>
                  <a:pt x="858" y="1414"/>
                  <a:pt x="868" y="1349"/>
                  <a:pt x="897" y="1289"/>
                </a:cubicBezTo>
                <a:cubicBezTo>
                  <a:pt x="932" y="1215"/>
                  <a:pt x="971" y="1142"/>
                  <a:pt x="1039" y="1086"/>
                </a:cubicBezTo>
                <a:cubicBezTo>
                  <a:pt x="1119" y="1180"/>
                  <a:pt x="1292" y="1206"/>
                  <a:pt x="1434" y="1082"/>
                </a:cubicBezTo>
                <a:cubicBezTo>
                  <a:pt x="1428" y="1035"/>
                  <a:pt x="1391" y="1016"/>
                  <a:pt x="1352" y="1000"/>
                </a:cubicBezTo>
                <a:cubicBezTo>
                  <a:pt x="1330" y="990"/>
                  <a:pt x="1305" y="985"/>
                  <a:pt x="1282" y="979"/>
                </a:cubicBezTo>
                <a:cubicBezTo>
                  <a:pt x="1312" y="919"/>
                  <a:pt x="1341" y="862"/>
                  <a:pt x="1371" y="804"/>
                </a:cubicBezTo>
                <a:cubicBezTo>
                  <a:pt x="1360" y="797"/>
                  <a:pt x="1353" y="790"/>
                  <a:pt x="1346" y="789"/>
                </a:cubicBezTo>
                <a:cubicBezTo>
                  <a:pt x="1284" y="782"/>
                  <a:pt x="1223" y="794"/>
                  <a:pt x="1168" y="822"/>
                </a:cubicBezTo>
                <a:cubicBezTo>
                  <a:pt x="1126" y="843"/>
                  <a:pt x="1101" y="885"/>
                  <a:pt x="1075" y="923"/>
                </a:cubicBezTo>
                <a:cubicBezTo>
                  <a:pt x="1051" y="957"/>
                  <a:pt x="1040" y="996"/>
                  <a:pt x="1034" y="1036"/>
                </a:cubicBezTo>
                <a:cubicBezTo>
                  <a:pt x="1031" y="1051"/>
                  <a:pt x="1029" y="1067"/>
                  <a:pt x="1005" y="1073"/>
                </a:cubicBezTo>
                <a:cubicBezTo>
                  <a:pt x="1024" y="1013"/>
                  <a:pt x="1017" y="957"/>
                  <a:pt x="1002" y="901"/>
                </a:cubicBezTo>
                <a:cubicBezTo>
                  <a:pt x="987" y="842"/>
                  <a:pt x="950" y="797"/>
                  <a:pt x="907" y="754"/>
                </a:cubicBezTo>
                <a:cubicBezTo>
                  <a:pt x="849" y="812"/>
                  <a:pt x="829" y="885"/>
                  <a:pt x="827" y="963"/>
                </a:cubicBezTo>
                <a:cubicBezTo>
                  <a:pt x="825" y="1041"/>
                  <a:pt x="847" y="1112"/>
                  <a:pt x="907" y="1169"/>
                </a:cubicBezTo>
                <a:cubicBezTo>
                  <a:pt x="825" y="1294"/>
                  <a:pt x="782" y="1427"/>
                  <a:pt x="792" y="1577"/>
                </a:cubicBezTo>
                <a:cubicBezTo>
                  <a:pt x="693" y="1473"/>
                  <a:pt x="625" y="1351"/>
                  <a:pt x="567" y="1221"/>
                </a:cubicBezTo>
                <a:cubicBezTo>
                  <a:pt x="587" y="1204"/>
                  <a:pt x="606" y="1191"/>
                  <a:pt x="622" y="1174"/>
                </a:cubicBezTo>
                <a:cubicBezTo>
                  <a:pt x="674" y="1120"/>
                  <a:pt x="707" y="1055"/>
                  <a:pt x="718" y="982"/>
                </a:cubicBezTo>
                <a:cubicBezTo>
                  <a:pt x="723" y="947"/>
                  <a:pt x="718" y="910"/>
                  <a:pt x="715" y="874"/>
                </a:cubicBezTo>
                <a:cubicBezTo>
                  <a:pt x="714" y="859"/>
                  <a:pt x="702" y="854"/>
                  <a:pt x="687" y="854"/>
                </a:cubicBezTo>
                <a:cubicBezTo>
                  <a:pt x="648" y="852"/>
                  <a:pt x="617" y="873"/>
                  <a:pt x="588" y="894"/>
                </a:cubicBezTo>
                <a:cubicBezTo>
                  <a:pt x="564" y="910"/>
                  <a:pt x="545" y="933"/>
                  <a:pt x="522" y="955"/>
                </a:cubicBezTo>
                <a:cubicBezTo>
                  <a:pt x="505" y="892"/>
                  <a:pt x="503" y="827"/>
                  <a:pt x="499" y="758"/>
                </a:cubicBezTo>
                <a:cubicBezTo>
                  <a:pt x="520" y="765"/>
                  <a:pt x="538" y="773"/>
                  <a:pt x="556" y="776"/>
                </a:cubicBezTo>
                <a:cubicBezTo>
                  <a:pt x="601" y="782"/>
                  <a:pt x="637" y="759"/>
                  <a:pt x="667" y="729"/>
                </a:cubicBezTo>
                <a:cubicBezTo>
                  <a:pt x="699" y="695"/>
                  <a:pt x="721" y="654"/>
                  <a:pt x="731" y="608"/>
                </a:cubicBezTo>
                <a:cubicBezTo>
                  <a:pt x="737" y="583"/>
                  <a:pt x="745" y="559"/>
                  <a:pt x="752" y="535"/>
                </a:cubicBezTo>
                <a:cubicBezTo>
                  <a:pt x="764" y="495"/>
                  <a:pt x="782" y="460"/>
                  <a:pt x="831" y="438"/>
                </a:cubicBezTo>
                <a:cubicBezTo>
                  <a:pt x="783" y="424"/>
                  <a:pt x="741" y="419"/>
                  <a:pt x="705" y="433"/>
                </a:cubicBezTo>
                <a:cubicBezTo>
                  <a:pt x="670" y="446"/>
                  <a:pt x="640" y="474"/>
                  <a:pt x="604" y="498"/>
                </a:cubicBezTo>
                <a:cubicBezTo>
                  <a:pt x="587" y="400"/>
                  <a:pt x="540" y="316"/>
                  <a:pt x="474" y="236"/>
                </a:cubicBezTo>
                <a:cubicBezTo>
                  <a:pt x="470" y="245"/>
                  <a:pt x="466" y="250"/>
                  <a:pt x="466" y="254"/>
                </a:cubicBezTo>
                <a:cubicBezTo>
                  <a:pt x="473" y="305"/>
                  <a:pt x="451" y="350"/>
                  <a:pt x="434" y="395"/>
                </a:cubicBezTo>
                <a:cubicBezTo>
                  <a:pt x="420" y="433"/>
                  <a:pt x="402" y="469"/>
                  <a:pt x="386" y="506"/>
                </a:cubicBezTo>
                <a:cubicBezTo>
                  <a:pt x="358" y="501"/>
                  <a:pt x="327" y="496"/>
                  <a:pt x="296" y="489"/>
                </a:cubicBezTo>
                <a:cubicBezTo>
                  <a:pt x="265" y="482"/>
                  <a:pt x="235" y="473"/>
                  <a:pt x="202" y="465"/>
                </a:cubicBezTo>
                <a:cubicBezTo>
                  <a:pt x="182" y="541"/>
                  <a:pt x="227" y="600"/>
                  <a:pt x="269" y="658"/>
                </a:cubicBezTo>
                <a:cubicBezTo>
                  <a:pt x="314" y="717"/>
                  <a:pt x="371" y="758"/>
                  <a:pt x="452" y="751"/>
                </a:cubicBezTo>
                <a:cubicBezTo>
                  <a:pt x="451" y="794"/>
                  <a:pt x="448" y="833"/>
                  <a:pt x="450" y="872"/>
                </a:cubicBezTo>
                <a:cubicBezTo>
                  <a:pt x="451" y="911"/>
                  <a:pt x="455" y="950"/>
                  <a:pt x="459" y="996"/>
                </a:cubicBezTo>
                <a:cubicBezTo>
                  <a:pt x="362" y="918"/>
                  <a:pt x="259" y="880"/>
                  <a:pt x="137" y="909"/>
                </a:cubicBezTo>
                <a:cubicBezTo>
                  <a:pt x="132" y="941"/>
                  <a:pt x="147" y="969"/>
                  <a:pt x="158" y="997"/>
                </a:cubicBezTo>
                <a:cubicBezTo>
                  <a:pt x="184" y="1069"/>
                  <a:pt x="239" y="1117"/>
                  <a:pt x="301" y="1157"/>
                </a:cubicBezTo>
                <a:cubicBezTo>
                  <a:pt x="371" y="1203"/>
                  <a:pt x="451" y="1225"/>
                  <a:pt x="534" y="1247"/>
                </a:cubicBezTo>
                <a:cubicBezTo>
                  <a:pt x="575" y="1355"/>
                  <a:pt x="625" y="1461"/>
                  <a:pt x="693" y="1557"/>
                </a:cubicBezTo>
                <a:cubicBezTo>
                  <a:pt x="760" y="1652"/>
                  <a:pt x="837" y="1740"/>
                  <a:pt x="912" y="1835"/>
                </a:cubicBezTo>
                <a:cubicBezTo>
                  <a:pt x="883" y="1826"/>
                  <a:pt x="856" y="1817"/>
                  <a:pt x="830" y="1809"/>
                </a:cubicBezTo>
                <a:cubicBezTo>
                  <a:pt x="751" y="1649"/>
                  <a:pt x="633" y="1546"/>
                  <a:pt x="446" y="1532"/>
                </a:cubicBezTo>
                <a:cubicBezTo>
                  <a:pt x="441" y="1593"/>
                  <a:pt x="459" y="1644"/>
                  <a:pt x="495" y="1687"/>
                </a:cubicBezTo>
                <a:cubicBezTo>
                  <a:pt x="528" y="1727"/>
                  <a:pt x="568" y="1762"/>
                  <a:pt x="607" y="1802"/>
                </a:cubicBezTo>
                <a:cubicBezTo>
                  <a:pt x="493" y="1812"/>
                  <a:pt x="395" y="1861"/>
                  <a:pt x="296" y="1920"/>
                </a:cubicBezTo>
                <a:cubicBezTo>
                  <a:pt x="280" y="1912"/>
                  <a:pt x="261" y="1904"/>
                  <a:pt x="243" y="1893"/>
                </a:cubicBezTo>
                <a:cubicBezTo>
                  <a:pt x="166" y="1849"/>
                  <a:pt x="87" y="1856"/>
                  <a:pt x="9" y="1888"/>
                </a:cubicBezTo>
                <a:cubicBezTo>
                  <a:pt x="6" y="1889"/>
                  <a:pt x="3" y="1891"/>
                  <a:pt x="0" y="1892"/>
                </a:cubicBezTo>
                <a:cubicBezTo>
                  <a:pt x="0" y="1917"/>
                  <a:pt x="0" y="1917"/>
                  <a:pt x="0" y="1917"/>
                </a:cubicBezTo>
                <a:cubicBezTo>
                  <a:pt x="67" y="1891"/>
                  <a:pt x="155" y="1890"/>
                  <a:pt x="198" y="1923"/>
                </a:cubicBezTo>
                <a:cubicBezTo>
                  <a:pt x="150" y="1930"/>
                  <a:pt x="100" y="1936"/>
                  <a:pt x="50" y="1943"/>
                </a:cubicBezTo>
                <a:cubicBezTo>
                  <a:pt x="51" y="1946"/>
                  <a:pt x="51" y="1948"/>
                  <a:pt x="51" y="1951"/>
                </a:cubicBezTo>
                <a:cubicBezTo>
                  <a:pt x="106" y="1956"/>
                  <a:pt x="162" y="1936"/>
                  <a:pt x="218" y="1954"/>
                </a:cubicBezTo>
                <a:cubicBezTo>
                  <a:pt x="155" y="2028"/>
                  <a:pt x="74" y="2038"/>
                  <a:pt x="0" y="2009"/>
                </a:cubicBezTo>
                <a:cubicBezTo>
                  <a:pt x="0" y="2030"/>
                  <a:pt x="0" y="2030"/>
                  <a:pt x="0" y="2030"/>
                </a:cubicBezTo>
                <a:cubicBezTo>
                  <a:pt x="39" y="2043"/>
                  <a:pt x="79" y="2049"/>
                  <a:pt x="122" y="2043"/>
                </a:cubicBezTo>
                <a:cubicBezTo>
                  <a:pt x="123" y="2043"/>
                  <a:pt x="124" y="2045"/>
                  <a:pt x="125" y="2046"/>
                </a:cubicBezTo>
                <a:cubicBezTo>
                  <a:pt x="98" y="2081"/>
                  <a:pt x="74" y="2120"/>
                  <a:pt x="55" y="2160"/>
                </a:cubicBezTo>
                <a:cubicBezTo>
                  <a:pt x="55" y="2160"/>
                  <a:pt x="55" y="2160"/>
                  <a:pt x="55" y="2161"/>
                </a:cubicBezTo>
                <a:cubicBezTo>
                  <a:pt x="78" y="2161"/>
                  <a:pt x="78" y="2161"/>
                  <a:pt x="78" y="2161"/>
                </a:cubicBezTo>
                <a:cubicBezTo>
                  <a:pt x="78" y="2160"/>
                  <a:pt x="78" y="2160"/>
                  <a:pt x="78" y="2160"/>
                </a:cubicBezTo>
                <a:cubicBezTo>
                  <a:pt x="103" y="2110"/>
                  <a:pt x="136" y="2066"/>
                  <a:pt x="176" y="2026"/>
                </a:cubicBezTo>
                <a:cubicBezTo>
                  <a:pt x="189" y="2013"/>
                  <a:pt x="203" y="2016"/>
                  <a:pt x="219" y="2023"/>
                </a:cubicBezTo>
                <a:cubicBezTo>
                  <a:pt x="188" y="2070"/>
                  <a:pt x="157" y="2115"/>
                  <a:pt x="127" y="2160"/>
                </a:cubicBezTo>
                <a:cubicBezTo>
                  <a:pt x="127" y="2160"/>
                  <a:pt x="126" y="2160"/>
                  <a:pt x="126" y="2161"/>
                </a:cubicBezTo>
                <a:cubicBezTo>
                  <a:pt x="137" y="2161"/>
                  <a:pt x="137" y="2161"/>
                  <a:pt x="137" y="2161"/>
                </a:cubicBezTo>
                <a:cubicBezTo>
                  <a:pt x="137" y="2160"/>
                  <a:pt x="137" y="2160"/>
                  <a:pt x="138" y="2160"/>
                </a:cubicBezTo>
                <a:cubicBezTo>
                  <a:pt x="171" y="2121"/>
                  <a:pt x="205" y="2082"/>
                  <a:pt x="245" y="2037"/>
                </a:cubicBezTo>
                <a:cubicBezTo>
                  <a:pt x="248" y="2088"/>
                  <a:pt x="233" y="2127"/>
                  <a:pt x="210" y="2160"/>
                </a:cubicBezTo>
                <a:cubicBezTo>
                  <a:pt x="210" y="2160"/>
                  <a:pt x="210" y="2160"/>
                  <a:pt x="210" y="2161"/>
                </a:cubicBezTo>
                <a:cubicBezTo>
                  <a:pt x="236" y="2161"/>
                  <a:pt x="236" y="2161"/>
                  <a:pt x="236" y="2161"/>
                </a:cubicBezTo>
                <a:cubicBezTo>
                  <a:pt x="236" y="2160"/>
                  <a:pt x="236" y="2160"/>
                  <a:pt x="236" y="2160"/>
                </a:cubicBezTo>
                <a:cubicBezTo>
                  <a:pt x="241" y="2153"/>
                  <a:pt x="246" y="2146"/>
                  <a:pt x="251" y="2139"/>
                </a:cubicBezTo>
                <a:cubicBezTo>
                  <a:pt x="252" y="2138"/>
                  <a:pt x="254" y="2139"/>
                  <a:pt x="259" y="2138"/>
                </a:cubicBezTo>
                <a:cubicBezTo>
                  <a:pt x="261" y="2145"/>
                  <a:pt x="263" y="2153"/>
                  <a:pt x="265" y="2160"/>
                </a:cubicBezTo>
                <a:cubicBezTo>
                  <a:pt x="265" y="2160"/>
                  <a:pt x="266" y="2160"/>
                  <a:pt x="266" y="2161"/>
                </a:cubicBezTo>
                <a:cubicBezTo>
                  <a:pt x="287" y="2161"/>
                  <a:pt x="287" y="2161"/>
                  <a:pt x="287" y="2161"/>
                </a:cubicBezTo>
                <a:cubicBezTo>
                  <a:pt x="286" y="2160"/>
                  <a:pt x="286" y="2160"/>
                  <a:pt x="286" y="2160"/>
                </a:cubicBezTo>
                <a:cubicBezTo>
                  <a:pt x="283" y="2146"/>
                  <a:pt x="282" y="2132"/>
                  <a:pt x="282" y="2120"/>
                </a:cubicBezTo>
                <a:cubicBezTo>
                  <a:pt x="282" y="2088"/>
                  <a:pt x="277" y="2050"/>
                  <a:pt x="318" y="2027"/>
                </a:cubicBezTo>
                <a:cubicBezTo>
                  <a:pt x="340" y="2066"/>
                  <a:pt x="340" y="2108"/>
                  <a:pt x="357" y="2146"/>
                </a:cubicBezTo>
                <a:cubicBezTo>
                  <a:pt x="370" y="2104"/>
                  <a:pt x="348" y="2064"/>
                  <a:pt x="347" y="2021"/>
                </a:cubicBezTo>
                <a:cubicBezTo>
                  <a:pt x="377" y="2031"/>
                  <a:pt x="399" y="2049"/>
                  <a:pt x="409" y="2076"/>
                </a:cubicBezTo>
                <a:cubicBezTo>
                  <a:pt x="420" y="2104"/>
                  <a:pt x="425" y="2132"/>
                  <a:pt x="427" y="2160"/>
                </a:cubicBezTo>
                <a:cubicBezTo>
                  <a:pt x="427" y="2160"/>
                  <a:pt x="427" y="2160"/>
                  <a:pt x="427" y="2161"/>
                </a:cubicBezTo>
                <a:cubicBezTo>
                  <a:pt x="448" y="2161"/>
                  <a:pt x="448" y="2161"/>
                  <a:pt x="448" y="2161"/>
                </a:cubicBezTo>
                <a:cubicBezTo>
                  <a:pt x="448" y="2160"/>
                  <a:pt x="448" y="2160"/>
                  <a:pt x="448" y="2160"/>
                </a:cubicBezTo>
                <a:cubicBezTo>
                  <a:pt x="448" y="2159"/>
                  <a:pt x="448" y="2158"/>
                  <a:pt x="448" y="2157"/>
                </a:cubicBezTo>
                <a:cubicBezTo>
                  <a:pt x="447" y="2075"/>
                  <a:pt x="410" y="2009"/>
                  <a:pt x="340" y="1954"/>
                </a:cubicBezTo>
                <a:cubicBezTo>
                  <a:pt x="444" y="1898"/>
                  <a:pt x="546" y="1862"/>
                  <a:pt x="664" y="1864"/>
                </a:cubicBezTo>
                <a:cubicBezTo>
                  <a:pt x="580" y="1944"/>
                  <a:pt x="544" y="2037"/>
                  <a:pt x="564" y="2149"/>
                </a:cubicBezTo>
                <a:cubicBezTo>
                  <a:pt x="668" y="2178"/>
                  <a:pt x="832" y="2048"/>
                  <a:pt x="839" y="1886"/>
                </a:cubicBezTo>
                <a:cubicBezTo>
                  <a:pt x="915" y="1909"/>
                  <a:pt x="985" y="1941"/>
                  <a:pt x="1037" y="2003"/>
                </a:cubicBezTo>
                <a:cubicBezTo>
                  <a:pt x="1053" y="2022"/>
                  <a:pt x="1066" y="2043"/>
                  <a:pt x="1093" y="2048"/>
                </a:cubicBezTo>
                <a:cubicBezTo>
                  <a:pt x="1101" y="2050"/>
                  <a:pt x="1109" y="2059"/>
                  <a:pt x="1114" y="2066"/>
                </a:cubicBezTo>
                <a:cubicBezTo>
                  <a:pt x="1135" y="2097"/>
                  <a:pt x="1154" y="2128"/>
                  <a:pt x="1170" y="2160"/>
                </a:cubicBezTo>
                <a:cubicBezTo>
                  <a:pt x="1171" y="2160"/>
                  <a:pt x="1171" y="2160"/>
                  <a:pt x="1171" y="2161"/>
                </a:cubicBezTo>
                <a:cubicBezTo>
                  <a:pt x="1198" y="2161"/>
                  <a:pt x="1198" y="2161"/>
                  <a:pt x="1198" y="2161"/>
                </a:cubicBezTo>
                <a:cubicBezTo>
                  <a:pt x="1198" y="2160"/>
                  <a:pt x="1198" y="2160"/>
                  <a:pt x="1198" y="2160"/>
                </a:cubicBezTo>
                <a:cubicBezTo>
                  <a:pt x="1194" y="2144"/>
                  <a:pt x="1194" y="2126"/>
                  <a:pt x="1201" y="2105"/>
                </a:cubicBezTo>
                <a:cubicBezTo>
                  <a:pt x="1178" y="2119"/>
                  <a:pt x="1167" y="2113"/>
                  <a:pt x="1159" y="2097"/>
                </a:cubicBezTo>
                <a:cubicBezTo>
                  <a:pt x="1153" y="2083"/>
                  <a:pt x="1142" y="2070"/>
                  <a:pt x="1137" y="2056"/>
                </a:cubicBezTo>
                <a:cubicBezTo>
                  <a:pt x="1130" y="2033"/>
                  <a:pt x="1117" y="2020"/>
                  <a:pt x="1092" y="2019"/>
                </a:cubicBezTo>
                <a:cubicBezTo>
                  <a:pt x="1089" y="1975"/>
                  <a:pt x="1056" y="1957"/>
                  <a:pt x="1023" y="1941"/>
                </a:cubicBezTo>
                <a:cubicBezTo>
                  <a:pt x="965" y="1913"/>
                  <a:pt x="910" y="1881"/>
                  <a:pt x="847" y="1863"/>
                </a:cubicBezTo>
                <a:cubicBezTo>
                  <a:pt x="831" y="1858"/>
                  <a:pt x="822" y="1851"/>
                  <a:pt x="831" y="1834"/>
                </a:cubicBezTo>
                <a:cubicBezTo>
                  <a:pt x="902" y="1842"/>
                  <a:pt x="952" y="1894"/>
                  <a:pt x="1016" y="1919"/>
                </a:cubicBezTo>
                <a:cubicBezTo>
                  <a:pt x="1014" y="1908"/>
                  <a:pt x="1011" y="1900"/>
                  <a:pt x="1005" y="1893"/>
                </a:cubicBezTo>
                <a:cubicBezTo>
                  <a:pt x="941" y="1821"/>
                  <a:pt x="878" y="1749"/>
                  <a:pt x="812" y="1679"/>
                </a:cubicBezTo>
                <a:cubicBezTo>
                  <a:pt x="749" y="1610"/>
                  <a:pt x="698" y="1534"/>
                  <a:pt x="652" y="1453"/>
                </a:cubicBezTo>
                <a:cubicBezTo>
                  <a:pt x="643" y="1438"/>
                  <a:pt x="636" y="1421"/>
                  <a:pt x="629" y="1405"/>
                </a:cubicBezTo>
                <a:cubicBezTo>
                  <a:pt x="655" y="1432"/>
                  <a:pt x="672" y="1464"/>
                  <a:pt x="693" y="1494"/>
                </a:cubicBezTo>
                <a:cubicBezTo>
                  <a:pt x="765" y="1593"/>
                  <a:pt x="844" y="1687"/>
                  <a:pt x="927" y="1778"/>
                </a:cubicBezTo>
                <a:cubicBezTo>
                  <a:pt x="994" y="1852"/>
                  <a:pt x="1064" y="1925"/>
                  <a:pt x="1133" y="1998"/>
                </a:cubicBezTo>
                <a:cubicBezTo>
                  <a:pt x="1180" y="2048"/>
                  <a:pt x="1218" y="2102"/>
                  <a:pt x="1251" y="2160"/>
                </a:cubicBezTo>
                <a:cubicBezTo>
                  <a:pt x="1251" y="2160"/>
                  <a:pt x="1251" y="2160"/>
                  <a:pt x="1251" y="2161"/>
                </a:cubicBezTo>
                <a:cubicBezTo>
                  <a:pt x="1275" y="2161"/>
                  <a:pt x="1275" y="2161"/>
                  <a:pt x="1275" y="2161"/>
                </a:cubicBezTo>
                <a:cubicBezTo>
                  <a:pt x="1275" y="2160"/>
                  <a:pt x="1275" y="2160"/>
                  <a:pt x="1275" y="2160"/>
                </a:cubicBezTo>
                <a:cubicBezTo>
                  <a:pt x="1240" y="2095"/>
                  <a:pt x="1196" y="2036"/>
                  <a:pt x="1145" y="1980"/>
                </a:cubicBezTo>
                <a:cubicBezTo>
                  <a:pt x="1136" y="1970"/>
                  <a:pt x="1128" y="1958"/>
                  <a:pt x="1118" y="1945"/>
                </a:cubicBezTo>
                <a:cubicBezTo>
                  <a:pt x="1128" y="1941"/>
                  <a:pt x="1135" y="1937"/>
                  <a:pt x="1142" y="1935"/>
                </a:cubicBezTo>
                <a:cubicBezTo>
                  <a:pt x="1221" y="1911"/>
                  <a:pt x="1263" y="1851"/>
                  <a:pt x="1290" y="1780"/>
                </a:cubicBezTo>
                <a:cubicBezTo>
                  <a:pt x="1305" y="1742"/>
                  <a:pt x="1309" y="1698"/>
                  <a:pt x="1313" y="1657"/>
                </a:cubicBezTo>
                <a:cubicBezTo>
                  <a:pt x="1315" y="1627"/>
                  <a:pt x="1307" y="1596"/>
                  <a:pt x="1304" y="1566"/>
                </a:cubicBezTo>
                <a:cubicBezTo>
                  <a:pt x="1252" y="1562"/>
                  <a:pt x="1221" y="1597"/>
                  <a:pt x="1180" y="1620"/>
                </a:cubicBezTo>
                <a:close/>
                <a:moveTo>
                  <a:pt x="1414" y="1071"/>
                </a:moveTo>
                <a:cubicBezTo>
                  <a:pt x="1355" y="1123"/>
                  <a:pt x="1290" y="1148"/>
                  <a:pt x="1216" y="1146"/>
                </a:cubicBezTo>
                <a:cubicBezTo>
                  <a:pt x="1180" y="1145"/>
                  <a:pt x="1145" y="1138"/>
                  <a:pt x="1119" y="1100"/>
                </a:cubicBezTo>
                <a:cubicBezTo>
                  <a:pt x="1178" y="1089"/>
                  <a:pt x="1236" y="1094"/>
                  <a:pt x="1288" y="1066"/>
                </a:cubicBezTo>
                <a:cubicBezTo>
                  <a:pt x="1249" y="1067"/>
                  <a:pt x="1209" y="1067"/>
                  <a:pt x="1161" y="1068"/>
                </a:cubicBezTo>
                <a:cubicBezTo>
                  <a:pt x="1197" y="1044"/>
                  <a:pt x="1227" y="1025"/>
                  <a:pt x="1257" y="1005"/>
                </a:cubicBezTo>
                <a:cubicBezTo>
                  <a:pt x="1260" y="1003"/>
                  <a:pt x="1265" y="1004"/>
                  <a:pt x="1269" y="1004"/>
                </a:cubicBezTo>
                <a:cubicBezTo>
                  <a:pt x="1324" y="1008"/>
                  <a:pt x="1373" y="1023"/>
                  <a:pt x="1414" y="1071"/>
                </a:cubicBezTo>
                <a:close/>
                <a:moveTo>
                  <a:pt x="1093" y="932"/>
                </a:moveTo>
                <a:cubicBezTo>
                  <a:pt x="1125" y="881"/>
                  <a:pt x="1162" y="837"/>
                  <a:pt x="1225" y="824"/>
                </a:cubicBezTo>
                <a:cubicBezTo>
                  <a:pt x="1261" y="817"/>
                  <a:pt x="1297" y="802"/>
                  <a:pt x="1344" y="810"/>
                </a:cubicBezTo>
                <a:cubicBezTo>
                  <a:pt x="1310" y="862"/>
                  <a:pt x="1297" y="920"/>
                  <a:pt x="1258" y="965"/>
                </a:cubicBezTo>
                <a:cubicBezTo>
                  <a:pt x="1220" y="1009"/>
                  <a:pt x="1179" y="1039"/>
                  <a:pt x="1112" y="1025"/>
                </a:cubicBezTo>
                <a:cubicBezTo>
                  <a:pt x="1122" y="1008"/>
                  <a:pt x="1129" y="994"/>
                  <a:pt x="1138" y="982"/>
                </a:cubicBezTo>
                <a:cubicBezTo>
                  <a:pt x="1147" y="970"/>
                  <a:pt x="1159" y="960"/>
                  <a:pt x="1170" y="949"/>
                </a:cubicBezTo>
                <a:cubicBezTo>
                  <a:pt x="1179" y="939"/>
                  <a:pt x="1189" y="930"/>
                  <a:pt x="1198" y="920"/>
                </a:cubicBezTo>
                <a:cubicBezTo>
                  <a:pt x="1148" y="934"/>
                  <a:pt x="1117" y="971"/>
                  <a:pt x="1086" y="1010"/>
                </a:cubicBezTo>
                <a:cubicBezTo>
                  <a:pt x="1069" y="979"/>
                  <a:pt x="1079" y="954"/>
                  <a:pt x="1093" y="932"/>
                </a:cubicBezTo>
                <a:close/>
                <a:moveTo>
                  <a:pt x="907" y="1084"/>
                </a:moveTo>
                <a:cubicBezTo>
                  <a:pt x="875" y="1069"/>
                  <a:pt x="863" y="1049"/>
                  <a:pt x="857" y="1026"/>
                </a:cubicBezTo>
                <a:cubicBezTo>
                  <a:pt x="843" y="977"/>
                  <a:pt x="848" y="929"/>
                  <a:pt x="860" y="881"/>
                </a:cubicBezTo>
                <a:cubicBezTo>
                  <a:pt x="869" y="845"/>
                  <a:pt x="881" y="812"/>
                  <a:pt x="912" y="784"/>
                </a:cubicBezTo>
                <a:cubicBezTo>
                  <a:pt x="930" y="810"/>
                  <a:pt x="948" y="833"/>
                  <a:pt x="962" y="858"/>
                </a:cubicBezTo>
                <a:cubicBezTo>
                  <a:pt x="990" y="907"/>
                  <a:pt x="1000" y="960"/>
                  <a:pt x="993" y="1015"/>
                </a:cubicBezTo>
                <a:cubicBezTo>
                  <a:pt x="989" y="1047"/>
                  <a:pt x="978" y="1077"/>
                  <a:pt x="940" y="1092"/>
                </a:cubicBezTo>
                <a:cubicBezTo>
                  <a:pt x="921" y="1045"/>
                  <a:pt x="935" y="991"/>
                  <a:pt x="905" y="949"/>
                </a:cubicBezTo>
                <a:cubicBezTo>
                  <a:pt x="905" y="992"/>
                  <a:pt x="906" y="1035"/>
                  <a:pt x="907" y="1084"/>
                </a:cubicBezTo>
                <a:close/>
                <a:moveTo>
                  <a:pt x="620" y="545"/>
                </a:moveTo>
                <a:cubicBezTo>
                  <a:pt x="625" y="497"/>
                  <a:pt x="665" y="480"/>
                  <a:pt x="698" y="459"/>
                </a:cubicBezTo>
                <a:cubicBezTo>
                  <a:pt x="716" y="447"/>
                  <a:pt x="737" y="439"/>
                  <a:pt x="762" y="449"/>
                </a:cubicBezTo>
                <a:cubicBezTo>
                  <a:pt x="746" y="494"/>
                  <a:pt x="729" y="534"/>
                  <a:pt x="719" y="576"/>
                </a:cubicBezTo>
                <a:cubicBezTo>
                  <a:pt x="710" y="611"/>
                  <a:pt x="691" y="640"/>
                  <a:pt x="670" y="668"/>
                </a:cubicBezTo>
                <a:cubicBezTo>
                  <a:pt x="654" y="690"/>
                  <a:pt x="631" y="704"/>
                  <a:pt x="599" y="702"/>
                </a:cubicBezTo>
                <a:cubicBezTo>
                  <a:pt x="614" y="676"/>
                  <a:pt x="628" y="654"/>
                  <a:pt x="642" y="631"/>
                </a:cubicBezTo>
                <a:cubicBezTo>
                  <a:pt x="623" y="643"/>
                  <a:pt x="610" y="658"/>
                  <a:pt x="595" y="672"/>
                </a:cubicBezTo>
                <a:cubicBezTo>
                  <a:pt x="580" y="686"/>
                  <a:pt x="566" y="703"/>
                  <a:pt x="540" y="694"/>
                </a:cubicBezTo>
                <a:cubicBezTo>
                  <a:pt x="556" y="670"/>
                  <a:pt x="573" y="648"/>
                  <a:pt x="587" y="624"/>
                </a:cubicBezTo>
                <a:cubicBezTo>
                  <a:pt x="602" y="599"/>
                  <a:pt x="595" y="565"/>
                  <a:pt x="620" y="545"/>
                </a:cubicBezTo>
                <a:close/>
                <a:moveTo>
                  <a:pt x="331" y="688"/>
                </a:moveTo>
                <a:cubicBezTo>
                  <a:pt x="278" y="643"/>
                  <a:pt x="242" y="588"/>
                  <a:pt x="220" y="523"/>
                </a:cubicBezTo>
                <a:cubicBezTo>
                  <a:pt x="217" y="515"/>
                  <a:pt x="219" y="505"/>
                  <a:pt x="219" y="499"/>
                </a:cubicBezTo>
                <a:cubicBezTo>
                  <a:pt x="253" y="505"/>
                  <a:pt x="285" y="511"/>
                  <a:pt x="318" y="514"/>
                </a:cubicBezTo>
                <a:cubicBezTo>
                  <a:pt x="346" y="517"/>
                  <a:pt x="372" y="526"/>
                  <a:pt x="389" y="543"/>
                </a:cubicBezTo>
                <a:cubicBezTo>
                  <a:pt x="394" y="575"/>
                  <a:pt x="398" y="603"/>
                  <a:pt x="402" y="634"/>
                </a:cubicBezTo>
                <a:cubicBezTo>
                  <a:pt x="375" y="618"/>
                  <a:pt x="351" y="605"/>
                  <a:pt x="328" y="591"/>
                </a:cubicBezTo>
                <a:cubicBezTo>
                  <a:pt x="355" y="625"/>
                  <a:pt x="395" y="645"/>
                  <a:pt x="408" y="689"/>
                </a:cubicBezTo>
                <a:cubicBezTo>
                  <a:pt x="374" y="709"/>
                  <a:pt x="356" y="709"/>
                  <a:pt x="331" y="688"/>
                </a:cubicBezTo>
                <a:close/>
                <a:moveTo>
                  <a:pt x="457" y="648"/>
                </a:moveTo>
                <a:cubicBezTo>
                  <a:pt x="455" y="646"/>
                  <a:pt x="452" y="644"/>
                  <a:pt x="451" y="642"/>
                </a:cubicBezTo>
                <a:cubicBezTo>
                  <a:pt x="409" y="581"/>
                  <a:pt x="402" y="516"/>
                  <a:pt x="433" y="448"/>
                </a:cubicBezTo>
                <a:cubicBezTo>
                  <a:pt x="456" y="400"/>
                  <a:pt x="481" y="353"/>
                  <a:pt x="492" y="295"/>
                </a:cubicBezTo>
                <a:cubicBezTo>
                  <a:pt x="508" y="322"/>
                  <a:pt x="527" y="348"/>
                  <a:pt x="541" y="376"/>
                </a:cubicBezTo>
                <a:cubicBezTo>
                  <a:pt x="567" y="428"/>
                  <a:pt x="584" y="482"/>
                  <a:pt x="583" y="541"/>
                </a:cubicBezTo>
                <a:cubicBezTo>
                  <a:pt x="583" y="609"/>
                  <a:pt x="560" y="641"/>
                  <a:pt x="500" y="657"/>
                </a:cubicBezTo>
                <a:cubicBezTo>
                  <a:pt x="504" y="610"/>
                  <a:pt x="515" y="564"/>
                  <a:pt x="502" y="518"/>
                </a:cubicBezTo>
                <a:cubicBezTo>
                  <a:pt x="491" y="562"/>
                  <a:pt x="492" y="610"/>
                  <a:pt x="469" y="651"/>
                </a:cubicBezTo>
                <a:cubicBezTo>
                  <a:pt x="462" y="649"/>
                  <a:pt x="460" y="649"/>
                  <a:pt x="457" y="648"/>
                </a:cubicBezTo>
                <a:close/>
                <a:moveTo>
                  <a:pt x="490" y="1129"/>
                </a:moveTo>
                <a:cubicBezTo>
                  <a:pt x="446" y="1105"/>
                  <a:pt x="406" y="1083"/>
                  <a:pt x="366" y="1061"/>
                </a:cubicBezTo>
                <a:cubicBezTo>
                  <a:pt x="365" y="1063"/>
                  <a:pt x="363" y="1066"/>
                  <a:pt x="362" y="1068"/>
                </a:cubicBezTo>
                <a:cubicBezTo>
                  <a:pt x="398" y="1096"/>
                  <a:pt x="435" y="1125"/>
                  <a:pt x="472" y="1153"/>
                </a:cubicBezTo>
                <a:cubicBezTo>
                  <a:pt x="444" y="1176"/>
                  <a:pt x="399" y="1178"/>
                  <a:pt x="329" y="1147"/>
                </a:cubicBezTo>
                <a:cubicBezTo>
                  <a:pt x="237" y="1105"/>
                  <a:pt x="181" y="1031"/>
                  <a:pt x="160" y="928"/>
                </a:cubicBezTo>
                <a:cubicBezTo>
                  <a:pt x="276" y="897"/>
                  <a:pt x="410" y="959"/>
                  <a:pt x="473" y="1048"/>
                </a:cubicBezTo>
                <a:cubicBezTo>
                  <a:pt x="488" y="1070"/>
                  <a:pt x="497" y="1097"/>
                  <a:pt x="490" y="1129"/>
                </a:cubicBezTo>
                <a:close/>
                <a:moveTo>
                  <a:pt x="493" y="1020"/>
                </a:moveTo>
                <a:cubicBezTo>
                  <a:pt x="469" y="949"/>
                  <a:pt x="467" y="880"/>
                  <a:pt x="474" y="810"/>
                </a:cubicBezTo>
                <a:cubicBezTo>
                  <a:pt x="502" y="930"/>
                  <a:pt x="507" y="985"/>
                  <a:pt x="493" y="1020"/>
                </a:cubicBezTo>
                <a:close/>
                <a:moveTo>
                  <a:pt x="535" y="989"/>
                </a:moveTo>
                <a:cubicBezTo>
                  <a:pt x="543" y="972"/>
                  <a:pt x="553" y="954"/>
                  <a:pt x="566" y="940"/>
                </a:cubicBezTo>
                <a:cubicBezTo>
                  <a:pt x="598" y="906"/>
                  <a:pt x="635" y="879"/>
                  <a:pt x="684" y="874"/>
                </a:cubicBezTo>
                <a:cubicBezTo>
                  <a:pt x="730" y="968"/>
                  <a:pt x="660" y="1144"/>
                  <a:pt x="577" y="1146"/>
                </a:cubicBezTo>
                <a:cubicBezTo>
                  <a:pt x="568" y="1085"/>
                  <a:pt x="603" y="1034"/>
                  <a:pt x="620" y="972"/>
                </a:cubicBezTo>
                <a:cubicBezTo>
                  <a:pt x="577" y="1016"/>
                  <a:pt x="570" y="1070"/>
                  <a:pt x="549" y="1119"/>
                </a:cubicBezTo>
                <a:cubicBezTo>
                  <a:pt x="513" y="1075"/>
                  <a:pt x="513" y="1033"/>
                  <a:pt x="535" y="989"/>
                </a:cubicBezTo>
                <a:close/>
                <a:moveTo>
                  <a:pt x="464" y="1555"/>
                </a:moveTo>
                <a:cubicBezTo>
                  <a:pt x="471" y="1555"/>
                  <a:pt x="478" y="1554"/>
                  <a:pt x="485" y="1555"/>
                </a:cubicBezTo>
                <a:cubicBezTo>
                  <a:pt x="496" y="1556"/>
                  <a:pt x="507" y="1558"/>
                  <a:pt x="518" y="1560"/>
                </a:cubicBezTo>
                <a:cubicBezTo>
                  <a:pt x="611" y="1581"/>
                  <a:pt x="680" y="1637"/>
                  <a:pt x="732" y="1716"/>
                </a:cubicBezTo>
                <a:cubicBezTo>
                  <a:pt x="739" y="1727"/>
                  <a:pt x="740" y="1742"/>
                  <a:pt x="744" y="1756"/>
                </a:cubicBezTo>
                <a:cubicBezTo>
                  <a:pt x="741" y="1757"/>
                  <a:pt x="739" y="1758"/>
                  <a:pt x="736" y="1759"/>
                </a:cubicBezTo>
                <a:cubicBezTo>
                  <a:pt x="686" y="1725"/>
                  <a:pt x="636" y="1691"/>
                  <a:pt x="586" y="1657"/>
                </a:cubicBezTo>
                <a:cubicBezTo>
                  <a:pt x="625" y="1714"/>
                  <a:pt x="692" y="1739"/>
                  <a:pt x="734" y="1799"/>
                </a:cubicBezTo>
                <a:cubicBezTo>
                  <a:pt x="612" y="1814"/>
                  <a:pt x="466" y="1668"/>
                  <a:pt x="464" y="1555"/>
                </a:cubicBezTo>
                <a:close/>
                <a:moveTo>
                  <a:pt x="517" y="1860"/>
                </a:moveTo>
                <a:cubicBezTo>
                  <a:pt x="464" y="1873"/>
                  <a:pt x="413" y="1895"/>
                  <a:pt x="356" y="1915"/>
                </a:cubicBezTo>
                <a:cubicBezTo>
                  <a:pt x="437" y="1854"/>
                  <a:pt x="618" y="1801"/>
                  <a:pt x="679" y="1834"/>
                </a:cubicBezTo>
                <a:cubicBezTo>
                  <a:pt x="626" y="1842"/>
                  <a:pt x="570" y="1847"/>
                  <a:pt x="517" y="1860"/>
                </a:cubicBezTo>
                <a:close/>
                <a:moveTo>
                  <a:pt x="755" y="2041"/>
                </a:moveTo>
                <a:cubicBezTo>
                  <a:pt x="713" y="2100"/>
                  <a:pt x="650" y="2121"/>
                  <a:pt x="583" y="2137"/>
                </a:cubicBezTo>
                <a:cubicBezTo>
                  <a:pt x="566" y="2030"/>
                  <a:pt x="627" y="1900"/>
                  <a:pt x="701" y="1877"/>
                </a:cubicBezTo>
                <a:cubicBezTo>
                  <a:pt x="716" y="1880"/>
                  <a:pt x="730" y="1882"/>
                  <a:pt x="747" y="1886"/>
                </a:cubicBezTo>
                <a:cubicBezTo>
                  <a:pt x="731" y="1940"/>
                  <a:pt x="694" y="1978"/>
                  <a:pt x="666" y="2027"/>
                </a:cubicBezTo>
                <a:cubicBezTo>
                  <a:pt x="706" y="2002"/>
                  <a:pt x="740" y="1962"/>
                  <a:pt x="768" y="1907"/>
                </a:cubicBezTo>
                <a:cubicBezTo>
                  <a:pt x="786" y="1960"/>
                  <a:pt x="783" y="2002"/>
                  <a:pt x="755" y="2041"/>
                </a:cubicBezTo>
                <a:close/>
                <a:moveTo>
                  <a:pt x="868" y="1293"/>
                </a:moveTo>
                <a:cubicBezTo>
                  <a:pt x="854" y="1350"/>
                  <a:pt x="841" y="1403"/>
                  <a:pt x="828" y="1455"/>
                </a:cubicBezTo>
                <a:cubicBezTo>
                  <a:pt x="825" y="1402"/>
                  <a:pt x="844" y="1332"/>
                  <a:pt x="868" y="1293"/>
                </a:cubicBezTo>
                <a:close/>
                <a:moveTo>
                  <a:pt x="1097" y="1815"/>
                </a:moveTo>
                <a:cubicBezTo>
                  <a:pt x="1077" y="1748"/>
                  <a:pt x="1056" y="1681"/>
                  <a:pt x="1051" y="1601"/>
                </a:cubicBezTo>
                <a:cubicBezTo>
                  <a:pt x="1046" y="1619"/>
                  <a:pt x="1040" y="1629"/>
                  <a:pt x="1041" y="1637"/>
                </a:cubicBezTo>
                <a:cubicBezTo>
                  <a:pt x="1048" y="1698"/>
                  <a:pt x="1056" y="1759"/>
                  <a:pt x="1065" y="1824"/>
                </a:cubicBezTo>
                <a:cubicBezTo>
                  <a:pt x="1056" y="1819"/>
                  <a:pt x="1047" y="1817"/>
                  <a:pt x="1042" y="1812"/>
                </a:cubicBezTo>
                <a:cubicBezTo>
                  <a:pt x="1002" y="1776"/>
                  <a:pt x="975" y="1733"/>
                  <a:pt x="969" y="1679"/>
                </a:cubicBezTo>
                <a:cubicBezTo>
                  <a:pt x="966" y="1656"/>
                  <a:pt x="967" y="1632"/>
                  <a:pt x="964" y="1608"/>
                </a:cubicBezTo>
                <a:cubicBezTo>
                  <a:pt x="955" y="1518"/>
                  <a:pt x="995" y="1447"/>
                  <a:pt x="1050" y="1377"/>
                </a:cubicBezTo>
                <a:cubicBezTo>
                  <a:pt x="1069" y="1404"/>
                  <a:pt x="1089" y="1428"/>
                  <a:pt x="1104" y="1454"/>
                </a:cubicBezTo>
                <a:cubicBezTo>
                  <a:pt x="1160" y="1550"/>
                  <a:pt x="1174" y="1654"/>
                  <a:pt x="1152" y="1761"/>
                </a:cubicBezTo>
                <a:cubicBezTo>
                  <a:pt x="1147" y="1787"/>
                  <a:pt x="1130" y="1809"/>
                  <a:pt x="1097" y="1815"/>
                </a:cubicBezTo>
                <a:close/>
                <a:moveTo>
                  <a:pt x="1281" y="1738"/>
                </a:moveTo>
                <a:cubicBezTo>
                  <a:pt x="1272" y="1777"/>
                  <a:pt x="1260" y="1814"/>
                  <a:pt x="1231" y="1842"/>
                </a:cubicBezTo>
                <a:cubicBezTo>
                  <a:pt x="1208" y="1865"/>
                  <a:pt x="1191" y="1870"/>
                  <a:pt x="1161" y="1863"/>
                </a:cubicBezTo>
                <a:cubicBezTo>
                  <a:pt x="1175" y="1805"/>
                  <a:pt x="1232" y="1764"/>
                  <a:pt x="1228" y="1690"/>
                </a:cubicBezTo>
                <a:cubicBezTo>
                  <a:pt x="1216" y="1713"/>
                  <a:pt x="1208" y="1729"/>
                  <a:pt x="1199" y="1746"/>
                </a:cubicBezTo>
                <a:cubicBezTo>
                  <a:pt x="1173" y="1660"/>
                  <a:pt x="1198" y="1612"/>
                  <a:pt x="1283" y="1588"/>
                </a:cubicBezTo>
                <a:cubicBezTo>
                  <a:pt x="1298" y="1633"/>
                  <a:pt x="1296" y="1680"/>
                  <a:pt x="1281" y="1738"/>
                </a:cubicBezTo>
                <a:close/>
                <a:moveTo>
                  <a:pt x="2880" y="482"/>
                </a:moveTo>
                <a:cubicBezTo>
                  <a:pt x="2880" y="443"/>
                  <a:pt x="2880" y="443"/>
                  <a:pt x="2880" y="443"/>
                </a:cubicBezTo>
                <a:cubicBezTo>
                  <a:pt x="2845" y="479"/>
                  <a:pt x="2831" y="531"/>
                  <a:pt x="2817" y="581"/>
                </a:cubicBezTo>
                <a:cubicBezTo>
                  <a:pt x="2798" y="652"/>
                  <a:pt x="2801" y="723"/>
                  <a:pt x="2856" y="782"/>
                </a:cubicBezTo>
                <a:cubicBezTo>
                  <a:pt x="2821" y="807"/>
                  <a:pt x="2789" y="830"/>
                  <a:pt x="2759" y="854"/>
                </a:cubicBezTo>
                <a:cubicBezTo>
                  <a:pt x="2729" y="879"/>
                  <a:pt x="2701" y="906"/>
                  <a:pt x="2667" y="937"/>
                </a:cubicBezTo>
                <a:cubicBezTo>
                  <a:pt x="2669" y="814"/>
                  <a:pt x="2635" y="709"/>
                  <a:pt x="2538" y="630"/>
                </a:cubicBezTo>
                <a:cubicBezTo>
                  <a:pt x="2509" y="646"/>
                  <a:pt x="2497" y="675"/>
                  <a:pt x="2481" y="701"/>
                </a:cubicBezTo>
                <a:cubicBezTo>
                  <a:pt x="2441" y="765"/>
                  <a:pt x="2436" y="838"/>
                  <a:pt x="2442" y="912"/>
                </a:cubicBezTo>
                <a:cubicBezTo>
                  <a:pt x="2450" y="995"/>
                  <a:pt x="2480" y="1072"/>
                  <a:pt x="2514" y="1151"/>
                </a:cubicBezTo>
                <a:cubicBezTo>
                  <a:pt x="2454" y="1249"/>
                  <a:pt x="2401" y="1354"/>
                  <a:pt x="2367" y="1467"/>
                </a:cubicBezTo>
                <a:cubicBezTo>
                  <a:pt x="2333" y="1578"/>
                  <a:pt x="2310" y="1693"/>
                  <a:pt x="2282" y="1810"/>
                </a:cubicBezTo>
                <a:cubicBezTo>
                  <a:pt x="2271" y="1782"/>
                  <a:pt x="2261" y="1755"/>
                  <a:pt x="2252" y="1729"/>
                </a:cubicBezTo>
                <a:cubicBezTo>
                  <a:pt x="2330" y="1569"/>
                  <a:pt x="2338" y="1412"/>
                  <a:pt x="2235" y="1256"/>
                </a:cubicBezTo>
                <a:cubicBezTo>
                  <a:pt x="2184" y="1290"/>
                  <a:pt x="2155" y="1335"/>
                  <a:pt x="2143" y="1389"/>
                </a:cubicBezTo>
                <a:cubicBezTo>
                  <a:pt x="2131" y="1440"/>
                  <a:pt x="2128" y="1493"/>
                  <a:pt x="2120" y="1549"/>
                </a:cubicBezTo>
                <a:cubicBezTo>
                  <a:pt x="2043" y="1465"/>
                  <a:pt x="1944" y="1417"/>
                  <a:pt x="1837" y="1375"/>
                </a:cubicBezTo>
                <a:cubicBezTo>
                  <a:pt x="1833" y="1358"/>
                  <a:pt x="1828" y="1338"/>
                  <a:pt x="1825" y="1318"/>
                </a:cubicBezTo>
                <a:cubicBezTo>
                  <a:pt x="1813" y="1229"/>
                  <a:pt x="1759" y="1171"/>
                  <a:pt x="1686" y="1129"/>
                </a:cubicBezTo>
                <a:cubicBezTo>
                  <a:pt x="1657" y="1112"/>
                  <a:pt x="1625" y="1099"/>
                  <a:pt x="1594" y="1090"/>
                </a:cubicBezTo>
                <a:cubicBezTo>
                  <a:pt x="1557" y="1079"/>
                  <a:pt x="1542" y="1096"/>
                  <a:pt x="1549" y="1135"/>
                </a:cubicBezTo>
                <a:cubicBezTo>
                  <a:pt x="1562" y="1201"/>
                  <a:pt x="1583" y="1264"/>
                  <a:pt x="1633" y="1314"/>
                </a:cubicBezTo>
                <a:cubicBezTo>
                  <a:pt x="1633" y="1314"/>
                  <a:pt x="1633" y="1316"/>
                  <a:pt x="1632" y="1318"/>
                </a:cubicBezTo>
                <a:cubicBezTo>
                  <a:pt x="1533" y="1318"/>
                  <a:pt x="1425" y="1344"/>
                  <a:pt x="1361" y="1384"/>
                </a:cubicBezTo>
                <a:cubicBezTo>
                  <a:pt x="1366" y="1407"/>
                  <a:pt x="1382" y="1421"/>
                  <a:pt x="1401" y="1434"/>
                </a:cubicBezTo>
                <a:cubicBezTo>
                  <a:pt x="1463" y="1473"/>
                  <a:pt x="1533" y="1477"/>
                  <a:pt x="1603" y="1476"/>
                </a:cubicBezTo>
                <a:cubicBezTo>
                  <a:pt x="1614" y="1475"/>
                  <a:pt x="1625" y="1475"/>
                  <a:pt x="1636" y="1475"/>
                </a:cubicBezTo>
                <a:cubicBezTo>
                  <a:pt x="1637" y="1475"/>
                  <a:pt x="1638" y="1476"/>
                  <a:pt x="1642" y="1480"/>
                </a:cubicBezTo>
                <a:cubicBezTo>
                  <a:pt x="1590" y="1551"/>
                  <a:pt x="1542" y="1626"/>
                  <a:pt x="1526" y="1717"/>
                </a:cubicBezTo>
                <a:cubicBezTo>
                  <a:pt x="1612" y="1727"/>
                  <a:pt x="1681" y="1691"/>
                  <a:pt x="1743" y="1641"/>
                </a:cubicBezTo>
                <a:cubicBezTo>
                  <a:pt x="1806" y="1590"/>
                  <a:pt x="1836" y="1520"/>
                  <a:pt x="1836" y="1431"/>
                </a:cubicBezTo>
                <a:cubicBezTo>
                  <a:pt x="1945" y="1478"/>
                  <a:pt x="2036" y="1538"/>
                  <a:pt x="2106" y="1632"/>
                </a:cubicBezTo>
                <a:cubicBezTo>
                  <a:pt x="1991" y="1615"/>
                  <a:pt x="1896" y="1643"/>
                  <a:pt x="1820" y="1727"/>
                </a:cubicBezTo>
                <a:cubicBezTo>
                  <a:pt x="1861" y="1827"/>
                  <a:pt x="2064" y="1878"/>
                  <a:pt x="2197" y="1783"/>
                </a:cubicBezTo>
                <a:cubicBezTo>
                  <a:pt x="2225" y="1858"/>
                  <a:pt x="2243" y="1933"/>
                  <a:pt x="2226" y="2012"/>
                </a:cubicBezTo>
                <a:cubicBezTo>
                  <a:pt x="2220" y="2036"/>
                  <a:pt x="2212" y="2059"/>
                  <a:pt x="2224" y="2084"/>
                </a:cubicBezTo>
                <a:cubicBezTo>
                  <a:pt x="2228" y="2091"/>
                  <a:pt x="2226" y="2103"/>
                  <a:pt x="2223" y="2112"/>
                </a:cubicBezTo>
                <a:cubicBezTo>
                  <a:pt x="2217" y="2128"/>
                  <a:pt x="2212" y="2144"/>
                  <a:pt x="2206" y="2160"/>
                </a:cubicBezTo>
                <a:cubicBezTo>
                  <a:pt x="2206" y="2160"/>
                  <a:pt x="2205" y="2160"/>
                  <a:pt x="2205" y="2161"/>
                </a:cubicBezTo>
                <a:cubicBezTo>
                  <a:pt x="2229" y="2161"/>
                  <a:pt x="2229" y="2161"/>
                  <a:pt x="2229" y="2161"/>
                </a:cubicBezTo>
                <a:cubicBezTo>
                  <a:pt x="2229" y="2160"/>
                  <a:pt x="2229" y="2160"/>
                  <a:pt x="2229" y="2160"/>
                </a:cubicBezTo>
                <a:cubicBezTo>
                  <a:pt x="2234" y="2148"/>
                  <a:pt x="2237" y="2134"/>
                  <a:pt x="2245" y="2124"/>
                </a:cubicBezTo>
                <a:cubicBezTo>
                  <a:pt x="2259" y="2104"/>
                  <a:pt x="2261" y="2086"/>
                  <a:pt x="2246" y="2065"/>
                </a:cubicBezTo>
                <a:cubicBezTo>
                  <a:pt x="2280" y="2036"/>
                  <a:pt x="2274" y="1999"/>
                  <a:pt x="2266" y="1963"/>
                </a:cubicBezTo>
                <a:cubicBezTo>
                  <a:pt x="2253" y="1900"/>
                  <a:pt x="2244" y="1836"/>
                  <a:pt x="2220" y="1776"/>
                </a:cubicBezTo>
                <a:cubicBezTo>
                  <a:pt x="2213" y="1761"/>
                  <a:pt x="2214" y="1749"/>
                  <a:pt x="2232" y="1745"/>
                </a:cubicBezTo>
                <a:cubicBezTo>
                  <a:pt x="2270" y="1806"/>
                  <a:pt x="2259" y="1878"/>
                  <a:pt x="2279" y="1943"/>
                </a:cubicBezTo>
                <a:cubicBezTo>
                  <a:pt x="2286" y="1935"/>
                  <a:pt x="2291" y="1928"/>
                  <a:pt x="2293" y="1919"/>
                </a:cubicBezTo>
                <a:cubicBezTo>
                  <a:pt x="2310" y="1825"/>
                  <a:pt x="2328" y="1730"/>
                  <a:pt x="2344" y="1635"/>
                </a:cubicBezTo>
                <a:cubicBezTo>
                  <a:pt x="2359" y="1544"/>
                  <a:pt x="2388" y="1456"/>
                  <a:pt x="2424" y="1371"/>
                </a:cubicBezTo>
                <a:cubicBezTo>
                  <a:pt x="2431" y="1354"/>
                  <a:pt x="2439" y="1339"/>
                  <a:pt x="2447" y="1323"/>
                </a:cubicBezTo>
                <a:cubicBezTo>
                  <a:pt x="2442" y="1360"/>
                  <a:pt x="2427" y="1393"/>
                  <a:pt x="2417" y="1428"/>
                </a:cubicBezTo>
                <a:cubicBezTo>
                  <a:pt x="2382" y="1546"/>
                  <a:pt x="2357" y="1666"/>
                  <a:pt x="2336" y="1787"/>
                </a:cubicBezTo>
                <a:cubicBezTo>
                  <a:pt x="2318" y="1886"/>
                  <a:pt x="2304" y="1986"/>
                  <a:pt x="2288" y="2085"/>
                </a:cubicBezTo>
                <a:cubicBezTo>
                  <a:pt x="2284" y="2110"/>
                  <a:pt x="2279" y="2135"/>
                  <a:pt x="2272" y="2160"/>
                </a:cubicBezTo>
                <a:cubicBezTo>
                  <a:pt x="2272" y="2160"/>
                  <a:pt x="2272" y="2160"/>
                  <a:pt x="2272" y="2161"/>
                </a:cubicBezTo>
                <a:cubicBezTo>
                  <a:pt x="2293" y="2161"/>
                  <a:pt x="2293" y="2161"/>
                  <a:pt x="2293" y="2161"/>
                </a:cubicBezTo>
                <a:cubicBezTo>
                  <a:pt x="2293" y="2160"/>
                  <a:pt x="2293" y="2160"/>
                  <a:pt x="2293" y="2160"/>
                </a:cubicBezTo>
                <a:cubicBezTo>
                  <a:pt x="2300" y="2135"/>
                  <a:pt x="2305" y="2109"/>
                  <a:pt x="2310" y="2083"/>
                </a:cubicBezTo>
                <a:cubicBezTo>
                  <a:pt x="2312" y="2069"/>
                  <a:pt x="2317" y="2057"/>
                  <a:pt x="2321" y="2040"/>
                </a:cubicBezTo>
                <a:cubicBezTo>
                  <a:pt x="2330" y="2045"/>
                  <a:pt x="2338" y="2048"/>
                  <a:pt x="2344" y="2053"/>
                </a:cubicBezTo>
                <a:cubicBezTo>
                  <a:pt x="2411" y="2101"/>
                  <a:pt x="2484" y="2097"/>
                  <a:pt x="2557" y="2076"/>
                </a:cubicBezTo>
                <a:cubicBezTo>
                  <a:pt x="2596" y="2064"/>
                  <a:pt x="2633" y="2040"/>
                  <a:pt x="2668" y="2017"/>
                </a:cubicBezTo>
                <a:cubicBezTo>
                  <a:pt x="2693" y="2001"/>
                  <a:pt x="2712" y="1976"/>
                  <a:pt x="2734" y="1955"/>
                </a:cubicBezTo>
                <a:cubicBezTo>
                  <a:pt x="2706" y="1911"/>
                  <a:pt x="2659" y="1908"/>
                  <a:pt x="2616" y="1890"/>
                </a:cubicBezTo>
                <a:cubicBezTo>
                  <a:pt x="2689" y="1817"/>
                  <a:pt x="2725" y="1727"/>
                  <a:pt x="2751" y="1628"/>
                </a:cubicBezTo>
                <a:cubicBezTo>
                  <a:pt x="2745" y="1625"/>
                  <a:pt x="2738" y="1620"/>
                  <a:pt x="2730" y="1619"/>
                </a:cubicBezTo>
                <a:cubicBezTo>
                  <a:pt x="2638" y="1615"/>
                  <a:pt x="2554" y="1631"/>
                  <a:pt x="2481" y="1696"/>
                </a:cubicBezTo>
                <a:cubicBezTo>
                  <a:pt x="2436" y="1738"/>
                  <a:pt x="2389" y="1777"/>
                  <a:pt x="2354" y="1829"/>
                </a:cubicBezTo>
                <a:cubicBezTo>
                  <a:pt x="2370" y="1709"/>
                  <a:pt x="2415" y="1607"/>
                  <a:pt x="2524" y="1543"/>
                </a:cubicBezTo>
                <a:cubicBezTo>
                  <a:pt x="2581" y="1509"/>
                  <a:pt x="2639" y="1477"/>
                  <a:pt x="2704" y="1463"/>
                </a:cubicBezTo>
                <a:cubicBezTo>
                  <a:pt x="2761" y="1451"/>
                  <a:pt x="2820" y="1440"/>
                  <a:pt x="2880" y="1443"/>
                </a:cubicBezTo>
                <a:cubicBezTo>
                  <a:pt x="2880" y="1339"/>
                  <a:pt x="2880" y="1339"/>
                  <a:pt x="2880" y="1339"/>
                </a:cubicBezTo>
                <a:cubicBezTo>
                  <a:pt x="2877" y="1341"/>
                  <a:pt x="2874" y="1343"/>
                  <a:pt x="2872" y="1345"/>
                </a:cubicBezTo>
                <a:cubicBezTo>
                  <a:pt x="2865" y="1317"/>
                  <a:pt x="2870" y="1298"/>
                  <a:pt x="2880" y="1281"/>
                </a:cubicBezTo>
                <a:cubicBezTo>
                  <a:pt x="2880" y="1241"/>
                  <a:pt x="2880" y="1241"/>
                  <a:pt x="2880" y="1241"/>
                </a:cubicBezTo>
                <a:cubicBezTo>
                  <a:pt x="2838" y="1283"/>
                  <a:pt x="2811" y="1334"/>
                  <a:pt x="2805" y="1398"/>
                </a:cubicBezTo>
                <a:cubicBezTo>
                  <a:pt x="2656" y="1409"/>
                  <a:pt x="2524" y="1458"/>
                  <a:pt x="2412" y="1557"/>
                </a:cubicBezTo>
                <a:cubicBezTo>
                  <a:pt x="2433" y="1415"/>
                  <a:pt x="2488" y="1287"/>
                  <a:pt x="2555" y="1161"/>
                </a:cubicBezTo>
                <a:cubicBezTo>
                  <a:pt x="2580" y="1167"/>
                  <a:pt x="2603" y="1173"/>
                  <a:pt x="2626" y="1176"/>
                </a:cubicBezTo>
                <a:cubicBezTo>
                  <a:pt x="2700" y="1183"/>
                  <a:pt x="2772" y="1170"/>
                  <a:pt x="2837" y="1134"/>
                </a:cubicBezTo>
                <a:cubicBezTo>
                  <a:pt x="2852" y="1125"/>
                  <a:pt x="2866" y="1114"/>
                  <a:pt x="2880" y="1102"/>
                </a:cubicBezTo>
                <a:cubicBezTo>
                  <a:pt x="2880" y="1072"/>
                  <a:pt x="2880" y="1072"/>
                  <a:pt x="2880" y="1072"/>
                </a:cubicBezTo>
                <a:cubicBezTo>
                  <a:pt x="2814" y="1145"/>
                  <a:pt x="2666" y="1180"/>
                  <a:pt x="2621" y="1123"/>
                </a:cubicBezTo>
                <a:cubicBezTo>
                  <a:pt x="2663" y="1079"/>
                  <a:pt x="2725" y="1074"/>
                  <a:pt x="2784" y="1051"/>
                </a:cubicBezTo>
                <a:cubicBezTo>
                  <a:pt x="2723" y="1043"/>
                  <a:pt x="2677" y="1071"/>
                  <a:pt x="2624" y="1085"/>
                </a:cubicBezTo>
                <a:cubicBezTo>
                  <a:pt x="2637" y="1029"/>
                  <a:pt x="2671" y="1003"/>
                  <a:pt x="2718" y="994"/>
                </a:cubicBezTo>
                <a:cubicBezTo>
                  <a:pt x="2737" y="990"/>
                  <a:pt x="2757" y="986"/>
                  <a:pt x="2777" y="988"/>
                </a:cubicBezTo>
                <a:cubicBezTo>
                  <a:pt x="2814" y="992"/>
                  <a:pt x="2849" y="1000"/>
                  <a:pt x="2880" y="1022"/>
                </a:cubicBezTo>
                <a:cubicBezTo>
                  <a:pt x="2880" y="997"/>
                  <a:pt x="2880" y="997"/>
                  <a:pt x="2880" y="997"/>
                </a:cubicBezTo>
                <a:cubicBezTo>
                  <a:pt x="2863" y="988"/>
                  <a:pt x="2845" y="983"/>
                  <a:pt x="2827" y="977"/>
                </a:cubicBezTo>
                <a:cubicBezTo>
                  <a:pt x="2799" y="968"/>
                  <a:pt x="2769" y="968"/>
                  <a:pt x="2737" y="963"/>
                </a:cubicBezTo>
                <a:cubicBezTo>
                  <a:pt x="2777" y="910"/>
                  <a:pt x="2827" y="869"/>
                  <a:pt x="2879" y="824"/>
                </a:cubicBezTo>
                <a:cubicBezTo>
                  <a:pt x="2879" y="824"/>
                  <a:pt x="2880" y="824"/>
                  <a:pt x="2880" y="824"/>
                </a:cubicBezTo>
                <a:cubicBezTo>
                  <a:pt x="2880" y="707"/>
                  <a:pt x="2880" y="707"/>
                  <a:pt x="2880" y="707"/>
                </a:cubicBezTo>
                <a:cubicBezTo>
                  <a:pt x="2879" y="708"/>
                  <a:pt x="2879" y="709"/>
                  <a:pt x="2878" y="709"/>
                </a:cubicBezTo>
                <a:cubicBezTo>
                  <a:pt x="2841" y="695"/>
                  <a:pt x="2830" y="681"/>
                  <a:pt x="2831" y="647"/>
                </a:cubicBezTo>
                <a:cubicBezTo>
                  <a:pt x="2834" y="588"/>
                  <a:pt x="2850" y="533"/>
                  <a:pt x="2880" y="482"/>
                </a:cubicBezTo>
                <a:close/>
                <a:moveTo>
                  <a:pt x="1572" y="1111"/>
                </a:moveTo>
                <a:cubicBezTo>
                  <a:pt x="1657" y="1110"/>
                  <a:pt x="1774" y="1221"/>
                  <a:pt x="1774" y="1300"/>
                </a:cubicBezTo>
                <a:cubicBezTo>
                  <a:pt x="1740" y="1266"/>
                  <a:pt x="1704" y="1231"/>
                  <a:pt x="1668" y="1196"/>
                </a:cubicBezTo>
                <a:cubicBezTo>
                  <a:pt x="1666" y="1197"/>
                  <a:pt x="1664" y="1199"/>
                  <a:pt x="1662" y="1201"/>
                </a:cubicBezTo>
                <a:cubicBezTo>
                  <a:pt x="1691" y="1248"/>
                  <a:pt x="1742" y="1279"/>
                  <a:pt x="1762" y="1335"/>
                </a:cubicBezTo>
                <a:cubicBezTo>
                  <a:pt x="1632" y="1329"/>
                  <a:pt x="1573" y="1226"/>
                  <a:pt x="1572" y="1111"/>
                </a:cubicBezTo>
                <a:close/>
                <a:moveTo>
                  <a:pt x="1540" y="1455"/>
                </a:moveTo>
                <a:cubicBezTo>
                  <a:pt x="1486" y="1452"/>
                  <a:pt x="1430" y="1441"/>
                  <a:pt x="1388" y="1394"/>
                </a:cubicBezTo>
                <a:cubicBezTo>
                  <a:pt x="1482" y="1346"/>
                  <a:pt x="1579" y="1333"/>
                  <a:pt x="1680" y="1346"/>
                </a:cubicBezTo>
                <a:cubicBezTo>
                  <a:pt x="1698" y="1348"/>
                  <a:pt x="1704" y="1361"/>
                  <a:pt x="1708" y="1378"/>
                </a:cubicBezTo>
                <a:cubicBezTo>
                  <a:pt x="1650" y="1382"/>
                  <a:pt x="1594" y="1386"/>
                  <a:pt x="1539" y="1389"/>
                </a:cubicBezTo>
                <a:cubicBezTo>
                  <a:pt x="1539" y="1392"/>
                  <a:pt x="1539" y="1394"/>
                  <a:pt x="1539" y="1397"/>
                </a:cubicBezTo>
                <a:cubicBezTo>
                  <a:pt x="1594" y="1400"/>
                  <a:pt x="1648" y="1403"/>
                  <a:pt x="1713" y="1407"/>
                </a:cubicBezTo>
                <a:cubicBezTo>
                  <a:pt x="1657" y="1456"/>
                  <a:pt x="1598" y="1458"/>
                  <a:pt x="1540" y="1455"/>
                </a:cubicBezTo>
                <a:close/>
                <a:moveTo>
                  <a:pt x="1783" y="1560"/>
                </a:moveTo>
                <a:cubicBezTo>
                  <a:pt x="1731" y="1644"/>
                  <a:pt x="1652" y="1685"/>
                  <a:pt x="1555" y="1700"/>
                </a:cubicBezTo>
                <a:cubicBezTo>
                  <a:pt x="1566" y="1630"/>
                  <a:pt x="1619" y="1525"/>
                  <a:pt x="1670" y="1487"/>
                </a:cubicBezTo>
                <a:cubicBezTo>
                  <a:pt x="1695" y="1468"/>
                  <a:pt x="1723" y="1440"/>
                  <a:pt x="1766" y="1458"/>
                </a:cubicBezTo>
                <a:cubicBezTo>
                  <a:pt x="1748" y="1499"/>
                  <a:pt x="1715" y="1526"/>
                  <a:pt x="1696" y="1562"/>
                </a:cubicBezTo>
                <a:cubicBezTo>
                  <a:pt x="1737" y="1546"/>
                  <a:pt x="1755" y="1505"/>
                  <a:pt x="1788" y="1478"/>
                </a:cubicBezTo>
                <a:cubicBezTo>
                  <a:pt x="1798" y="1507"/>
                  <a:pt x="1798" y="1535"/>
                  <a:pt x="1783" y="1560"/>
                </a:cubicBezTo>
                <a:close/>
                <a:moveTo>
                  <a:pt x="2020" y="1513"/>
                </a:moveTo>
                <a:cubicBezTo>
                  <a:pt x="1977" y="1479"/>
                  <a:pt x="1928" y="1453"/>
                  <a:pt x="1877" y="1420"/>
                </a:cubicBezTo>
                <a:cubicBezTo>
                  <a:pt x="1976" y="1446"/>
                  <a:pt x="2128" y="1557"/>
                  <a:pt x="2139" y="1625"/>
                </a:cubicBezTo>
                <a:cubicBezTo>
                  <a:pt x="2100" y="1588"/>
                  <a:pt x="2063" y="1547"/>
                  <a:pt x="2020" y="1513"/>
                </a:cubicBezTo>
                <a:close/>
                <a:moveTo>
                  <a:pt x="2136" y="1740"/>
                </a:moveTo>
                <a:cubicBezTo>
                  <a:pt x="2105" y="1787"/>
                  <a:pt x="2070" y="1810"/>
                  <a:pt x="2023" y="1812"/>
                </a:cubicBezTo>
                <a:cubicBezTo>
                  <a:pt x="1951" y="1815"/>
                  <a:pt x="1895" y="1778"/>
                  <a:pt x="1841" y="1735"/>
                </a:cubicBezTo>
                <a:cubicBezTo>
                  <a:pt x="1915" y="1657"/>
                  <a:pt x="2055" y="1624"/>
                  <a:pt x="2119" y="1669"/>
                </a:cubicBezTo>
                <a:cubicBezTo>
                  <a:pt x="2126" y="1682"/>
                  <a:pt x="2133" y="1696"/>
                  <a:pt x="2140" y="1711"/>
                </a:cubicBezTo>
                <a:cubicBezTo>
                  <a:pt x="2088" y="1732"/>
                  <a:pt x="2035" y="1726"/>
                  <a:pt x="1979" y="1734"/>
                </a:cubicBezTo>
                <a:cubicBezTo>
                  <a:pt x="2023" y="1750"/>
                  <a:pt x="2076" y="1752"/>
                  <a:pt x="2136" y="1740"/>
                </a:cubicBezTo>
                <a:close/>
                <a:moveTo>
                  <a:pt x="2234" y="1625"/>
                </a:moveTo>
                <a:cubicBezTo>
                  <a:pt x="2230" y="1564"/>
                  <a:pt x="2226" y="1504"/>
                  <a:pt x="2222" y="1444"/>
                </a:cubicBezTo>
                <a:cubicBezTo>
                  <a:pt x="2201" y="1509"/>
                  <a:pt x="2223" y="1577"/>
                  <a:pt x="2201" y="1647"/>
                </a:cubicBezTo>
                <a:cubicBezTo>
                  <a:pt x="2114" y="1561"/>
                  <a:pt x="2140" y="1355"/>
                  <a:pt x="2228" y="1285"/>
                </a:cubicBezTo>
                <a:cubicBezTo>
                  <a:pt x="2232" y="1290"/>
                  <a:pt x="2237" y="1295"/>
                  <a:pt x="2241" y="1301"/>
                </a:cubicBezTo>
                <a:cubicBezTo>
                  <a:pt x="2246" y="1310"/>
                  <a:pt x="2252" y="1320"/>
                  <a:pt x="2257" y="1330"/>
                </a:cubicBezTo>
                <a:cubicBezTo>
                  <a:pt x="2298" y="1417"/>
                  <a:pt x="2296" y="1506"/>
                  <a:pt x="2265" y="1595"/>
                </a:cubicBezTo>
                <a:cubicBezTo>
                  <a:pt x="2261" y="1607"/>
                  <a:pt x="2249" y="1617"/>
                  <a:pt x="2241" y="1629"/>
                </a:cubicBezTo>
                <a:cubicBezTo>
                  <a:pt x="2239" y="1627"/>
                  <a:pt x="2236" y="1626"/>
                  <a:pt x="2234" y="1625"/>
                </a:cubicBezTo>
                <a:close/>
                <a:moveTo>
                  <a:pt x="2704" y="1952"/>
                </a:moveTo>
                <a:cubicBezTo>
                  <a:pt x="2677" y="1991"/>
                  <a:pt x="2640" y="2018"/>
                  <a:pt x="2584" y="2043"/>
                </a:cubicBezTo>
                <a:cubicBezTo>
                  <a:pt x="2548" y="2058"/>
                  <a:pt x="2512" y="2072"/>
                  <a:pt x="2471" y="2066"/>
                </a:cubicBezTo>
                <a:cubicBezTo>
                  <a:pt x="2439" y="2062"/>
                  <a:pt x="2425" y="2052"/>
                  <a:pt x="2412" y="2024"/>
                </a:cubicBezTo>
                <a:cubicBezTo>
                  <a:pt x="2466" y="1999"/>
                  <a:pt x="2534" y="2019"/>
                  <a:pt x="2590" y="1970"/>
                </a:cubicBezTo>
                <a:cubicBezTo>
                  <a:pt x="2564" y="1975"/>
                  <a:pt x="2547" y="1979"/>
                  <a:pt x="2527" y="1982"/>
                </a:cubicBezTo>
                <a:cubicBezTo>
                  <a:pt x="2579" y="1909"/>
                  <a:pt x="2633" y="1900"/>
                  <a:pt x="2704" y="1952"/>
                </a:cubicBezTo>
                <a:close/>
                <a:moveTo>
                  <a:pt x="2379" y="1898"/>
                </a:moveTo>
                <a:cubicBezTo>
                  <a:pt x="2383" y="1845"/>
                  <a:pt x="2401" y="1798"/>
                  <a:pt x="2439" y="1760"/>
                </a:cubicBezTo>
                <a:cubicBezTo>
                  <a:pt x="2456" y="1743"/>
                  <a:pt x="2475" y="1729"/>
                  <a:pt x="2493" y="1712"/>
                </a:cubicBezTo>
                <a:cubicBezTo>
                  <a:pt x="2558" y="1650"/>
                  <a:pt x="2639" y="1638"/>
                  <a:pt x="2728" y="1638"/>
                </a:cubicBezTo>
                <a:cubicBezTo>
                  <a:pt x="2718" y="1670"/>
                  <a:pt x="2711" y="1700"/>
                  <a:pt x="2700" y="1728"/>
                </a:cubicBezTo>
                <a:cubicBezTo>
                  <a:pt x="2659" y="1831"/>
                  <a:pt x="2585" y="1906"/>
                  <a:pt x="2487" y="1955"/>
                </a:cubicBezTo>
                <a:cubicBezTo>
                  <a:pt x="2464" y="1967"/>
                  <a:pt x="2436" y="1967"/>
                  <a:pt x="2410" y="1944"/>
                </a:cubicBezTo>
                <a:cubicBezTo>
                  <a:pt x="2452" y="1887"/>
                  <a:pt x="2491" y="1830"/>
                  <a:pt x="2552" y="1776"/>
                </a:cubicBezTo>
                <a:cubicBezTo>
                  <a:pt x="2534" y="1784"/>
                  <a:pt x="2523" y="1785"/>
                  <a:pt x="2517" y="1791"/>
                </a:cubicBezTo>
                <a:cubicBezTo>
                  <a:pt x="2473" y="1834"/>
                  <a:pt x="2430" y="1877"/>
                  <a:pt x="2384" y="1924"/>
                </a:cubicBezTo>
                <a:cubicBezTo>
                  <a:pt x="2382" y="1914"/>
                  <a:pt x="2379" y="1906"/>
                  <a:pt x="2379" y="1898"/>
                </a:cubicBezTo>
                <a:close/>
                <a:moveTo>
                  <a:pt x="2683" y="1443"/>
                </a:moveTo>
                <a:cubicBezTo>
                  <a:pt x="2629" y="1467"/>
                  <a:pt x="2579" y="1489"/>
                  <a:pt x="2530" y="1511"/>
                </a:cubicBezTo>
                <a:cubicBezTo>
                  <a:pt x="2570" y="1476"/>
                  <a:pt x="2637" y="1447"/>
                  <a:pt x="2683" y="1443"/>
                </a:cubicBezTo>
                <a:close/>
                <a:moveTo>
                  <a:pt x="2634" y="981"/>
                </a:moveTo>
                <a:cubicBezTo>
                  <a:pt x="2626" y="1006"/>
                  <a:pt x="2611" y="1030"/>
                  <a:pt x="2580" y="1044"/>
                </a:cubicBezTo>
                <a:cubicBezTo>
                  <a:pt x="2573" y="995"/>
                  <a:pt x="2565" y="950"/>
                  <a:pt x="2558" y="904"/>
                </a:cubicBezTo>
                <a:cubicBezTo>
                  <a:pt x="2556" y="905"/>
                  <a:pt x="2553" y="905"/>
                  <a:pt x="2550" y="905"/>
                </a:cubicBezTo>
                <a:cubicBezTo>
                  <a:pt x="2550" y="951"/>
                  <a:pt x="2550" y="998"/>
                  <a:pt x="2550" y="1045"/>
                </a:cubicBezTo>
                <a:cubicBezTo>
                  <a:pt x="2515" y="1037"/>
                  <a:pt x="2486" y="1002"/>
                  <a:pt x="2468" y="927"/>
                </a:cubicBezTo>
                <a:cubicBezTo>
                  <a:pt x="2445" y="829"/>
                  <a:pt x="2469" y="739"/>
                  <a:pt x="2537" y="660"/>
                </a:cubicBezTo>
                <a:cubicBezTo>
                  <a:pt x="2633" y="733"/>
                  <a:pt x="2666" y="877"/>
                  <a:pt x="2634" y="981"/>
                </a:cubicBezTo>
                <a:close/>
                <a:moveTo>
                  <a:pt x="2669" y="980"/>
                </a:moveTo>
                <a:cubicBezTo>
                  <a:pt x="2710" y="917"/>
                  <a:pt x="2763" y="873"/>
                  <a:pt x="2823" y="836"/>
                </a:cubicBezTo>
                <a:cubicBezTo>
                  <a:pt x="2746" y="931"/>
                  <a:pt x="2705" y="969"/>
                  <a:pt x="2669" y="980"/>
                </a:cubicBezTo>
                <a:close/>
                <a:moveTo>
                  <a:pt x="2466" y="274"/>
                </a:moveTo>
                <a:cubicBezTo>
                  <a:pt x="2537" y="253"/>
                  <a:pt x="2586" y="204"/>
                  <a:pt x="2632" y="150"/>
                </a:cubicBezTo>
                <a:cubicBezTo>
                  <a:pt x="2639" y="142"/>
                  <a:pt x="2646" y="133"/>
                  <a:pt x="2653" y="125"/>
                </a:cubicBezTo>
                <a:cubicBezTo>
                  <a:pt x="2654" y="124"/>
                  <a:pt x="2656" y="124"/>
                  <a:pt x="2661" y="124"/>
                </a:cubicBezTo>
                <a:cubicBezTo>
                  <a:pt x="2680" y="210"/>
                  <a:pt x="2704" y="295"/>
                  <a:pt x="2761" y="368"/>
                </a:cubicBezTo>
                <a:cubicBezTo>
                  <a:pt x="2827" y="310"/>
                  <a:pt x="2845" y="234"/>
                  <a:pt x="2848" y="155"/>
                </a:cubicBezTo>
                <a:cubicBezTo>
                  <a:pt x="2851" y="97"/>
                  <a:pt x="2835" y="46"/>
                  <a:pt x="2802" y="0"/>
                </a:cubicBezTo>
                <a:cubicBezTo>
                  <a:pt x="2611" y="0"/>
                  <a:pt x="2611" y="0"/>
                  <a:pt x="2611" y="0"/>
                </a:cubicBezTo>
                <a:cubicBezTo>
                  <a:pt x="2617" y="1"/>
                  <a:pt x="2623" y="4"/>
                  <a:pt x="2629" y="7"/>
                </a:cubicBezTo>
                <a:cubicBezTo>
                  <a:pt x="2593" y="53"/>
                  <a:pt x="2559" y="97"/>
                  <a:pt x="2524" y="141"/>
                </a:cubicBezTo>
                <a:cubicBezTo>
                  <a:pt x="2526" y="143"/>
                  <a:pt x="2529" y="144"/>
                  <a:pt x="2531" y="146"/>
                </a:cubicBezTo>
                <a:cubicBezTo>
                  <a:pt x="2569" y="107"/>
                  <a:pt x="2608" y="68"/>
                  <a:pt x="2653" y="22"/>
                </a:cubicBezTo>
                <a:cubicBezTo>
                  <a:pt x="2653" y="96"/>
                  <a:pt x="2615" y="142"/>
                  <a:pt x="2575" y="183"/>
                </a:cubicBezTo>
                <a:cubicBezTo>
                  <a:pt x="2536" y="222"/>
                  <a:pt x="2491" y="257"/>
                  <a:pt x="2428" y="257"/>
                </a:cubicBezTo>
                <a:cubicBezTo>
                  <a:pt x="2455" y="155"/>
                  <a:pt x="2509" y="74"/>
                  <a:pt x="2586" y="7"/>
                </a:cubicBezTo>
                <a:cubicBezTo>
                  <a:pt x="2590" y="3"/>
                  <a:pt x="2594" y="1"/>
                  <a:pt x="2598" y="0"/>
                </a:cubicBezTo>
                <a:cubicBezTo>
                  <a:pt x="2411" y="0"/>
                  <a:pt x="2411" y="0"/>
                  <a:pt x="2411" y="0"/>
                </a:cubicBezTo>
                <a:cubicBezTo>
                  <a:pt x="2449" y="15"/>
                  <a:pt x="2488" y="23"/>
                  <a:pt x="2531" y="21"/>
                </a:cubicBezTo>
                <a:cubicBezTo>
                  <a:pt x="2531" y="20"/>
                  <a:pt x="2532" y="23"/>
                  <a:pt x="2533" y="24"/>
                </a:cubicBezTo>
                <a:cubicBezTo>
                  <a:pt x="2467" y="98"/>
                  <a:pt x="2415" y="196"/>
                  <a:pt x="2403" y="270"/>
                </a:cubicBezTo>
                <a:cubicBezTo>
                  <a:pt x="2423" y="282"/>
                  <a:pt x="2444" y="280"/>
                  <a:pt x="2466" y="274"/>
                </a:cubicBezTo>
                <a:close/>
                <a:moveTo>
                  <a:pt x="2685" y="108"/>
                </a:moveTo>
                <a:cubicBezTo>
                  <a:pt x="2687" y="76"/>
                  <a:pt x="2685" y="37"/>
                  <a:pt x="2727" y="17"/>
                </a:cubicBezTo>
                <a:cubicBezTo>
                  <a:pt x="2746" y="57"/>
                  <a:pt x="2743" y="100"/>
                  <a:pt x="2758" y="138"/>
                </a:cubicBezTo>
                <a:cubicBezTo>
                  <a:pt x="2774" y="97"/>
                  <a:pt x="2754" y="56"/>
                  <a:pt x="2756" y="13"/>
                </a:cubicBezTo>
                <a:cubicBezTo>
                  <a:pt x="2785" y="25"/>
                  <a:pt x="2806" y="44"/>
                  <a:pt x="2814" y="71"/>
                </a:cubicBezTo>
                <a:cubicBezTo>
                  <a:pt x="2843" y="166"/>
                  <a:pt x="2822" y="252"/>
                  <a:pt x="2769" y="335"/>
                </a:cubicBezTo>
                <a:cubicBezTo>
                  <a:pt x="2723" y="280"/>
                  <a:pt x="2680" y="171"/>
                  <a:pt x="2685" y="108"/>
                </a:cubicBezTo>
                <a:close/>
                <a:moveTo>
                  <a:pt x="1917" y="2102"/>
                </a:moveTo>
                <a:cubicBezTo>
                  <a:pt x="1881" y="2113"/>
                  <a:pt x="1849" y="2138"/>
                  <a:pt x="1812" y="2160"/>
                </a:cubicBezTo>
                <a:cubicBezTo>
                  <a:pt x="1801" y="2061"/>
                  <a:pt x="1760" y="1974"/>
                  <a:pt x="1698" y="1890"/>
                </a:cubicBezTo>
                <a:cubicBezTo>
                  <a:pt x="1694" y="1898"/>
                  <a:pt x="1690" y="1903"/>
                  <a:pt x="1690" y="1907"/>
                </a:cubicBezTo>
                <a:cubicBezTo>
                  <a:pt x="1693" y="1959"/>
                  <a:pt x="1668" y="2002"/>
                  <a:pt x="1648" y="2046"/>
                </a:cubicBezTo>
                <a:cubicBezTo>
                  <a:pt x="1632" y="2083"/>
                  <a:pt x="1612" y="2118"/>
                  <a:pt x="1593" y="2154"/>
                </a:cubicBezTo>
                <a:cubicBezTo>
                  <a:pt x="1566" y="2147"/>
                  <a:pt x="1535" y="2139"/>
                  <a:pt x="1505" y="2130"/>
                </a:cubicBezTo>
                <a:cubicBezTo>
                  <a:pt x="1475" y="2122"/>
                  <a:pt x="1445" y="2111"/>
                  <a:pt x="1412" y="2101"/>
                </a:cubicBezTo>
                <a:cubicBezTo>
                  <a:pt x="1406" y="2121"/>
                  <a:pt x="1404" y="2141"/>
                  <a:pt x="1405" y="2160"/>
                </a:cubicBezTo>
                <a:cubicBezTo>
                  <a:pt x="1405" y="2160"/>
                  <a:pt x="1405" y="2160"/>
                  <a:pt x="1405" y="2161"/>
                </a:cubicBezTo>
                <a:cubicBezTo>
                  <a:pt x="1427" y="2161"/>
                  <a:pt x="1427" y="2161"/>
                  <a:pt x="1427" y="2161"/>
                </a:cubicBezTo>
                <a:cubicBezTo>
                  <a:pt x="1427" y="2160"/>
                  <a:pt x="1427" y="2160"/>
                  <a:pt x="1427" y="2160"/>
                </a:cubicBezTo>
                <a:cubicBezTo>
                  <a:pt x="1427" y="2160"/>
                  <a:pt x="1427" y="2160"/>
                  <a:pt x="1427" y="2160"/>
                </a:cubicBezTo>
                <a:cubicBezTo>
                  <a:pt x="1425" y="2151"/>
                  <a:pt x="1427" y="2142"/>
                  <a:pt x="1427" y="2136"/>
                </a:cubicBezTo>
                <a:cubicBezTo>
                  <a:pt x="1461" y="2144"/>
                  <a:pt x="1493" y="2152"/>
                  <a:pt x="1525" y="2157"/>
                </a:cubicBezTo>
                <a:cubicBezTo>
                  <a:pt x="1529" y="2158"/>
                  <a:pt x="1533" y="2159"/>
                  <a:pt x="1536" y="2160"/>
                </a:cubicBezTo>
                <a:cubicBezTo>
                  <a:pt x="1537" y="2160"/>
                  <a:pt x="1538" y="2160"/>
                  <a:pt x="1539" y="2161"/>
                </a:cubicBezTo>
                <a:cubicBezTo>
                  <a:pt x="1622" y="2161"/>
                  <a:pt x="1622" y="2161"/>
                  <a:pt x="1622" y="2161"/>
                </a:cubicBezTo>
                <a:cubicBezTo>
                  <a:pt x="1622" y="2160"/>
                  <a:pt x="1622" y="2160"/>
                  <a:pt x="1622" y="2160"/>
                </a:cubicBezTo>
                <a:cubicBezTo>
                  <a:pt x="1626" y="2140"/>
                  <a:pt x="1633" y="2119"/>
                  <a:pt x="1645" y="2099"/>
                </a:cubicBezTo>
                <a:cubicBezTo>
                  <a:pt x="1670" y="2052"/>
                  <a:pt x="1698" y="2007"/>
                  <a:pt x="1713" y="1950"/>
                </a:cubicBezTo>
                <a:cubicBezTo>
                  <a:pt x="1728" y="1978"/>
                  <a:pt x="1745" y="2005"/>
                  <a:pt x="1757" y="2034"/>
                </a:cubicBezTo>
                <a:cubicBezTo>
                  <a:pt x="1774" y="2075"/>
                  <a:pt x="1786" y="2116"/>
                  <a:pt x="1788" y="2160"/>
                </a:cubicBezTo>
                <a:cubicBezTo>
                  <a:pt x="1788" y="2160"/>
                  <a:pt x="1788" y="2160"/>
                  <a:pt x="1789" y="2161"/>
                </a:cubicBezTo>
                <a:cubicBezTo>
                  <a:pt x="1851" y="2161"/>
                  <a:pt x="1851" y="2161"/>
                  <a:pt x="1851" y="2161"/>
                </a:cubicBezTo>
                <a:cubicBezTo>
                  <a:pt x="1852" y="2160"/>
                  <a:pt x="1852" y="2160"/>
                  <a:pt x="1852" y="2160"/>
                </a:cubicBezTo>
                <a:cubicBezTo>
                  <a:pt x="1868" y="2146"/>
                  <a:pt x="1889" y="2137"/>
                  <a:pt x="1908" y="2127"/>
                </a:cubicBezTo>
                <a:cubicBezTo>
                  <a:pt x="1926" y="2116"/>
                  <a:pt x="1948" y="2110"/>
                  <a:pt x="1972" y="2122"/>
                </a:cubicBezTo>
                <a:cubicBezTo>
                  <a:pt x="1967" y="2135"/>
                  <a:pt x="1961" y="2147"/>
                  <a:pt x="1956" y="2160"/>
                </a:cubicBezTo>
                <a:cubicBezTo>
                  <a:pt x="1955" y="2160"/>
                  <a:pt x="1955" y="2160"/>
                  <a:pt x="1955" y="2161"/>
                </a:cubicBezTo>
                <a:cubicBezTo>
                  <a:pt x="1980" y="2161"/>
                  <a:pt x="1980" y="2161"/>
                  <a:pt x="1980" y="2161"/>
                </a:cubicBezTo>
                <a:cubicBezTo>
                  <a:pt x="1980" y="2160"/>
                  <a:pt x="1980" y="2160"/>
                  <a:pt x="1981" y="2160"/>
                </a:cubicBezTo>
                <a:cubicBezTo>
                  <a:pt x="1994" y="2141"/>
                  <a:pt x="2013" y="2125"/>
                  <a:pt x="2042" y="2115"/>
                </a:cubicBezTo>
                <a:cubicBezTo>
                  <a:pt x="1995" y="2097"/>
                  <a:pt x="1954" y="2090"/>
                  <a:pt x="1917" y="2102"/>
                </a:cubicBezTo>
                <a:close/>
                <a:moveTo>
                  <a:pt x="121" y="115"/>
                </a:moveTo>
                <a:cubicBezTo>
                  <a:pt x="137" y="79"/>
                  <a:pt x="133" y="39"/>
                  <a:pt x="129" y="0"/>
                </a:cubicBezTo>
                <a:cubicBezTo>
                  <a:pt x="109" y="0"/>
                  <a:pt x="109" y="0"/>
                  <a:pt x="109" y="0"/>
                </a:cubicBezTo>
                <a:cubicBezTo>
                  <a:pt x="115" y="53"/>
                  <a:pt x="113" y="105"/>
                  <a:pt x="76" y="151"/>
                </a:cubicBezTo>
                <a:cubicBezTo>
                  <a:pt x="54" y="179"/>
                  <a:pt x="37" y="212"/>
                  <a:pt x="0" y="236"/>
                </a:cubicBezTo>
                <a:cubicBezTo>
                  <a:pt x="0" y="259"/>
                  <a:pt x="0" y="259"/>
                  <a:pt x="0" y="259"/>
                </a:cubicBezTo>
                <a:cubicBezTo>
                  <a:pt x="3" y="259"/>
                  <a:pt x="5" y="258"/>
                  <a:pt x="7" y="257"/>
                </a:cubicBezTo>
                <a:cubicBezTo>
                  <a:pt x="59" y="221"/>
                  <a:pt x="97" y="172"/>
                  <a:pt x="121" y="115"/>
                </a:cubicBezTo>
                <a:close/>
                <a:moveTo>
                  <a:pt x="1024" y="90"/>
                </a:moveTo>
                <a:cubicBezTo>
                  <a:pt x="996" y="65"/>
                  <a:pt x="982" y="33"/>
                  <a:pt x="970" y="0"/>
                </a:cubicBezTo>
                <a:cubicBezTo>
                  <a:pt x="945" y="0"/>
                  <a:pt x="945" y="0"/>
                  <a:pt x="945" y="0"/>
                </a:cubicBezTo>
                <a:cubicBezTo>
                  <a:pt x="953" y="25"/>
                  <a:pt x="963" y="50"/>
                  <a:pt x="977" y="75"/>
                </a:cubicBezTo>
                <a:cubicBezTo>
                  <a:pt x="947" y="66"/>
                  <a:pt x="916" y="59"/>
                  <a:pt x="887" y="46"/>
                </a:cubicBezTo>
                <a:cubicBezTo>
                  <a:pt x="857" y="34"/>
                  <a:pt x="829" y="19"/>
                  <a:pt x="803" y="0"/>
                </a:cubicBezTo>
                <a:cubicBezTo>
                  <a:pt x="767" y="0"/>
                  <a:pt x="767" y="0"/>
                  <a:pt x="767" y="0"/>
                </a:cubicBezTo>
                <a:cubicBezTo>
                  <a:pt x="842" y="59"/>
                  <a:pt x="930" y="92"/>
                  <a:pt x="1030" y="108"/>
                </a:cubicBezTo>
                <a:cubicBezTo>
                  <a:pt x="1027" y="99"/>
                  <a:pt x="1027" y="93"/>
                  <a:pt x="1024" y="90"/>
                </a:cubicBezTo>
                <a:close/>
                <a:moveTo>
                  <a:pt x="39" y="0"/>
                </a:moveTo>
                <a:cubicBezTo>
                  <a:pt x="38" y="7"/>
                  <a:pt x="37" y="14"/>
                  <a:pt x="37" y="20"/>
                </a:cubicBezTo>
                <a:cubicBezTo>
                  <a:pt x="36" y="34"/>
                  <a:pt x="35" y="48"/>
                  <a:pt x="35" y="61"/>
                </a:cubicBezTo>
                <a:cubicBezTo>
                  <a:pt x="48" y="42"/>
                  <a:pt x="55" y="21"/>
                  <a:pt x="58" y="0"/>
                </a:cubicBezTo>
                <a:lnTo>
                  <a:pt x="39" y="0"/>
                </a:lnTo>
                <a:close/>
                <a:moveTo>
                  <a:pt x="627" y="188"/>
                </a:moveTo>
                <a:cubicBezTo>
                  <a:pt x="673" y="167"/>
                  <a:pt x="707" y="144"/>
                  <a:pt x="726" y="110"/>
                </a:cubicBezTo>
                <a:cubicBezTo>
                  <a:pt x="743" y="78"/>
                  <a:pt x="748" y="39"/>
                  <a:pt x="759" y="0"/>
                </a:cubicBezTo>
                <a:cubicBezTo>
                  <a:pt x="730" y="0"/>
                  <a:pt x="730" y="0"/>
                  <a:pt x="730" y="0"/>
                </a:cubicBezTo>
                <a:cubicBezTo>
                  <a:pt x="736" y="29"/>
                  <a:pt x="723" y="57"/>
                  <a:pt x="714" y="85"/>
                </a:cubicBezTo>
                <a:cubicBezTo>
                  <a:pt x="708" y="106"/>
                  <a:pt x="697" y="126"/>
                  <a:pt x="672" y="134"/>
                </a:cubicBezTo>
                <a:cubicBezTo>
                  <a:pt x="655" y="90"/>
                  <a:pt x="642" y="49"/>
                  <a:pt x="622" y="10"/>
                </a:cubicBezTo>
                <a:cubicBezTo>
                  <a:pt x="621" y="7"/>
                  <a:pt x="619" y="3"/>
                  <a:pt x="618" y="0"/>
                </a:cubicBezTo>
                <a:cubicBezTo>
                  <a:pt x="595" y="0"/>
                  <a:pt x="595" y="0"/>
                  <a:pt x="595" y="0"/>
                </a:cubicBezTo>
                <a:cubicBezTo>
                  <a:pt x="605" y="20"/>
                  <a:pt x="614" y="42"/>
                  <a:pt x="624" y="63"/>
                </a:cubicBezTo>
                <a:cubicBezTo>
                  <a:pt x="641" y="101"/>
                  <a:pt x="650" y="139"/>
                  <a:pt x="627" y="188"/>
                </a:cubicBezTo>
                <a:close/>
                <a:moveTo>
                  <a:pt x="66" y="566"/>
                </a:moveTo>
                <a:cubicBezTo>
                  <a:pt x="44" y="567"/>
                  <a:pt x="22" y="569"/>
                  <a:pt x="0" y="571"/>
                </a:cubicBezTo>
                <a:cubicBezTo>
                  <a:pt x="0" y="593"/>
                  <a:pt x="0" y="593"/>
                  <a:pt x="0" y="593"/>
                </a:cubicBezTo>
                <a:cubicBezTo>
                  <a:pt x="16" y="593"/>
                  <a:pt x="32" y="591"/>
                  <a:pt x="49" y="589"/>
                </a:cubicBezTo>
                <a:cubicBezTo>
                  <a:pt x="40" y="628"/>
                  <a:pt x="19" y="653"/>
                  <a:pt x="0" y="679"/>
                </a:cubicBezTo>
                <a:cubicBezTo>
                  <a:pt x="0" y="717"/>
                  <a:pt x="0" y="717"/>
                  <a:pt x="0" y="717"/>
                </a:cubicBezTo>
                <a:cubicBezTo>
                  <a:pt x="32" y="682"/>
                  <a:pt x="56" y="641"/>
                  <a:pt x="70" y="594"/>
                </a:cubicBezTo>
                <a:cubicBezTo>
                  <a:pt x="72" y="587"/>
                  <a:pt x="68" y="579"/>
                  <a:pt x="66" y="566"/>
                </a:cubicBezTo>
                <a:close/>
                <a:moveTo>
                  <a:pt x="1614" y="933"/>
                </a:moveTo>
                <a:cubicBezTo>
                  <a:pt x="1661" y="949"/>
                  <a:pt x="1702" y="956"/>
                  <a:pt x="1739" y="944"/>
                </a:cubicBezTo>
                <a:cubicBezTo>
                  <a:pt x="1775" y="932"/>
                  <a:pt x="1806" y="906"/>
                  <a:pt x="1843" y="884"/>
                </a:cubicBezTo>
                <a:cubicBezTo>
                  <a:pt x="1856" y="983"/>
                  <a:pt x="1898" y="1069"/>
                  <a:pt x="1961" y="1152"/>
                </a:cubicBezTo>
                <a:cubicBezTo>
                  <a:pt x="1965" y="1143"/>
                  <a:pt x="1969" y="1139"/>
                  <a:pt x="1969" y="1135"/>
                </a:cubicBezTo>
                <a:cubicBezTo>
                  <a:pt x="1965" y="1083"/>
                  <a:pt x="1989" y="1040"/>
                  <a:pt x="2008" y="995"/>
                </a:cubicBezTo>
                <a:cubicBezTo>
                  <a:pt x="2024" y="958"/>
                  <a:pt x="2043" y="923"/>
                  <a:pt x="2061" y="886"/>
                </a:cubicBezTo>
                <a:cubicBezTo>
                  <a:pt x="2089" y="893"/>
                  <a:pt x="2120" y="900"/>
                  <a:pt x="2150" y="908"/>
                </a:cubicBezTo>
                <a:cubicBezTo>
                  <a:pt x="2181" y="917"/>
                  <a:pt x="2211" y="927"/>
                  <a:pt x="2243" y="936"/>
                </a:cubicBezTo>
                <a:cubicBezTo>
                  <a:pt x="2267" y="862"/>
                  <a:pt x="2225" y="800"/>
                  <a:pt x="2185" y="740"/>
                </a:cubicBezTo>
                <a:cubicBezTo>
                  <a:pt x="2144" y="679"/>
                  <a:pt x="2088" y="635"/>
                  <a:pt x="2008" y="639"/>
                </a:cubicBezTo>
                <a:cubicBezTo>
                  <a:pt x="2011" y="596"/>
                  <a:pt x="2015" y="557"/>
                  <a:pt x="2016" y="518"/>
                </a:cubicBezTo>
                <a:cubicBezTo>
                  <a:pt x="2016" y="479"/>
                  <a:pt x="2014" y="440"/>
                  <a:pt x="2013" y="394"/>
                </a:cubicBezTo>
                <a:cubicBezTo>
                  <a:pt x="2105" y="477"/>
                  <a:pt x="2206" y="519"/>
                  <a:pt x="2329" y="497"/>
                </a:cubicBezTo>
                <a:cubicBezTo>
                  <a:pt x="2337" y="464"/>
                  <a:pt x="2322" y="436"/>
                  <a:pt x="2313" y="407"/>
                </a:cubicBezTo>
                <a:cubicBezTo>
                  <a:pt x="2290" y="334"/>
                  <a:pt x="2238" y="284"/>
                  <a:pt x="2178" y="240"/>
                </a:cubicBezTo>
                <a:cubicBezTo>
                  <a:pt x="2110" y="191"/>
                  <a:pt x="2032" y="165"/>
                  <a:pt x="1949" y="139"/>
                </a:cubicBezTo>
                <a:cubicBezTo>
                  <a:pt x="1934" y="92"/>
                  <a:pt x="1918" y="46"/>
                  <a:pt x="1898" y="0"/>
                </a:cubicBezTo>
                <a:cubicBezTo>
                  <a:pt x="1843" y="0"/>
                  <a:pt x="1843" y="0"/>
                  <a:pt x="1843" y="0"/>
                </a:cubicBezTo>
                <a:cubicBezTo>
                  <a:pt x="1870" y="53"/>
                  <a:pt x="1893" y="107"/>
                  <a:pt x="1915" y="163"/>
                </a:cubicBezTo>
                <a:cubicBezTo>
                  <a:pt x="1895" y="179"/>
                  <a:pt x="1875" y="192"/>
                  <a:pt x="1858" y="208"/>
                </a:cubicBezTo>
                <a:cubicBezTo>
                  <a:pt x="1804" y="260"/>
                  <a:pt x="1767" y="322"/>
                  <a:pt x="1753" y="395"/>
                </a:cubicBezTo>
                <a:cubicBezTo>
                  <a:pt x="1746" y="430"/>
                  <a:pt x="1750" y="467"/>
                  <a:pt x="1751" y="503"/>
                </a:cubicBezTo>
                <a:cubicBezTo>
                  <a:pt x="1751" y="518"/>
                  <a:pt x="1763" y="523"/>
                  <a:pt x="1777" y="525"/>
                </a:cubicBezTo>
                <a:cubicBezTo>
                  <a:pt x="1817" y="528"/>
                  <a:pt x="1848" y="508"/>
                  <a:pt x="1878" y="489"/>
                </a:cubicBezTo>
                <a:cubicBezTo>
                  <a:pt x="1903" y="474"/>
                  <a:pt x="1923" y="452"/>
                  <a:pt x="1947" y="431"/>
                </a:cubicBezTo>
                <a:cubicBezTo>
                  <a:pt x="1962" y="496"/>
                  <a:pt x="1960" y="561"/>
                  <a:pt x="1961" y="629"/>
                </a:cubicBezTo>
                <a:cubicBezTo>
                  <a:pt x="1940" y="622"/>
                  <a:pt x="1923" y="612"/>
                  <a:pt x="1905" y="609"/>
                </a:cubicBezTo>
                <a:cubicBezTo>
                  <a:pt x="1859" y="600"/>
                  <a:pt x="1822" y="621"/>
                  <a:pt x="1792" y="651"/>
                </a:cubicBezTo>
                <a:cubicBezTo>
                  <a:pt x="1758" y="683"/>
                  <a:pt x="1734" y="723"/>
                  <a:pt x="1721" y="768"/>
                </a:cubicBezTo>
                <a:cubicBezTo>
                  <a:pt x="1714" y="792"/>
                  <a:pt x="1706" y="816"/>
                  <a:pt x="1697" y="840"/>
                </a:cubicBezTo>
                <a:cubicBezTo>
                  <a:pt x="1683" y="879"/>
                  <a:pt x="1663" y="914"/>
                  <a:pt x="1614" y="933"/>
                </a:cubicBezTo>
                <a:close/>
                <a:moveTo>
                  <a:pt x="1936" y="396"/>
                </a:moveTo>
                <a:cubicBezTo>
                  <a:pt x="1927" y="413"/>
                  <a:pt x="1917" y="431"/>
                  <a:pt x="1903" y="444"/>
                </a:cubicBezTo>
                <a:cubicBezTo>
                  <a:pt x="1869" y="476"/>
                  <a:pt x="1831" y="502"/>
                  <a:pt x="1781" y="504"/>
                </a:cubicBezTo>
                <a:cubicBezTo>
                  <a:pt x="1740" y="408"/>
                  <a:pt x="1819" y="236"/>
                  <a:pt x="1901" y="238"/>
                </a:cubicBezTo>
                <a:cubicBezTo>
                  <a:pt x="1907" y="300"/>
                  <a:pt x="1871" y="349"/>
                  <a:pt x="1850" y="409"/>
                </a:cubicBezTo>
                <a:cubicBezTo>
                  <a:pt x="1895" y="368"/>
                  <a:pt x="1905" y="314"/>
                  <a:pt x="1928" y="266"/>
                </a:cubicBezTo>
                <a:cubicBezTo>
                  <a:pt x="1962" y="312"/>
                  <a:pt x="1960" y="354"/>
                  <a:pt x="1936" y="396"/>
                </a:cubicBezTo>
                <a:close/>
                <a:moveTo>
                  <a:pt x="2125" y="708"/>
                </a:moveTo>
                <a:cubicBezTo>
                  <a:pt x="2175" y="755"/>
                  <a:pt x="2209" y="811"/>
                  <a:pt x="2228" y="877"/>
                </a:cubicBezTo>
                <a:cubicBezTo>
                  <a:pt x="2230" y="886"/>
                  <a:pt x="2228" y="896"/>
                  <a:pt x="2228" y="901"/>
                </a:cubicBezTo>
                <a:cubicBezTo>
                  <a:pt x="2194" y="894"/>
                  <a:pt x="2162" y="887"/>
                  <a:pt x="2130" y="882"/>
                </a:cubicBezTo>
                <a:cubicBezTo>
                  <a:pt x="2101" y="877"/>
                  <a:pt x="2076" y="867"/>
                  <a:pt x="2060" y="849"/>
                </a:cubicBezTo>
                <a:cubicBezTo>
                  <a:pt x="2057" y="817"/>
                  <a:pt x="2054" y="789"/>
                  <a:pt x="2051" y="758"/>
                </a:cubicBezTo>
                <a:cubicBezTo>
                  <a:pt x="2078" y="775"/>
                  <a:pt x="2101" y="790"/>
                  <a:pt x="2123" y="804"/>
                </a:cubicBezTo>
                <a:cubicBezTo>
                  <a:pt x="2098" y="769"/>
                  <a:pt x="2059" y="747"/>
                  <a:pt x="2048" y="703"/>
                </a:cubicBezTo>
                <a:cubicBezTo>
                  <a:pt x="2083" y="684"/>
                  <a:pt x="2101" y="685"/>
                  <a:pt x="2125" y="708"/>
                </a:cubicBezTo>
                <a:close/>
                <a:moveTo>
                  <a:pt x="1988" y="259"/>
                </a:moveTo>
                <a:cubicBezTo>
                  <a:pt x="2030" y="285"/>
                  <a:pt x="2069" y="309"/>
                  <a:pt x="2108" y="333"/>
                </a:cubicBezTo>
                <a:cubicBezTo>
                  <a:pt x="2110" y="331"/>
                  <a:pt x="2111" y="329"/>
                  <a:pt x="2113" y="327"/>
                </a:cubicBezTo>
                <a:cubicBezTo>
                  <a:pt x="2078" y="296"/>
                  <a:pt x="2042" y="266"/>
                  <a:pt x="2007" y="236"/>
                </a:cubicBezTo>
                <a:cubicBezTo>
                  <a:pt x="2036" y="214"/>
                  <a:pt x="2082" y="215"/>
                  <a:pt x="2150" y="250"/>
                </a:cubicBezTo>
                <a:cubicBezTo>
                  <a:pt x="2239" y="296"/>
                  <a:pt x="2292" y="372"/>
                  <a:pt x="2308" y="476"/>
                </a:cubicBezTo>
                <a:cubicBezTo>
                  <a:pt x="2190" y="501"/>
                  <a:pt x="2059" y="433"/>
                  <a:pt x="2001" y="341"/>
                </a:cubicBezTo>
                <a:cubicBezTo>
                  <a:pt x="1987" y="318"/>
                  <a:pt x="1979" y="291"/>
                  <a:pt x="1988" y="259"/>
                </a:cubicBezTo>
                <a:close/>
                <a:moveTo>
                  <a:pt x="1979" y="368"/>
                </a:moveTo>
                <a:cubicBezTo>
                  <a:pt x="2000" y="440"/>
                  <a:pt x="1999" y="509"/>
                  <a:pt x="1988" y="578"/>
                </a:cubicBezTo>
                <a:cubicBezTo>
                  <a:pt x="1966" y="458"/>
                  <a:pt x="1963" y="402"/>
                  <a:pt x="1979" y="368"/>
                </a:cubicBezTo>
                <a:close/>
                <a:moveTo>
                  <a:pt x="1945" y="869"/>
                </a:moveTo>
                <a:cubicBezTo>
                  <a:pt x="1959" y="825"/>
                  <a:pt x="1960" y="777"/>
                  <a:pt x="1986" y="737"/>
                </a:cubicBezTo>
                <a:cubicBezTo>
                  <a:pt x="1992" y="740"/>
                  <a:pt x="1995" y="740"/>
                  <a:pt x="1997" y="742"/>
                </a:cubicBezTo>
                <a:cubicBezTo>
                  <a:pt x="1999" y="743"/>
                  <a:pt x="2002" y="745"/>
                  <a:pt x="2003" y="747"/>
                </a:cubicBezTo>
                <a:cubicBezTo>
                  <a:pt x="2042" y="811"/>
                  <a:pt x="2046" y="876"/>
                  <a:pt x="2011" y="942"/>
                </a:cubicBezTo>
                <a:cubicBezTo>
                  <a:pt x="1986" y="989"/>
                  <a:pt x="1959" y="1035"/>
                  <a:pt x="1945" y="1092"/>
                </a:cubicBezTo>
                <a:cubicBezTo>
                  <a:pt x="1930" y="1064"/>
                  <a:pt x="1912" y="1038"/>
                  <a:pt x="1900" y="1009"/>
                </a:cubicBezTo>
                <a:cubicBezTo>
                  <a:pt x="1877" y="956"/>
                  <a:pt x="1862" y="901"/>
                  <a:pt x="1866" y="842"/>
                </a:cubicBezTo>
                <a:cubicBezTo>
                  <a:pt x="1870" y="774"/>
                  <a:pt x="1894" y="744"/>
                  <a:pt x="1955" y="730"/>
                </a:cubicBezTo>
                <a:cubicBezTo>
                  <a:pt x="1948" y="777"/>
                  <a:pt x="1935" y="822"/>
                  <a:pt x="1945" y="869"/>
                </a:cubicBezTo>
                <a:close/>
                <a:moveTo>
                  <a:pt x="1732" y="801"/>
                </a:moveTo>
                <a:cubicBezTo>
                  <a:pt x="1743" y="766"/>
                  <a:pt x="1763" y="738"/>
                  <a:pt x="1785" y="711"/>
                </a:cubicBezTo>
                <a:cubicBezTo>
                  <a:pt x="1803" y="690"/>
                  <a:pt x="1826" y="677"/>
                  <a:pt x="1858" y="680"/>
                </a:cubicBezTo>
                <a:cubicBezTo>
                  <a:pt x="1842" y="705"/>
                  <a:pt x="1827" y="727"/>
                  <a:pt x="1812" y="750"/>
                </a:cubicBezTo>
                <a:cubicBezTo>
                  <a:pt x="1831" y="739"/>
                  <a:pt x="1845" y="723"/>
                  <a:pt x="1861" y="710"/>
                </a:cubicBezTo>
                <a:cubicBezTo>
                  <a:pt x="1876" y="697"/>
                  <a:pt x="1891" y="681"/>
                  <a:pt x="1917" y="691"/>
                </a:cubicBezTo>
                <a:cubicBezTo>
                  <a:pt x="1899" y="715"/>
                  <a:pt x="1882" y="736"/>
                  <a:pt x="1866" y="759"/>
                </a:cubicBezTo>
                <a:cubicBezTo>
                  <a:pt x="1851" y="783"/>
                  <a:pt x="1856" y="817"/>
                  <a:pt x="1829" y="836"/>
                </a:cubicBezTo>
                <a:cubicBezTo>
                  <a:pt x="1822" y="884"/>
                  <a:pt x="1782" y="899"/>
                  <a:pt x="1747" y="919"/>
                </a:cubicBezTo>
                <a:cubicBezTo>
                  <a:pt x="1729" y="929"/>
                  <a:pt x="1707" y="936"/>
                  <a:pt x="1683" y="925"/>
                </a:cubicBezTo>
                <a:cubicBezTo>
                  <a:pt x="1701" y="881"/>
                  <a:pt x="1720" y="842"/>
                  <a:pt x="1732" y="801"/>
                </a:cubicBezTo>
                <a:close/>
                <a:moveTo>
                  <a:pt x="1452" y="0"/>
                </a:moveTo>
                <a:cubicBezTo>
                  <a:pt x="1427" y="0"/>
                  <a:pt x="1427" y="0"/>
                  <a:pt x="1427" y="0"/>
                </a:cubicBezTo>
                <a:cubicBezTo>
                  <a:pt x="1429" y="3"/>
                  <a:pt x="1431" y="6"/>
                  <a:pt x="1433" y="9"/>
                </a:cubicBezTo>
                <a:cubicBezTo>
                  <a:pt x="1439" y="6"/>
                  <a:pt x="1447" y="4"/>
                  <a:pt x="1452" y="0"/>
                </a:cubicBezTo>
                <a:close/>
                <a:moveTo>
                  <a:pt x="1120" y="346"/>
                </a:moveTo>
                <a:cubicBezTo>
                  <a:pt x="1142" y="357"/>
                  <a:pt x="1167" y="363"/>
                  <a:pt x="1190" y="371"/>
                </a:cubicBezTo>
                <a:cubicBezTo>
                  <a:pt x="1156" y="429"/>
                  <a:pt x="1125" y="484"/>
                  <a:pt x="1092" y="541"/>
                </a:cubicBezTo>
                <a:cubicBezTo>
                  <a:pt x="1103" y="549"/>
                  <a:pt x="1109" y="556"/>
                  <a:pt x="1116" y="557"/>
                </a:cubicBezTo>
                <a:cubicBezTo>
                  <a:pt x="1178" y="567"/>
                  <a:pt x="1239" y="558"/>
                  <a:pt x="1296" y="533"/>
                </a:cubicBezTo>
                <a:cubicBezTo>
                  <a:pt x="1339" y="514"/>
                  <a:pt x="1366" y="474"/>
                  <a:pt x="1394" y="437"/>
                </a:cubicBezTo>
                <a:cubicBezTo>
                  <a:pt x="1419" y="403"/>
                  <a:pt x="1432" y="365"/>
                  <a:pt x="1440" y="325"/>
                </a:cubicBezTo>
                <a:cubicBezTo>
                  <a:pt x="1443" y="310"/>
                  <a:pt x="1447" y="295"/>
                  <a:pt x="1470" y="290"/>
                </a:cubicBezTo>
                <a:cubicBezTo>
                  <a:pt x="1448" y="349"/>
                  <a:pt x="1453" y="405"/>
                  <a:pt x="1465" y="462"/>
                </a:cubicBezTo>
                <a:cubicBezTo>
                  <a:pt x="1478" y="521"/>
                  <a:pt x="1512" y="569"/>
                  <a:pt x="1553" y="614"/>
                </a:cubicBezTo>
                <a:cubicBezTo>
                  <a:pt x="1613" y="558"/>
                  <a:pt x="1638" y="487"/>
                  <a:pt x="1643" y="409"/>
                </a:cubicBezTo>
                <a:cubicBezTo>
                  <a:pt x="1649" y="331"/>
                  <a:pt x="1630" y="259"/>
                  <a:pt x="1573" y="199"/>
                </a:cubicBezTo>
                <a:cubicBezTo>
                  <a:pt x="1619" y="136"/>
                  <a:pt x="1655" y="70"/>
                  <a:pt x="1677" y="0"/>
                </a:cubicBezTo>
                <a:cubicBezTo>
                  <a:pt x="1653" y="0"/>
                  <a:pt x="1653" y="0"/>
                  <a:pt x="1653" y="0"/>
                </a:cubicBezTo>
                <a:cubicBezTo>
                  <a:pt x="1644" y="30"/>
                  <a:pt x="1632" y="58"/>
                  <a:pt x="1618" y="77"/>
                </a:cubicBezTo>
                <a:cubicBezTo>
                  <a:pt x="1626" y="51"/>
                  <a:pt x="1634" y="25"/>
                  <a:pt x="1641" y="0"/>
                </a:cubicBezTo>
                <a:cubicBezTo>
                  <a:pt x="1622" y="0"/>
                  <a:pt x="1622" y="0"/>
                  <a:pt x="1622" y="0"/>
                </a:cubicBezTo>
                <a:cubicBezTo>
                  <a:pt x="1613" y="27"/>
                  <a:pt x="1603" y="54"/>
                  <a:pt x="1589" y="80"/>
                </a:cubicBezTo>
                <a:cubicBezTo>
                  <a:pt x="1550" y="152"/>
                  <a:pt x="1507" y="223"/>
                  <a:pt x="1437" y="275"/>
                </a:cubicBezTo>
                <a:cubicBezTo>
                  <a:pt x="1362" y="178"/>
                  <a:pt x="1190" y="143"/>
                  <a:pt x="1043" y="260"/>
                </a:cubicBezTo>
                <a:cubicBezTo>
                  <a:pt x="1046" y="307"/>
                  <a:pt x="1083" y="328"/>
                  <a:pt x="1120" y="346"/>
                </a:cubicBezTo>
                <a:close/>
                <a:moveTo>
                  <a:pt x="1480" y="348"/>
                </a:moveTo>
                <a:cubicBezTo>
                  <a:pt x="1485" y="317"/>
                  <a:pt x="1498" y="287"/>
                  <a:pt x="1536" y="274"/>
                </a:cubicBezTo>
                <a:cubicBezTo>
                  <a:pt x="1553" y="323"/>
                  <a:pt x="1537" y="376"/>
                  <a:pt x="1565" y="418"/>
                </a:cubicBezTo>
                <a:cubicBezTo>
                  <a:pt x="1566" y="376"/>
                  <a:pt x="1568" y="333"/>
                  <a:pt x="1569" y="284"/>
                </a:cubicBezTo>
                <a:cubicBezTo>
                  <a:pt x="1601" y="300"/>
                  <a:pt x="1611" y="320"/>
                  <a:pt x="1616" y="345"/>
                </a:cubicBezTo>
                <a:cubicBezTo>
                  <a:pt x="1627" y="394"/>
                  <a:pt x="1620" y="442"/>
                  <a:pt x="1606" y="489"/>
                </a:cubicBezTo>
                <a:cubicBezTo>
                  <a:pt x="1596" y="524"/>
                  <a:pt x="1582" y="556"/>
                  <a:pt x="1549" y="583"/>
                </a:cubicBezTo>
                <a:cubicBezTo>
                  <a:pt x="1533" y="556"/>
                  <a:pt x="1516" y="533"/>
                  <a:pt x="1503" y="507"/>
                </a:cubicBezTo>
                <a:cubicBezTo>
                  <a:pt x="1478" y="457"/>
                  <a:pt x="1470" y="403"/>
                  <a:pt x="1480" y="348"/>
                </a:cubicBezTo>
                <a:close/>
                <a:moveTo>
                  <a:pt x="1386" y="349"/>
                </a:moveTo>
                <a:cubicBezTo>
                  <a:pt x="1402" y="381"/>
                  <a:pt x="1391" y="405"/>
                  <a:pt x="1376" y="427"/>
                </a:cubicBezTo>
                <a:cubicBezTo>
                  <a:pt x="1342" y="476"/>
                  <a:pt x="1303" y="518"/>
                  <a:pt x="1239" y="528"/>
                </a:cubicBezTo>
                <a:cubicBezTo>
                  <a:pt x="1202" y="533"/>
                  <a:pt x="1166" y="546"/>
                  <a:pt x="1120" y="536"/>
                </a:cubicBezTo>
                <a:cubicBezTo>
                  <a:pt x="1156" y="485"/>
                  <a:pt x="1171" y="429"/>
                  <a:pt x="1213" y="385"/>
                </a:cubicBezTo>
                <a:cubicBezTo>
                  <a:pt x="1252" y="344"/>
                  <a:pt x="1295" y="315"/>
                  <a:pt x="1362" y="332"/>
                </a:cubicBezTo>
                <a:cubicBezTo>
                  <a:pt x="1350" y="349"/>
                  <a:pt x="1343" y="363"/>
                  <a:pt x="1334" y="374"/>
                </a:cubicBezTo>
                <a:cubicBezTo>
                  <a:pt x="1324" y="386"/>
                  <a:pt x="1311" y="395"/>
                  <a:pt x="1300" y="406"/>
                </a:cubicBezTo>
                <a:cubicBezTo>
                  <a:pt x="1290" y="415"/>
                  <a:pt x="1280" y="424"/>
                  <a:pt x="1270" y="434"/>
                </a:cubicBezTo>
                <a:cubicBezTo>
                  <a:pt x="1321" y="422"/>
                  <a:pt x="1354" y="387"/>
                  <a:pt x="1386" y="349"/>
                </a:cubicBezTo>
                <a:close/>
                <a:moveTo>
                  <a:pt x="1263" y="206"/>
                </a:moveTo>
                <a:cubicBezTo>
                  <a:pt x="1299" y="209"/>
                  <a:pt x="1334" y="218"/>
                  <a:pt x="1358" y="257"/>
                </a:cubicBezTo>
                <a:cubicBezTo>
                  <a:pt x="1299" y="266"/>
                  <a:pt x="1241" y="258"/>
                  <a:pt x="1187" y="283"/>
                </a:cubicBezTo>
                <a:cubicBezTo>
                  <a:pt x="1227" y="285"/>
                  <a:pt x="1266" y="286"/>
                  <a:pt x="1315" y="287"/>
                </a:cubicBezTo>
                <a:cubicBezTo>
                  <a:pt x="1277" y="309"/>
                  <a:pt x="1247" y="328"/>
                  <a:pt x="1216" y="345"/>
                </a:cubicBezTo>
                <a:cubicBezTo>
                  <a:pt x="1212" y="347"/>
                  <a:pt x="1207" y="346"/>
                  <a:pt x="1203" y="346"/>
                </a:cubicBezTo>
                <a:cubicBezTo>
                  <a:pt x="1149" y="339"/>
                  <a:pt x="1100" y="322"/>
                  <a:pt x="1062" y="272"/>
                </a:cubicBezTo>
                <a:cubicBezTo>
                  <a:pt x="1123" y="223"/>
                  <a:pt x="1189" y="201"/>
                  <a:pt x="1263" y="206"/>
                </a:cubicBezTo>
                <a:close/>
                <a:moveTo>
                  <a:pt x="77" y="1588"/>
                </a:moveTo>
                <a:cubicBezTo>
                  <a:pt x="125" y="1591"/>
                  <a:pt x="175" y="1588"/>
                  <a:pt x="220" y="1613"/>
                </a:cubicBezTo>
                <a:cubicBezTo>
                  <a:pt x="223" y="1615"/>
                  <a:pt x="229" y="1614"/>
                  <a:pt x="238" y="1614"/>
                </a:cubicBezTo>
                <a:cubicBezTo>
                  <a:pt x="191" y="1521"/>
                  <a:pt x="132" y="1446"/>
                  <a:pt x="48" y="1391"/>
                </a:cubicBezTo>
                <a:cubicBezTo>
                  <a:pt x="84" y="1368"/>
                  <a:pt x="121" y="1351"/>
                  <a:pt x="148" y="1324"/>
                </a:cubicBezTo>
                <a:cubicBezTo>
                  <a:pt x="175" y="1296"/>
                  <a:pt x="187" y="1256"/>
                  <a:pt x="192" y="1206"/>
                </a:cubicBezTo>
                <a:cubicBezTo>
                  <a:pt x="153" y="1242"/>
                  <a:pt x="113" y="1245"/>
                  <a:pt x="72" y="1241"/>
                </a:cubicBezTo>
                <a:cubicBezTo>
                  <a:pt x="48" y="1238"/>
                  <a:pt x="24" y="1236"/>
                  <a:pt x="0" y="1232"/>
                </a:cubicBezTo>
                <a:cubicBezTo>
                  <a:pt x="0" y="1253"/>
                  <a:pt x="0" y="1253"/>
                  <a:pt x="0" y="1253"/>
                </a:cubicBezTo>
                <a:cubicBezTo>
                  <a:pt x="7" y="1254"/>
                  <a:pt x="14" y="1254"/>
                  <a:pt x="22" y="1255"/>
                </a:cubicBezTo>
                <a:cubicBezTo>
                  <a:pt x="64" y="1262"/>
                  <a:pt x="107" y="1262"/>
                  <a:pt x="155" y="1265"/>
                </a:cubicBezTo>
                <a:cubicBezTo>
                  <a:pt x="154" y="1292"/>
                  <a:pt x="139" y="1308"/>
                  <a:pt x="121" y="1320"/>
                </a:cubicBezTo>
                <a:cubicBezTo>
                  <a:pt x="88" y="1342"/>
                  <a:pt x="57" y="1373"/>
                  <a:pt x="12" y="1358"/>
                </a:cubicBezTo>
                <a:cubicBezTo>
                  <a:pt x="8" y="1360"/>
                  <a:pt x="4" y="1362"/>
                  <a:pt x="0" y="1363"/>
                </a:cubicBezTo>
                <a:cubicBezTo>
                  <a:pt x="0" y="1393"/>
                  <a:pt x="0" y="1393"/>
                  <a:pt x="0" y="1393"/>
                </a:cubicBezTo>
                <a:cubicBezTo>
                  <a:pt x="0" y="1393"/>
                  <a:pt x="0" y="1393"/>
                  <a:pt x="1" y="1394"/>
                </a:cubicBezTo>
                <a:cubicBezTo>
                  <a:pt x="55" y="1416"/>
                  <a:pt x="99" y="1453"/>
                  <a:pt x="136" y="1497"/>
                </a:cubicBezTo>
                <a:cubicBezTo>
                  <a:pt x="157" y="1520"/>
                  <a:pt x="173" y="1548"/>
                  <a:pt x="191" y="1574"/>
                </a:cubicBezTo>
                <a:cubicBezTo>
                  <a:pt x="134" y="1561"/>
                  <a:pt x="81" y="1566"/>
                  <a:pt x="28" y="1568"/>
                </a:cubicBezTo>
                <a:cubicBezTo>
                  <a:pt x="18" y="1568"/>
                  <a:pt x="9" y="1568"/>
                  <a:pt x="0" y="1567"/>
                </a:cubicBezTo>
                <a:cubicBezTo>
                  <a:pt x="0" y="1588"/>
                  <a:pt x="0" y="1588"/>
                  <a:pt x="0" y="1588"/>
                </a:cubicBezTo>
                <a:cubicBezTo>
                  <a:pt x="26" y="1588"/>
                  <a:pt x="51" y="1587"/>
                  <a:pt x="77" y="1588"/>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722EC024-2633-4130-A7F4-C226361FDE48}" type="datetime1">
              <a:rPr lang="id-ID" smtClean="0"/>
              <a:pPr/>
              <a:t>23/11/2015</a:t>
            </a:fld>
            <a:endParaRPr lang="id-ID"/>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r>
              <a:rPr lang="id-ID" smtClean="0"/>
              <a:t>Pendekatan aplikasi WEB</a:t>
            </a:r>
            <a:endParaRPr lang="id-ID"/>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E0D4E7A9-E0C1-4440-89A1-3CCE0E35DC23}" type="slidenum">
              <a:rPr lang="id-ID" smtClean="0"/>
              <a:pPr/>
              <a:t>‹#›</a:t>
            </a:fld>
            <a:endParaRPr lang="id-ID"/>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0770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00276"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2D14D3-DC9D-4428-BCFF-CB1B4E1959D5}" type="datetime1">
              <a:rPr lang="id-ID" smtClean="0"/>
              <a:pPr/>
              <a:t>23/11/2015</a:t>
            </a:fld>
            <a:endParaRPr lang="id-ID"/>
          </a:p>
        </p:txBody>
      </p:sp>
      <p:sp>
        <p:nvSpPr>
          <p:cNvPr id="6" name="Footer Placeholder 5"/>
          <p:cNvSpPr>
            <a:spLocks noGrp="1"/>
          </p:cNvSpPr>
          <p:nvPr>
            <p:ph type="ftr" sz="quarter" idx="11"/>
          </p:nvPr>
        </p:nvSpPr>
        <p:spPr/>
        <p:txBody>
          <a:bodyPr/>
          <a:lstStyle/>
          <a:p>
            <a:r>
              <a:rPr lang="id-ID" smtClean="0"/>
              <a:t>Pendekatan aplikasi WEB</a:t>
            </a:r>
            <a:endParaRPr lang="id-ID"/>
          </a:p>
        </p:txBody>
      </p:sp>
      <p:sp>
        <p:nvSpPr>
          <p:cNvPr id="7" name="Slide Number Placeholder 6"/>
          <p:cNvSpPr>
            <a:spLocks noGrp="1"/>
          </p:cNvSpPr>
          <p:nvPr>
            <p:ph type="sldNum" sz="quarter" idx="12"/>
          </p:nvPr>
        </p:nvSpPr>
        <p:spPr/>
        <p:txBody>
          <a:bodyPr/>
          <a:lstStyle/>
          <a:p>
            <a:fld id="{E0D4E7A9-E0C1-4440-89A1-3CCE0E35DC23}" type="slidenum">
              <a:rPr lang="id-ID" smtClean="0"/>
              <a:pPr/>
              <a:t>‹#›</a:t>
            </a:fld>
            <a:endParaRPr lang="id-ID"/>
          </a:p>
        </p:txBody>
      </p:sp>
    </p:spTree>
    <p:extLst>
      <p:ext uri="{BB962C8B-B14F-4D97-AF65-F5344CB8AC3E}">
        <p14:creationId xmlns:p14="http://schemas.microsoft.com/office/powerpoint/2010/main" val="83777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57295B-7634-45E5-8896-10F184547ECE}" type="datetime1">
              <a:rPr lang="id-ID" smtClean="0"/>
              <a:pPr/>
              <a:t>23/11/2015</a:t>
            </a:fld>
            <a:endParaRPr lang="id-ID"/>
          </a:p>
        </p:txBody>
      </p:sp>
      <p:sp>
        <p:nvSpPr>
          <p:cNvPr id="8" name="Footer Placeholder 7"/>
          <p:cNvSpPr>
            <a:spLocks noGrp="1"/>
          </p:cNvSpPr>
          <p:nvPr>
            <p:ph type="ftr" sz="quarter" idx="11"/>
          </p:nvPr>
        </p:nvSpPr>
        <p:spPr/>
        <p:txBody>
          <a:bodyPr/>
          <a:lstStyle/>
          <a:p>
            <a:r>
              <a:rPr lang="id-ID" smtClean="0"/>
              <a:t>Pendekatan aplikasi WEB</a:t>
            </a:r>
            <a:endParaRPr lang="id-ID"/>
          </a:p>
        </p:txBody>
      </p:sp>
      <p:sp>
        <p:nvSpPr>
          <p:cNvPr id="9" name="Slide Number Placeholder 8"/>
          <p:cNvSpPr>
            <a:spLocks noGrp="1"/>
          </p:cNvSpPr>
          <p:nvPr>
            <p:ph type="sldNum" sz="quarter" idx="12"/>
          </p:nvPr>
        </p:nvSpPr>
        <p:spPr/>
        <p:txBody>
          <a:bodyPr/>
          <a:lstStyle/>
          <a:p>
            <a:fld id="{E0D4E7A9-E0C1-4440-89A1-3CCE0E35DC23}" type="slidenum">
              <a:rPr lang="id-ID" smtClean="0"/>
              <a:pPr/>
              <a:t>‹#›</a:t>
            </a:fld>
            <a:endParaRPr lang="id-ID"/>
          </a:p>
        </p:txBody>
      </p:sp>
    </p:spTree>
    <p:extLst>
      <p:ext uri="{BB962C8B-B14F-4D97-AF65-F5344CB8AC3E}">
        <p14:creationId xmlns:p14="http://schemas.microsoft.com/office/powerpoint/2010/main" val="51763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07B4E6-FF21-4BC9-8A89-0736CD6F0D5A}" type="datetime1">
              <a:rPr lang="id-ID" smtClean="0"/>
              <a:pPr/>
              <a:t>23/11/2015</a:t>
            </a:fld>
            <a:endParaRPr lang="id-ID"/>
          </a:p>
        </p:txBody>
      </p:sp>
      <p:sp>
        <p:nvSpPr>
          <p:cNvPr id="4" name="Footer Placeholder 3"/>
          <p:cNvSpPr>
            <a:spLocks noGrp="1"/>
          </p:cNvSpPr>
          <p:nvPr>
            <p:ph type="ftr" sz="quarter" idx="11"/>
          </p:nvPr>
        </p:nvSpPr>
        <p:spPr/>
        <p:txBody>
          <a:bodyPr/>
          <a:lstStyle/>
          <a:p>
            <a:r>
              <a:rPr lang="id-ID" smtClean="0"/>
              <a:t>Pendekatan aplikasi WEB</a:t>
            </a:r>
            <a:endParaRPr lang="id-ID"/>
          </a:p>
        </p:txBody>
      </p:sp>
      <p:sp>
        <p:nvSpPr>
          <p:cNvPr id="5" name="Slide Number Placeholder 4"/>
          <p:cNvSpPr>
            <a:spLocks noGrp="1"/>
          </p:cNvSpPr>
          <p:nvPr>
            <p:ph type="sldNum" sz="quarter" idx="12"/>
          </p:nvPr>
        </p:nvSpPr>
        <p:spPr/>
        <p:txBody>
          <a:bodyPr/>
          <a:lstStyle/>
          <a:p>
            <a:fld id="{E0D4E7A9-E0C1-4440-89A1-3CCE0E35DC23}" type="slidenum">
              <a:rPr lang="id-ID" smtClean="0"/>
              <a:pPr/>
              <a:t>‹#›</a:t>
            </a:fld>
            <a:endParaRPr lang="id-ID"/>
          </a:p>
        </p:txBody>
      </p:sp>
    </p:spTree>
    <p:extLst>
      <p:ext uri="{BB962C8B-B14F-4D97-AF65-F5344CB8AC3E}">
        <p14:creationId xmlns:p14="http://schemas.microsoft.com/office/powerpoint/2010/main" val="158078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2FF2B9C0-C857-475F-9FA0-C44BD6619DAA}" type="datetime1">
              <a:rPr lang="id-ID" smtClean="0"/>
              <a:pPr/>
              <a:t>23/11/2015</a:t>
            </a:fld>
            <a:endParaRPr lang="id-ID"/>
          </a:p>
        </p:txBody>
      </p:sp>
      <p:sp>
        <p:nvSpPr>
          <p:cNvPr id="3" name="Footer Placeholder 2"/>
          <p:cNvSpPr>
            <a:spLocks noGrp="1"/>
          </p:cNvSpPr>
          <p:nvPr>
            <p:ph type="ftr" sz="quarter" idx="11"/>
          </p:nvPr>
        </p:nvSpPr>
        <p:spPr/>
        <p:txBody>
          <a:bodyPr/>
          <a:lstStyle/>
          <a:p>
            <a:r>
              <a:rPr lang="id-ID" smtClean="0"/>
              <a:t>Pendekatan aplikasi WEB</a:t>
            </a:r>
            <a:endParaRPr lang="id-ID"/>
          </a:p>
        </p:txBody>
      </p:sp>
      <p:sp>
        <p:nvSpPr>
          <p:cNvPr id="4" name="Slide Number Placeholder 3"/>
          <p:cNvSpPr>
            <a:spLocks noGrp="1"/>
          </p:cNvSpPr>
          <p:nvPr>
            <p:ph type="sldNum" sz="quarter" idx="12"/>
          </p:nvPr>
        </p:nvSpPr>
        <p:spPr/>
        <p:txBody>
          <a:bodyPr/>
          <a:lstStyle/>
          <a:p>
            <a:fld id="{E0D4E7A9-E0C1-4440-89A1-3CCE0E35DC23}" type="slidenum">
              <a:rPr lang="id-ID" smtClean="0"/>
              <a:pPr/>
              <a:t>‹#›</a:t>
            </a:fld>
            <a:endParaRPr lang="id-ID"/>
          </a:p>
        </p:txBody>
      </p:sp>
    </p:spTree>
    <p:extLst>
      <p:ext uri="{BB962C8B-B14F-4D97-AF65-F5344CB8AC3E}">
        <p14:creationId xmlns:p14="http://schemas.microsoft.com/office/powerpoint/2010/main" val="479930360"/>
      </p:ext>
    </p:extLst>
  </p:cSld>
  <p:clrMapOvr>
    <a:masterClrMapping/>
  </p:clrMapOvr>
  <p:extLst mod="1">
    <p:ext uri="{DCECCB84-F9BA-43D5-87BE-67443E8EF086}">
      <p15:sldGuideLst xmlns:p15="http://schemas.microsoft.com/office/powerpoint/2012/main">
        <p15:guide id="1" pos="5400">
          <p15:clr>
            <a:srgbClr val="FBAE40"/>
          </p15:clr>
        </p15:guide>
        <p15:guide id="2"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5363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2EC964FA-8801-4D4B-92B8-39510A026A70}" type="datetime1">
              <a:rPr lang="id-ID" smtClean="0"/>
              <a:pPr/>
              <a:t>23/11/2015</a:t>
            </a:fld>
            <a:endParaRPr lang="id-ID"/>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r>
              <a:rPr lang="id-ID" smtClean="0"/>
              <a:t>Pendekatan aplikasi WEB</a:t>
            </a:r>
            <a:endParaRPr lang="id-ID"/>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E0D4E7A9-E0C1-4440-89A1-3CCE0E35DC23}" type="slidenum">
              <a:rPr lang="id-ID" smtClean="0"/>
              <a:pPr/>
              <a:t>‹#›</a:t>
            </a:fld>
            <a:endParaRPr lang="id-ID"/>
          </a:p>
        </p:txBody>
      </p:sp>
    </p:spTree>
    <p:extLst>
      <p:ext uri="{BB962C8B-B14F-4D97-AF65-F5344CB8AC3E}">
        <p14:creationId xmlns:p14="http://schemas.microsoft.com/office/powerpoint/2010/main" val="3891689283"/>
      </p:ext>
    </p:extLst>
  </p:cSld>
  <p:clrMapOvr>
    <a:masterClrMapping/>
  </p:clrMapOvr>
  <p:extLst mod="1">
    <p:ext uri="{DCECCB84-F9BA-43D5-87BE-67443E8EF086}">
      <p15:sldGuideLst xmlns:p15="http://schemas.microsoft.com/office/powerpoint/2012/main">
        <p15:guide id="1" pos="5400">
          <p15:clr>
            <a:srgbClr val="FBAE40"/>
          </p15:clr>
        </p15:guide>
        <p15:guide id="2"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5363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C51AE6DA-22F0-45C5-827B-444DE0ADF804}" type="datetime1">
              <a:rPr lang="id-ID" smtClean="0"/>
              <a:pPr/>
              <a:t>23/11/2015</a:t>
            </a:fld>
            <a:endParaRPr lang="id-ID"/>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id-ID" smtClean="0"/>
              <a:t>Pendekatan aplikasi WEB</a:t>
            </a:r>
            <a:endParaRPr lang="id-ID"/>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E0D4E7A9-E0C1-4440-89A1-3CCE0E35DC23}" type="slidenum">
              <a:rPr lang="id-ID" smtClean="0"/>
              <a:pPr/>
              <a:t>‹#›</a:t>
            </a:fld>
            <a:endParaRPr lang="id-ID"/>
          </a:p>
        </p:txBody>
      </p:sp>
    </p:spTree>
    <p:extLst>
      <p:ext uri="{BB962C8B-B14F-4D97-AF65-F5344CB8AC3E}">
        <p14:creationId xmlns:p14="http://schemas.microsoft.com/office/powerpoint/2010/main" val="272266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6C181803-3700-45E4-9AB7-31A40433DF5F}" type="datetime1">
              <a:rPr lang="id-ID" smtClean="0"/>
              <a:pPr/>
              <a:t>23/11/2015</a:t>
            </a:fld>
            <a:endParaRPr lang="id-ID"/>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id-ID" smtClean="0"/>
              <a:t>Pendekatan aplikasi WEB</a:t>
            </a:r>
            <a:endParaRPr lang="id-ID"/>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E0D4E7A9-E0C1-4440-89A1-3CCE0E35DC23}" type="slidenum">
              <a:rPr lang="id-ID" smtClean="0"/>
              <a:pPr/>
              <a:t>‹#›</a:t>
            </a:fld>
            <a:endParaRPr lang="id-ID"/>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473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6" orient="horz" pos="2160">
          <p15:clr>
            <a:srgbClr val="F26B43"/>
          </p15:clr>
        </p15:guide>
        <p15:guide id="7" pos="1386">
          <p15:clr>
            <a:srgbClr val="F26B43"/>
          </p15:clr>
        </p15:guide>
        <p15:guide id="8" orient="horz" pos="3960">
          <p15:clr>
            <a:srgbClr val="F26B43"/>
          </p15:clr>
        </p15:guide>
        <p15:guide id="9" orient="horz" pos="1536">
          <p15:clr>
            <a:srgbClr val="F26B43"/>
          </p15:clr>
        </p15:guide>
        <p15:guide id="10" orient="horz" pos="3840">
          <p15:clr>
            <a:srgbClr val="F26B43"/>
          </p15:clr>
        </p15:guide>
        <p15:guide id="11" pos="3312">
          <p15:clr>
            <a:srgbClr val="F26B43"/>
          </p15:clr>
        </p15:guide>
        <p15:guide id="12" pos="3600">
          <p15:clr>
            <a:srgbClr val="F26B43"/>
          </p15:clr>
        </p15:guide>
        <p15:guide id="13" orient="horz" pos="360">
          <p15:clr>
            <a:srgbClr val="F26B43"/>
          </p15:clr>
        </p15:guide>
        <p15:guide id="14" pos="5526">
          <p15:clr>
            <a:srgbClr val="F26B43"/>
          </p15:clr>
        </p15:guide>
        <p15:guide id="15" pos="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056" y="283186"/>
            <a:ext cx="5697780" cy="5654586"/>
          </a:xfrm>
        </p:spPr>
        <p:style>
          <a:lnRef idx="2">
            <a:schemeClr val="dk1"/>
          </a:lnRef>
          <a:fillRef idx="1">
            <a:schemeClr val="lt1"/>
          </a:fillRef>
          <a:effectRef idx="0">
            <a:schemeClr val="dk1"/>
          </a:effectRef>
          <a:fontRef idx="minor">
            <a:schemeClr val="dk1"/>
          </a:fontRef>
        </p:style>
        <p:txBody>
          <a:bodyPr>
            <a:normAutofit/>
          </a:bodyPr>
          <a:lstStyle/>
          <a:p>
            <a:pPr algn="ctr">
              <a:buNone/>
            </a:pPr>
            <a:r>
              <a:rPr lang="id-ID" dirty="0" smtClean="0">
                <a:ln w="18415" cmpd="sng">
                  <a:solidFill>
                    <a:srgbClr val="FFFFFF"/>
                  </a:solidFill>
                  <a:prstDash val="solid"/>
                </a:ln>
                <a:solidFill>
                  <a:schemeClr val="accent2">
                    <a:lumMod val="50000"/>
                  </a:schemeClr>
                </a:solidFill>
                <a:effectLst>
                  <a:glow rad="101600">
                    <a:schemeClr val="tx1">
                      <a:alpha val="60000"/>
                    </a:schemeClr>
                  </a:glow>
                  <a:outerShdw blurRad="63500" dir="3600000" algn="tl" rotWithShape="0">
                    <a:srgbClr val="000000">
                      <a:alpha val="70000"/>
                    </a:srgbClr>
                  </a:outerShdw>
                </a:effectLst>
              </a:rPr>
              <a:t>PENDEKATAN PADA PENGEMBANGAN APLIKASI WEB</a:t>
            </a:r>
          </a:p>
          <a:p>
            <a:pPr>
              <a:buNone/>
            </a:pPr>
            <a:endParaRPr lang="id-ID" b="1" dirty="0" smtClean="0">
              <a:ln w="10541" cmpd="sng">
                <a:solidFill>
                  <a:schemeClr val="accent1">
                    <a:shade val="88000"/>
                    <a:satMod val="110000"/>
                  </a:schemeClr>
                </a:solidFill>
                <a:prstDash val="solid"/>
              </a:ln>
              <a:solidFill>
                <a:schemeClr val="accent2">
                  <a:lumMod val="50000"/>
                </a:schemeClr>
              </a:solidFill>
            </a:endParaRPr>
          </a:p>
          <a:p>
            <a:r>
              <a:rPr lang="id-ID" sz="1800" b="1" dirty="0" smtClean="0">
                <a:ln w="10541" cmpd="sng">
                  <a:solidFill>
                    <a:schemeClr val="accent1">
                      <a:shade val="88000"/>
                      <a:satMod val="110000"/>
                    </a:schemeClr>
                  </a:solidFill>
                  <a:prstDash val="solid"/>
                </a:ln>
                <a:solidFill>
                  <a:schemeClr val="accent2">
                    <a:lumMod val="50000"/>
                  </a:schemeClr>
                </a:solidFill>
              </a:rPr>
              <a:t>PENDEKATAN PROGRAMATIC</a:t>
            </a:r>
          </a:p>
          <a:p>
            <a:r>
              <a:rPr lang="id-ID" sz="1800" b="1" dirty="0" smtClean="0">
                <a:ln w="10541" cmpd="sng">
                  <a:solidFill>
                    <a:schemeClr val="accent1">
                      <a:shade val="88000"/>
                      <a:satMod val="110000"/>
                    </a:schemeClr>
                  </a:solidFill>
                  <a:prstDash val="solid"/>
                </a:ln>
                <a:solidFill>
                  <a:schemeClr val="accent2">
                    <a:lumMod val="50000"/>
                  </a:schemeClr>
                </a:solidFill>
              </a:rPr>
              <a:t>PENDEKATAN TEMPLATE</a:t>
            </a:r>
          </a:p>
          <a:p>
            <a:r>
              <a:rPr lang="id-ID" sz="1800" b="1" dirty="0" smtClean="0">
                <a:ln w="10541" cmpd="sng">
                  <a:solidFill>
                    <a:schemeClr val="accent1">
                      <a:shade val="88000"/>
                      <a:satMod val="110000"/>
                    </a:schemeClr>
                  </a:solidFill>
                  <a:prstDash val="solid"/>
                </a:ln>
                <a:solidFill>
                  <a:schemeClr val="accent2">
                    <a:lumMod val="50000"/>
                  </a:schemeClr>
                </a:solidFill>
              </a:rPr>
              <a:t> PENDEKATAN HYBRID</a:t>
            </a:r>
          </a:p>
          <a:p>
            <a:r>
              <a:rPr lang="id-ID" sz="1800" b="1" dirty="0">
                <a:ln w="10541" cmpd="sng">
                  <a:solidFill>
                    <a:schemeClr val="accent1">
                      <a:shade val="88000"/>
                      <a:satMod val="110000"/>
                    </a:schemeClr>
                  </a:solidFill>
                  <a:prstDash val="solid"/>
                </a:ln>
                <a:solidFill>
                  <a:schemeClr val="accent2">
                    <a:lumMod val="50000"/>
                  </a:schemeClr>
                </a:solidFill>
              </a:rPr>
              <a:t> </a:t>
            </a:r>
            <a:r>
              <a:rPr lang="id-ID" sz="1800" b="1" dirty="0" smtClean="0">
                <a:ln w="10541" cmpd="sng">
                  <a:solidFill>
                    <a:schemeClr val="accent1">
                      <a:shade val="88000"/>
                      <a:satMod val="110000"/>
                    </a:schemeClr>
                  </a:solidFill>
                  <a:prstDash val="solid"/>
                </a:ln>
                <a:solidFill>
                  <a:schemeClr val="accent2">
                    <a:lumMod val="50000"/>
                  </a:schemeClr>
                </a:solidFill>
              </a:rPr>
              <a:t>PEMISAHAN KONTEN DARI PENYAJIAN</a:t>
            </a:r>
          </a:p>
          <a:p>
            <a:r>
              <a:rPr lang="id-ID" sz="1800" b="1" dirty="0">
                <a:ln w="10541" cmpd="sng">
                  <a:solidFill>
                    <a:schemeClr val="accent1">
                      <a:shade val="88000"/>
                      <a:satMod val="110000"/>
                    </a:schemeClr>
                  </a:solidFill>
                  <a:prstDash val="solid"/>
                </a:ln>
                <a:solidFill>
                  <a:schemeClr val="accent2">
                    <a:lumMod val="50000"/>
                  </a:schemeClr>
                </a:solidFill>
              </a:rPr>
              <a:t> </a:t>
            </a:r>
            <a:r>
              <a:rPr lang="id-ID" sz="1800" b="1" dirty="0" smtClean="0">
                <a:ln w="10541" cmpd="sng">
                  <a:solidFill>
                    <a:schemeClr val="accent1">
                      <a:shade val="88000"/>
                      <a:satMod val="110000"/>
                    </a:schemeClr>
                  </a:solidFill>
                  <a:prstDash val="solid"/>
                </a:ln>
                <a:solidFill>
                  <a:schemeClr val="accent2">
                    <a:lumMod val="50000"/>
                  </a:schemeClr>
                </a:solidFill>
              </a:rPr>
              <a:t>FRAMEWORK : PENDEKATAN MVC</a:t>
            </a:r>
          </a:p>
          <a:p>
            <a:r>
              <a:rPr lang="id-ID" sz="1800" b="1" dirty="0">
                <a:ln w="10541" cmpd="sng">
                  <a:solidFill>
                    <a:schemeClr val="accent1">
                      <a:shade val="88000"/>
                      <a:satMod val="110000"/>
                    </a:schemeClr>
                  </a:solidFill>
                  <a:prstDash val="solid"/>
                </a:ln>
                <a:solidFill>
                  <a:schemeClr val="accent2">
                    <a:lumMod val="50000"/>
                  </a:schemeClr>
                </a:solidFill>
              </a:rPr>
              <a:t> </a:t>
            </a:r>
            <a:r>
              <a:rPr lang="id-ID" sz="1800" b="1" dirty="0" smtClean="0">
                <a:ln w="10541" cmpd="sng">
                  <a:solidFill>
                    <a:schemeClr val="accent1">
                      <a:shade val="88000"/>
                      <a:satMod val="110000"/>
                    </a:schemeClr>
                  </a:solidFill>
                  <a:prstDash val="solid"/>
                </a:ln>
                <a:solidFill>
                  <a:schemeClr val="accent2">
                    <a:lumMod val="50000"/>
                  </a:schemeClr>
                </a:solidFill>
              </a:rPr>
              <a:t>FRAMEWORK : PENDEKATAN XML BASED</a:t>
            </a:r>
          </a:p>
          <a:p>
            <a:endParaRPr lang="id-ID" sz="1800" b="1" dirty="0">
              <a:ln w="10541" cmpd="sng">
                <a:solidFill>
                  <a:schemeClr val="accent1">
                    <a:shade val="88000"/>
                    <a:satMod val="110000"/>
                  </a:schemeClr>
                </a:solidFill>
                <a:prstDash val="solid"/>
              </a:ln>
              <a:solidFill>
                <a:schemeClr val="accent2">
                  <a:lumMod val="50000"/>
                </a:schemeClr>
              </a:solidFill>
            </a:endParaRPr>
          </a:p>
          <a:p>
            <a:pPr>
              <a:buNone/>
            </a:pPr>
            <a:r>
              <a:rPr lang="id-ID" sz="1800" b="1" dirty="0" smtClean="0">
                <a:ln w="10541" cmpd="sng">
                  <a:solidFill>
                    <a:schemeClr val="accent1">
                      <a:shade val="88000"/>
                      <a:satMod val="110000"/>
                    </a:schemeClr>
                  </a:solidFill>
                  <a:prstDash val="solid"/>
                </a:ln>
                <a:solidFill>
                  <a:schemeClr val="accent2">
                    <a:lumMod val="50000"/>
                  </a:schemeClr>
                </a:solidFill>
              </a:rPr>
              <a:t>                              ---- :: ----</a:t>
            </a:r>
            <a:endParaRPr lang="id-ID" sz="1800" b="1" dirty="0">
              <a:ln w="10541" cmpd="sng">
                <a:solidFill>
                  <a:schemeClr val="accent1">
                    <a:shade val="88000"/>
                    <a:satMod val="110000"/>
                  </a:schemeClr>
                </a:solidFill>
                <a:prstDash val="solid"/>
              </a:ln>
              <a:solidFill>
                <a:schemeClr val="accent2">
                  <a:lumMod val="50000"/>
                </a:schemeClr>
              </a:solidFill>
            </a:endParaRPr>
          </a:p>
          <a:p>
            <a:pPr>
              <a:buNone/>
            </a:pPr>
            <a:endParaRPr lang="id-ID" sz="1800" dirty="0">
              <a:solidFill>
                <a:schemeClr val="accent2">
                  <a:lumMod val="50000"/>
                </a:schemeClr>
              </a:solidFill>
            </a:endParaRPr>
          </a:p>
        </p:txBody>
      </p:sp>
      <p:sp>
        <p:nvSpPr>
          <p:cNvPr id="6" name="Footer Placeholder 5"/>
          <p:cNvSpPr>
            <a:spLocks noGrp="1"/>
          </p:cNvSpPr>
          <p:nvPr>
            <p:ph type="ftr" sz="quarter" idx="11"/>
          </p:nvPr>
        </p:nvSpPr>
        <p:spPr/>
        <p:txBody>
          <a:bodyPr/>
          <a:lstStyle/>
          <a:p>
            <a:r>
              <a:rPr lang="id-ID" smtClean="0"/>
              <a:t>Pendekatan aplikasi WEB</a:t>
            </a:r>
            <a:endParaRPr lang="id-ID"/>
          </a:p>
        </p:txBody>
      </p:sp>
      <p:sp>
        <p:nvSpPr>
          <p:cNvPr id="5" name="Slide Number Placeholder 4"/>
          <p:cNvSpPr>
            <a:spLocks noGrp="1"/>
          </p:cNvSpPr>
          <p:nvPr>
            <p:ph type="sldNum" sz="quarter" idx="12"/>
          </p:nvPr>
        </p:nvSpPr>
        <p:spPr/>
        <p:txBody>
          <a:bodyPr/>
          <a:lstStyle/>
          <a:p>
            <a:fld id="{E0D4E7A9-E0C1-4440-89A1-3CCE0E35DC23}" type="slidenum">
              <a:rPr lang="id-ID" smtClean="0"/>
              <a:pPr/>
              <a:t>1</a:t>
            </a:fld>
            <a:endParaRPr lang="id-ID"/>
          </a:p>
        </p:txBody>
      </p:sp>
      <p:sp>
        <p:nvSpPr>
          <p:cNvPr id="8" name="Title 7"/>
          <p:cNvSpPr>
            <a:spLocks noGrp="1"/>
          </p:cNvSpPr>
          <p:nvPr>
            <p:ph type="title"/>
          </p:nvPr>
        </p:nvSpPr>
        <p:spPr>
          <a:xfrm>
            <a:off x="4883731" y="4963702"/>
            <a:ext cx="4265592" cy="1687924"/>
          </a:xfrm>
        </p:spPr>
        <p:txBody>
          <a:bodyPr/>
          <a:lstStyle/>
          <a:p>
            <a:r>
              <a:rPr lang="id-ID" dirty="0" smtClean="0"/>
              <a:t>Siti Asmiatun, M.Kom</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p:spPr>
        <p:style>
          <a:lnRef idx="1">
            <a:schemeClr val="accent2"/>
          </a:lnRef>
          <a:fillRef idx="2">
            <a:schemeClr val="accent2"/>
          </a:fillRef>
          <a:effectRef idx="1">
            <a:schemeClr val="accent2"/>
          </a:effectRef>
          <a:fontRef idx="minor">
            <a:schemeClr val="dk1"/>
          </a:fontRef>
        </p:style>
        <p:txBody>
          <a:bodyPr anchor="ctr">
            <a:normAutofit/>
          </a:bodyPr>
          <a:lstStyle/>
          <a:p>
            <a:pPr algn="ctr"/>
            <a:r>
              <a:rPr lang="id-ID" sz="2800" b="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PHP</a:t>
            </a:r>
            <a:endParaRPr lang="id-ID" sz="2800" b="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algn="ctr">
              <a:buNone/>
            </a:pPr>
            <a:endParaRPr lang="id-ID" sz="240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a:p>
            <a:pPr algn="just"/>
            <a:r>
              <a:rPr lang="en-US" sz="2400" dirty="0"/>
              <a:t>PHP: Hypertext Preprocessor </a:t>
            </a:r>
            <a:r>
              <a:rPr lang="en-US" sz="2400" dirty="0" err="1"/>
              <a:t>adalah</a:t>
            </a:r>
            <a:r>
              <a:rPr lang="en-US" sz="2400" dirty="0"/>
              <a:t> </a:t>
            </a:r>
            <a:r>
              <a:rPr lang="en-US" sz="2400" dirty="0" err="1"/>
              <a:t>bahasa</a:t>
            </a:r>
            <a:r>
              <a:rPr lang="en-US" sz="2400" dirty="0"/>
              <a:t> </a:t>
            </a:r>
            <a:r>
              <a:rPr lang="en-US" sz="2400" dirty="0" err="1"/>
              <a:t>skrip</a:t>
            </a:r>
            <a:r>
              <a:rPr lang="en-US" sz="2400" dirty="0"/>
              <a:t> yang </a:t>
            </a:r>
            <a:r>
              <a:rPr lang="en-US" sz="2400" dirty="0" err="1"/>
              <a:t>dapat</a:t>
            </a:r>
            <a:r>
              <a:rPr lang="en-US" sz="2400" dirty="0"/>
              <a:t> </a:t>
            </a:r>
            <a:r>
              <a:rPr lang="en-US" sz="2400" dirty="0" err="1"/>
              <a:t>ditanamkan</a:t>
            </a:r>
            <a:r>
              <a:rPr lang="en-US" sz="2400" dirty="0"/>
              <a:t> </a:t>
            </a:r>
            <a:r>
              <a:rPr lang="en-US" sz="2400" dirty="0" err="1"/>
              <a:t>atau</a:t>
            </a:r>
            <a:r>
              <a:rPr lang="en-US" sz="2400" dirty="0"/>
              <a:t> </a:t>
            </a:r>
            <a:r>
              <a:rPr lang="en-US" sz="2400" dirty="0" err="1"/>
              <a:t>disisipkan</a:t>
            </a:r>
            <a:r>
              <a:rPr lang="en-US" sz="2400" dirty="0"/>
              <a:t> </a:t>
            </a:r>
            <a:r>
              <a:rPr lang="en-US" sz="2400" dirty="0" err="1"/>
              <a:t>ke</a:t>
            </a:r>
            <a:r>
              <a:rPr lang="en-US" sz="2400" dirty="0"/>
              <a:t> </a:t>
            </a:r>
            <a:r>
              <a:rPr lang="en-US" sz="2400" dirty="0" err="1"/>
              <a:t>dalam</a:t>
            </a:r>
            <a:r>
              <a:rPr lang="en-US" sz="2400" dirty="0"/>
              <a:t> HTML. PHP </a:t>
            </a:r>
            <a:r>
              <a:rPr lang="en-US" sz="2400" dirty="0" err="1"/>
              <a:t>banyak</a:t>
            </a:r>
            <a:r>
              <a:rPr lang="en-US" sz="2400" dirty="0"/>
              <a:t> </a:t>
            </a:r>
            <a:r>
              <a:rPr lang="en-US" sz="2400" dirty="0" err="1"/>
              <a:t>dipakai</a:t>
            </a:r>
            <a:r>
              <a:rPr lang="en-US" sz="2400" dirty="0"/>
              <a:t> </a:t>
            </a:r>
            <a:r>
              <a:rPr lang="en-US" sz="2400" dirty="0" err="1"/>
              <a:t>untuk</a:t>
            </a:r>
            <a:r>
              <a:rPr lang="en-US" sz="2400" dirty="0"/>
              <a:t> </a:t>
            </a:r>
            <a:r>
              <a:rPr lang="en-US" sz="2400" dirty="0" err="1"/>
              <a:t>memrogram</a:t>
            </a:r>
            <a:r>
              <a:rPr lang="en-US" sz="2400" dirty="0"/>
              <a:t> situs web </a:t>
            </a:r>
            <a:r>
              <a:rPr lang="en-US" sz="2400" dirty="0" err="1"/>
              <a:t>dinamis</a:t>
            </a:r>
            <a:r>
              <a:rPr lang="en-US" sz="2400" dirty="0"/>
              <a:t>. PHP </a:t>
            </a:r>
            <a:r>
              <a:rPr lang="en-US" sz="2400" dirty="0" err="1"/>
              <a:t>dapat</a:t>
            </a:r>
            <a:r>
              <a:rPr lang="en-US" sz="2400" dirty="0"/>
              <a:t> </a:t>
            </a:r>
            <a:r>
              <a:rPr lang="en-US" sz="2400" dirty="0" err="1"/>
              <a:t>digunakan</a:t>
            </a:r>
            <a:r>
              <a:rPr lang="en-US" sz="2400" dirty="0"/>
              <a:t> </a:t>
            </a:r>
            <a:r>
              <a:rPr lang="en-US" sz="2400" dirty="0" err="1"/>
              <a:t>untuk</a:t>
            </a:r>
            <a:r>
              <a:rPr lang="en-US" sz="2400" dirty="0"/>
              <a:t> </a:t>
            </a:r>
            <a:r>
              <a:rPr lang="en-US" sz="2400" dirty="0" err="1"/>
              <a:t>membangun</a:t>
            </a:r>
            <a:r>
              <a:rPr lang="en-US" sz="2400" dirty="0"/>
              <a:t> </a:t>
            </a:r>
            <a:r>
              <a:rPr lang="en-US" sz="2400" dirty="0" err="1"/>
              <a:t>sebuah</a:t>
            </a:r>
            <a:r>
              <a:rPr lang="en-US" sz="2400" dirty="0"/>
              <a:t> CMS.</a:t>
            </a:r>
          </a:p>
          <a:p>
            <a:pPr marL="82296" indent="0">
              <a:buNone/>
            </a:pPr>
            <a:r>
              <a:rPr lang="id-ID" sz="2400" dirty="0" smtClean="0"/>
              <a:t>Contoh PHP</a:t>
            </a:r>
          </a:p>
          <a:p>
            <a:pPr marL="82296" indent="0">
              <a:buNone/>
            </a:pPr>
            <a:r>
              <a:rPr lang="en-US" sz="2400" dirty="0" smtClean="0"/>
              <a:t>&lt;?</a:t>
            </a:r>
            <a:r>
              <a:rPr lang="en-US" sz="2400" dirty="0" err="1"/>
              <a:t>php</a:t>
            </a:r>
            <a:endParaRPr lang="en-US" sz="2400" dirty="0"/>
          </a:p>
          <a:p>
            <a:pPr marL="82296" indent="0">
              <a:buNone/>
            </a:pPr>
            <a:r>
              <a:rPr lang="en-US" sz="2400" dirty="0"/>
              <a:t>    echo "Hello World";</a:t>
            </a:r>
          </a:p>
          <a:p>
            <a:pPr marL="82296" indent="0">
              <a:buNone/>
            </a:pPr>
            <a:r>
              <a:rPr lang="en-US" sz="2400" dirty="0"/>
              <a:t>?&gt;</a:t>
            </a:r>
          </a:p>
          <a:p>
            <a:pPr>
              <a:buNone/>
            </a:pPr>
            <a:endParaRPr lang="id-ID" sz="2400" dirty="0" smtClean="0"/>
          </a:p>
        </p:txBody>
      </p:sp>
      <p:sp>
        <p:nvSpPr>
          <p:cNvPr id="6" name="Footer Placeholder 5"/>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512" y="214290"/>
            <a:ext cx="4289272" cy="428628"/>
          </a:xfr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id-ID" dirty="0" smtClean="0"/>
              <a:t>ACTIVE SERVER PAGES (ASP)</a:t>
            </a:r>
            <a:endParaRPr lang="id-ID" dirty="0"/>
          </a:p>
        </p:txBody>
      </p:sp>
      <p:sp>
        <p:nvSpPr>
          <p:cNvPr id="4" name="Content Placeholder 3"/>
          <p:cNvSpPr>
            <a:spLocks noGrp="1"/>
          </p:cNvSpPr>
          <p:nvPr>
            <p:ph sz="half" idx="2"/>
          </p:nvPr>
        </p:nvSpPr>
        <p:spPr>
          <a:xfrm>
            <a:off x="179512" y="714356"/>
            <a:ext cx="4317876" cy="5929354"/>
          </a:xfrm>
        </p:spPr>
        <p:style>
          <a:lnRef idx="2">
            <a:schemeClr val="accent1"/>
          </a:lnRef>
          <a:fillRef idx="1">
            <a:schemeClr val="lt1"/>
          </a:fillRef>
          <a:effectRef idx="0">
            <a:schemeClr val="accent1"/>
          </a:effectRef>
          <a:fontRef idx="minor">
            <a:schemeClr val="dk1"/>
          </a:fontRef>
        </p:style>
        <p:txBody>
          <a:bodyPr>
            <a:normAutofit/>
          </a:bodyPr>
          <a:lstStyle/>
          <a:p>
            <a:r>
              <a:rPr lang="en-US" sz="1800" smtClean="0"/>
              <a:t>Active Server Pages atau disingkat ASP adalah salah satu bahasa pemrograman web untuk menciptakan halaman web yang dinamis.</a:t>
            </a:r>
          </a:p>
          <a:p>
            <a:pPr marL="82296" indent="0">
              <a:buNone/>
            </a:pPr>
            <a:endParaRPr lang="en-US" sz="1800" smtClean="0"/>
          </a:p>
          <a:p>
            <a:r>
              <a:rPr lang="en-US" sz="1800" smtClean="0"/>
              <a:t>ASP merupakan salah satu produk teknologi yang disediakan oleh Microsoft. ASP diproses melalui web server dan hasil proses ini menghasilkan HTML yang akan dikirimkan melalui penjelajah web (browser). ASP bekerja pada web server dan merupakan server side scripting.</a:t>
            </a:r>
          </a:p>
          <a:p>
            <a:pPr>
              <a:buNone/>
            </a:pPr>
            <a:r>
              <a:rPr lang="id-ID" sz="1800" smtClean="0"/>
              <a:t>Contoh :</a:t>
            </a:r>
            <a:endParaRPr lang="id-ID" sz="1800" dirty="0"/>
          </a:p>
        </p:txBody>
      </p:sp>
      <p:sp>
        <p:nvSpPr>
          <p:cNvPr id="5" name="Text Placeholder 4"/>
          <p:cNvSpPr>
            <a:spLocks noGrp="1"/>
          </p:cNvSpPr>
          <p:nvPr>
            <p:ph type="body" sz="quarter" idx="3"/>
          </p:nvPr>
        </p:nvSpPr>
        <p:spPr>
          <a:xfrm>
            <a:off x="4651748" y="214290"/>
            <a:ext cx="4384748" cy="4286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id-ID" dirty="0" smtClean="0"/>
              <a:t>JAVA SERVER PAGES (JSP)</a:t>
            </a:r>
            <a:endParaRPr lang="id-ID" dirty="0"/>
          </a:p>
        </p:txBody>
      </p:sp>
      <p:sp>
        <p:nvSpPr>
          <p:cNvPr id="6" name="Content Placeholder 5"/>
          <p:cNvSpPr>
            <a:spLocks noGrp="1"/>
          </p:cNvSpPr>
          <p:nvPr>
            <p:ph sz="quarter" idx="4"/>
          </p:nvPr>
        </p:nvSpPr>
        <p:spPr>
          <a:xfrm>
            <a:off x="4651748" y="714356"/>
            <a:ext cx="4384748" cy="5929354"/>
          </a:xfrm>
        </p:spPr>
        <p:style>
          <a:lnRef idx="2">
            <a:schemeClr val="accent1"/>
          </a:lnRef>
          <a:fillRef idx="1">
            <a:schemeClr val="lt1"/>
          </a:fillRef>
          <a:effectRef idx="0">
            <a:schemeClr val="accent1"/>
          </a:effectRef>
          <a:fontRef idx="minor">
            <a:schemeClr val="dk1"/>
          </a:fontRef>
        </p:style>
        <p:txBody>
          <a:bodyPr>
            <a:normAutofit/>
          </a:bodyPr>
          <a:lstStyle/>
          <a:p>
            <a:r>
              <a:rPr lang="en-US" sz="1800" dirty="0"/>
              <a:t>JSP (Java Server Page) </a:t>
            </a:r>
            <a:r>
              <a:rPr lang="en-US" sz="1800" dirty="0" err="1"/>
              <a:t>ialah</a:t>
            </a:r>
            <a:r>
              <a:rPr lang="en-US" sz="1800" dirty="0"/>
              <a:t> </a:t>
            </a:r>
            <a:r>
              <a:rPr lang="en-US" sz="1800" dirty="0" err="1"/>
              <a:t>teknologi</a:t>
            </a:r>
            <a:r>
              <a:rPr lang="en-US" sz="1800" dirty="0"/>
              <a:t> </a:t>
            </a:r>
            <a:r>
              <a:rPr lang="en-US" sz="1800" dirty="0" err="1"/>
              <a:t>untuk</a:t>
            </a:r>
            <a:r>
              <a:rPr lang="en-US" sz="1800" dirty="0"/>
              <a:t> </a:t>
            </a:r>
            <a:r>
              <a:rPr lang="en-US" sz="1800" dirty="0" err="1"/>
              <a:t>mengontrol</a:t>
            </a:r>
            <a:r>
              <a:rPr lang="en-US" sz="1800" dirty="0"/>
              <a:t> </a:t>
            </a:r>
            <a:r>
              <a:rPr lang="en-US" sz="1800" dirty="0" err="1"/>
              <a:t>isi</a:t>
            </a:r>
            <a:r>
              <a:rPr lang="en-US" sz="1800" dirty="0"/>
              <a:t> </a:t>
            </a:r>
            <a:r>
              <a:rPr lang="en-US" sz="1800" dirty="0" err="1"/>
              <a:t>atau</a:t>
            </a:r>
            <a:r>
              <a:rPr lang="en-US" sz="1800" dirty="0"/>
              <a:t> </a:t>
            </a:r>
            <a:r>
              <a:rPr lang="en-US" sz="1800" dirty="0" err="1"/>
              <a:t>tampilan</a:t>
            </a:r>
            <a:r>
              <a:rPr lang="en-US" sz="1800" dirty="0"/>
              <a:t> </a:t>
            </a:r>
            <a:r>
              <a:rPr lang="en-US" sz="1800" dirty="0" err="1"/>
              <a:t>halaman</a:t>
            </a:r>
            <a:r>
              <a:rPr lang="en-US" sz="1800" dirty="0"/>
              <a:t> Web </a:t>
            </a:r>
            <a:r>
              <a:rPr lang="en-US" sz="1800" dirty="0" err="1"/>
              <a:t>melalui</a:t>
            </a:r>
            <a:r>
              <a:rPr lang="en-US" sz="1800" dirty="0"/>
              <a:t> </a:t>
            </a:r>
            <a:r>
              <a:rPr lang="en-US" sz="1800" dirty="0" err="1"/>
              <a:t>penggunaan</a:t>
            </a:r>
            <a:r>
              <a:rPr lang="en-US" sz="1800" dirty="0"/>
              <a:t> servlet, program </a:t>
            </a:r>
            <a:r>
              <a:rPr lang="en-US" sz="1800" dirty="0" err="1"/>
              <a:t>kecil</a:t>
            </a:r>
            <a:r>
              <a:rPr lang="en-US" sz="1800" dirty="0"/>
              <a:t> yang </a:t>
            </a:r>
            <a:r>
              <a:rPr lang="en-US" sz="1800" dirty="0" err="1"/>
              <a:t>dijalankan</a:t>
            </a:r>
            <a:r>
              <a:rPr lang="en-US" sz="1800" dirty="0"/>
              <a:t> di server Web</a:t>
            </a:r>
            <a:r>
              <a:rPr lang="en-US" sz="1800" dirty="0" smtClean="0"/>
              <a:t>.</a:t>
            </a:r>
            <a:endParaRPr lang="en-US" sz="1800" dirty="0"/>
          </a:p>
          <a:p>
            <a:r>
              <a:rPr lang="en-US" sz="1800" dirty="0"/>
              <a:t>Sun Microsystem, </a:t>
            </a:r>
            <a:r>
              <a:rPr lang="en-US" sz="1800" dirty="0" err="1"/>
              <a:t>pembuat</a:t>
            </a:r>
            <a:r>
              <a:rPr lang="en-US" sz="1800" dirty="0"/>
              <a:t> Java, </a:t>
            </a:r>
            <a:r>
              <a:rPr lang="en-US" sz="1800" dirty="0" err="1"/>
              <a:t>mengacu</a:t>
            </a:r>
            <a:r>
              <a:rPr lang="en-US" sz="1800" dirty="0"/>
              <a:t> </a:t>
            </a:r>
            <a:r>
              <a:rPr lang="en-US" sz="1800" dirty="0" err="1"/>
              <a:t>kepada</a:t>
            </a:r>
            <a:r>
              <a:rPr lang="en-US" sz="1800" dirty="0"/>
              <a:t> </a:t>
            </a:r>
            <a:r>
              <a:rPr lang="en-US" sz="1800" dirty="0" err="1"/>
              <a:t>teknologi</a:t>
            </a:r>
            <a:r>
              <a:rPr lang="en-US" sz="1800" dirty="0"/>
              <a:t> JSP </a:t>
            </a:r>
            <a:r>
              <a:rPr lang="en-US" sz="1800" dirty="0" err="1"/>
              <a:t>sebagai</a:t>
            </a:r>
            <a:r>
              <a:rPr lang="en-US" sz="1800" dirty="0"/>
              <a:t> Servlet API (Application Program Interface</a:t>
            </a:r>
            <a:r>
              <a:rPr lang="en-US" sz="1800" dirty="0" smtClean="0"/>
              <a:t>).</a:t>
            </a:r>
            <a:endParaRPr lang="en-US" sz="1800" dirty="0"/>
          </a:p>
          <a:p>
            <a:r>
              <a:rPr lang="en-US" sz="1800" dirty="0" err="1"/>
              <a:t>Halaman</a:t>
            </a:r>
            <a:r>
              <a:rPr lang="en-US" sz="1800" dirty="0"/>
              <a:t> HTML yang </a:t>
            </a:r>
            <a:r>
              <a:rPr lang="en-US" sz="1800" dirty="0" err="1"/>
              <a:t>berisi</a:t>
            </a:r>
            <a:r>
              <a:rPr lang="en-US" sz="1800" dirty="0"/>
              <a:t> link </a:t>
            </a:r>
            <a:r>
              <a:rPr lang="en-US" sz="1800" dirty="0" err="1"/>
              <a:t>ke</a:t>
            </a:r>
            <a:r>
              <a:rPr lang="en-US" sz="1800" dirty="0"/>
              <a:t> servlet Java </a:t>
            </a:r>
            <a:r>
              <a:rPr lang="en-US" sz="1800" dirty="0" err="1"/>
              <a:t>memiliki</a:t>
            </a:r>
            <a:r>
              <a:rPr lang="en-US" sz="1800" dirty="0"/>
              <a:t> </a:t>
            </a:r>
            <a:r>
              <a:rPr lang="en-US" sz="1800" dirty="0" err="1"/>
              <a:t>akhiran</a:t>
            </a:r>
            <a:r>
              <a:rPr lang="en-US" sz="1800" dirty="0"/>
              <a:t> .</a:t>
            </a:r>
            <a:r>
              <a:rPr lang="en-US" sz="1800" dirty="0" err="1"/>
              <a:t>jsp</a:t>
            </a:r>
            <a:r>
              <a:rPr lang="en-US" sz="1800" dirty="0"/>
              <a:t>.</a:t>
            </a:r>
          </a:p>
          <a:p>
            <a:pPr>
              <a:buNone/>
            </a:pPr>
            <a:r>
              <a:rPr lang="id-ID" sz="1800" dirty="0" smtClean="0"/>
              <a:t>Contoh </a:t>
            </a:r>
            <a:r>
              <a:rPr lang="id-ID" sz="1800" dirty="0" smtClean="0"/>
              <a:t>:</a:t>
            </a:r>
            <a:endParaRPr lang="id-ID" sz="1800" dirty="0"/>
          </a:p>
        </p:txBody>
      </p:sp>
      <p:sp>
        <p:nvSpPr>
          <p:cNvPr id="8" name="Footer Placeholder 7"/>
          <p:cNvSpPr>
            <a:spLocks noGrp="1"/>
          </p:cNvSpPr>
          <p:nvPr>
            <p:ph type="ftr" sz="quarter" idx="11"/>
          </p:nvPr>
        </p:nvSpPr>
        <p:spPr/>
        <p:txBody>
          <a:bodyPr/>
          <a:lstStyle/>
          <a:p>
            <a:r>
              <a:rPr lang="id-ID" smtClean="0"/>
              <a:t>Pendekatan aplikasi WEB</a:t>
            </a:r>
            <a:endParaRPr lang="id-ID"/>
          </a:p>
        </p:txBody>
      </p:sp>
      <p:pic>
        <p:nvPicPr>
          <p:cNvPr id="9" name="Picture 8"/>
          <p:cNvPicPr>
            <a:picLocks noChangeAspect="1"/>
          </p:cNvPicPr>
          <p:nvPr/>
        </p:nvPicPr>
        <p:blipFill>
          <a:blip r:embed="rId2"/>
          <a:stretch>
            <a:fillRect/>
          </a:stretch>
        </p:blipFill>
        <p:spPr>
          <a:xfrm>
            <a:off x="5613034" y="4066036"/>
            <a:ext cx="3279445" cy="2506085"/>
          </a:xfrm>
          <a:prstGeom prst="rect">
            <a:avLst/>
          </a:prstGeom>
        </p:spPr>
      </p:pic>
      <p:sp>
        <p:nvSpPr>
          <p:cNvPr id="7" name="Rectangle 6"/>
          <p:cNvSpPr/>
          <p:nvPr/>
        </p:nvSpPr>
        <p:spPr>
          <a:xfrm>
            <a:off x="683568" y="4693889"/>
            <a:ext cx="4572000" cy="1815882"/>
          </a:xfrm>
          <a:prstGeom prst="rect">
            <a:avLst/>
          </a:prstGeom>
        </p:spPr>
        <p:txBody>
          <a:bodyPr>
            <a:spAutoFit/>
          </a:bodyPr>
          <a:lstStyle/>
          <a:p>
            <a:pPr marL="356616" lvl="1" indent="0">
              <a:buNone/>
            </a:pPr>
            <a:r>
              <a:rPr lang="en-US" sz="1400" dirty="0">
                <a:latin typeface="Courier New" pitchFamily="49" charset="0"/>
                <a:cs typeface="Courier New" pitchFamily="49" charset="0"/>
              </a:rPr>
              <a:t>&lt;html&gt;</a:t>
            </a:r>
          </a:p>
          <a:p>
            <a:pPr marL="356616" lvl="1" indent="0">
              <a:buNone/>
            </a:pPr>
            <a:r>
              <a:rPr lang="en-US" sz="1400" dirty="0">
                <a:latin typeface="Courier New" pitchFamily="49" charset="0"/>
                <a:cs typeface="Courier New" pitchFamily="49" charset="0"/>
              </a:rPr>
              <a:t>&lt;body&gt;</a:t>
            </a:r>
          </a:p>
          <a:p>
            <a:pPr marL="356616" lvl="1" indent="0">
              <a:buNone/>
            </a:pPr>
            <a:r>
              <a:rPr lang="en-US" sz="1400" dirty="0">
                <a:latin typeface="Courier New" pitchFamily="49" charset="0"/>
                <a:cs typeface="Courier New" pitchFamily="49" charset="0"/>
              </a:rPr>
              <a:t>&lt;%</a:t>
            </a:r>
          </a:p>
          <a:p>
            <a:pPr marL="603504" lvl="2" indent="0">
              <a:buNone/>
            </a:pPr>
            <a:r>
              <a:rPr lang="en-US" sz="1400" dirty="0" err="1">
                <a:latin typeface="Courier New" pitchFamily="49" charset="0"/>
                <a:cs typeface="Courier New" pitchFamily="49" charset="0"/>
              </a:rPr>
              <a:t>response.write</a:t>
            </a:r>
            <a:r>
              <a:rPr lang="en-US" sz="1400" dirty="0">
                <a:latin typeface="Courier New" pitchFamily="49" charset="0"/>
                <a:cs typeface="Courier New" pitchFamily="49" charset="0"/>
              </a:rPr>
              <a:t>("My first ASP script!")</a:t>
            </a:r>
          </a:p>
          <a:p>
            <a:pPr marL="356616" lvl="1" indent="0">
              <a:buNone/>
            </a:pPr>
            <a:r>
              <a:rPr lang="en-US" sz="1400" dirty="0">
                <a:latin typeface="Courier New" pitchFamily="49" charset="0"/>
                <a:cs typeface="Courier New" pitchFamily="49" charset="0"/>
              </a:rPr>
              <a:t>%&gt;</a:t>
            </a:r>
          </a:p>
          <a:p>
            <a:pPr marL="356616" lvl="1" indent="0">
              <a:buNone/>
            </a:pPr>
            <a:r>
              <a:rPr lang="en-US" sz="1400" dirty="0">
                <a:latin typeface="Courier New" pitchFamily="49" charset="0"/>
                <a:cs typeface="Courier New" pitchFamily="49" charset="0"/>
              </a:rPr>
              <a:t>&lt;/body&gt;</a:t>
            </a:r>
          </a:p>
          <a:p>
            <a:pPr marL="356616" lvl="1" indent="0">
              <a:buNone/>
            </a:pPr>
            <a:r>
              <a:rPr lang="en-US" sz="1400" dirty="0">
                <a:latin typeface="Courier New" pitchFamily="49" charset="0"/>
                <a:cs typeface="Courier New" pitchFamily="49" charset="0"/>
              </a:rPr>
              <a:t>&lt;/html&gt;</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chor="ctr">
            <a:normAutofit/>
          </a:bodyPr>
          <a:lstStyle/>
          <a:p>
            <a:r>
              <a:rPr lang="id-ID" sz="24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Pemisahan konten dari penyajian</a:t>
            </a:r>
            <a:endParaRPr lang="id-ID" sz="24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buNone/>
            </a:pPr>
            <a:r>
              <a:rPr lang="id-ID" sz="2000" dirty="0" smtClean="0"/>
              <a:t>	Akhirnya, tidak ada satu pun pendekatan yang memenuhi salah satu kebutuhan utama framework aplikasi web yang baik, yaitu pemisahan konten yang benar dari penyajian. Kondisi ini seperti </a:t>
            </a:r>
            <a:r>
              <a:rPr lang="id-ID" sz="2000" i="1" dirty="0" smtClean="0"/>
              <a:t>Holy Grail yang dicari-cari</a:t>
            </a:r>
            <a:r>
              <a:rPr lang="id-ID" sz="2000" dirty="0" smtClean="0"/>
              <a:t> oleh berbagai pendekatan pengembangan aplikasi web. Pada dasarnya kondisi ini meringkas pemahaman bahwa</a:t>
            </a:r>
            <a:r>
              <a:rPr lang="id-ID" sz="2000" dirty="0" smtClean="0"/>
              <a:t>:</a:t>
            </a:r>
            <a:endParaRPr lang="id-ID" sz="2000" dirty="0" smtClean="0"/>
          </a:p>
          <a:p>
            <a:pPr marL="457200" indent="-457200">
              <a:buAutoNum type="arabicPeriod"/>
            </a:pPr>
            <a:r>
              <a:rPr lang="id-ID" sz="2000" i="1" dirty="0" smtClean="0"/>
              <a:t>Ada konten atau data (sering disebut model)</a:t>
            </a:r>
          </a:p>
          <a:p>
            <a:pPr marL="457200" indent="-457200">
              <a:buAutoNum type="arabicPeriod"/>
            </a:pPr>
            <a:r>
              <a:rPr lang="id-ID" sz="2000" i="1" dirty="0" smtClean="0"/>
              <a:t>Ada cara yang ditempuh oleh data yang disajikan (sering disebutt view)</a:t>
            </a:r>
          </a:p>
          <a:p>
            <a:pPr marL="457200" indent="-457200">
              <a:buAutoNum type="arabicPeriod"/>
            </a:pPr>
            <a:r>
              <a:rPr lang="id-ID" sz="2000" i="1" dirty="0" smtClean="0"/>
              <a:t>Keduanya merupakan hal yang terpisah.</a:t>
            </a:r>
          </a:p>
        </p:txBody>
      </p:sp>
      <p:sp>
        <p:nvSpPr>
          <p:cNvPr id="6" name="Footer Placeholder 5"/>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Fleksibilitas Aplikasi</a:t>
            </a:r>
            <a:endParaRPr lang="id-ID"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457200" y="1052736"/>
            <a:ext cx="8229600" cy="5054617"/>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id-ID" sz="2400" dirty="0" smtClean="0"/>
              <a:t>	Pada aplikasi web “ wilayah “ adalah konten dan data </a:t>
            </a:r>
            <a:r>
              <a:rPr lang="id-ID" sz="2400" dirty="0" smtClean="0"/>
              <a:t>yang nyata, sedangkan </a:t>
            </a:r>
            <a:r>
              <a:rPr lang="id-ID" sz="2400" dirty="0" smtClean="0"/>
              <a:t>“peta” adalah gambaran (organisasi dan tata letak konten di dalam format yang diinginkan). Konten dapat disajikan dengan banyak cara yang berbeda. Pilihan mode penyajian harus terpisah dari aneka pilihan yang dibuat untuk mengakses data sehingga “wilayah” dapat diwakili seperti semua jenis “peta” bisa dipersonalisasi diberi label bersama ditempelkan atau jika tidak dikostumisasi dalam berbagai cara. </a:t>
            </a:r>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MVC</a:t>
            </a:r>
            <a:endParaRPr lang="id-ID" dirty="0"/>
          </a:p>
        </p:txBody>
      </p:sp>
      <p:sp>
        <p:nvSpPr>
          <p:cNvPr id="4" name="Footer Placeholder 3"/>
          <p:cNvSpPr>
            <a:spLocks noGrp="1"/>
          </p:cNvSpPr>
          <p:nvPr>
            <p:ph type="ftr" sz="quarter" idx="11"/>
          </p:nvPr>
        </p:nvSpPr>
        <p:spPr/>
        <p:txBody>
          <a:bodyPr/>
          <a:lstStyle/>
          <a:p>
            <a:r>
              <a:rPr lang="id-ID" smtClean="0"/>
              <a:t>Pendekatan aplikasi WEB</a:t>
            </a:r>
            <a:endParaRPr lang="id-ID"/>
          </a:p>
        </p:txBody>
      </p:sp>
      <p:sp>
        <p:nvSpPr>
          <p:cNvPr id="5" name="Slide Number Placeholder 4"/>
          <p:cNvSpPr>
            <a:spLocks noGrp="1"/>
          </p:cNvSpPr>
          <p:nvPr>
            <p:ph type="sldNum" sz="quarter" idx="12"/>
          </p:nvPr>
        </p:nvSpPr>
        <p:spPr/>
        <p:txBody>
          <a:bodyPr/>
          <a:lstStyle/>
          <a:p>
            <a:fld id="{E0D4E7A9-E0C1-4440-89A1-3CCE0E35DC23}" type="slidenum">
              <a:rPr lang="id-ID" smtClean="0"/>
              <a:pPr/>
              <a:t>14</a:t>
            </a:fld>
            <a:endParaRPr lang="id-ID"/>
          </a:p>
        </p:txBody>
      </p:sp>
      <p:pic>
        <p:nvPicPr>
          <p:cNvPr id="6" name="Picture 5"/>
          <p:cNvPicPr>
            <a:picLocks noChangeAspect="1"/>
          </p:cNvPicPr>
          <p:nvPr/>
        </p:nvPicPr>
        <p:blipFill>
          <a:blip r:embed="rId2"/>
          <a:stretch>
            <a:fillRect/>
          </a:stretch>
        </p:blipFill>
        <p:spPr>
          <a:xfrm>
            <a:off x="1475656" y="2420888"/>
            <a:ext cx="6065360" cy="3766908"/>
          </a:xfrm>
          <a:prstGeom prst="rect">
            <a:avLst/>
          </a:prstGeom>
        </p:spPr>
      </p:pic>
    </p:spTree>
    <p:extLst>
      <p:ext uri="{BB962C8B-B14F-4D97-AF65-F5344CB8AC3E}">
        <p14:creationId xmlns:p14="http://schemas.microsoft.com/office/powerpoint/2010/main" val="50557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id-ID" sz="3200" dirty="0" smtClean="0"/>
              <a:t>Bagian yang bertanggung jawab untuk modul pemrosesan</a:t>
            </a:r>
            <a:endParaRPr lang="id-ID" sz="3200" dirty="0"/>
          </a:p>
        </p:txBody>
      </p:sp>
      <p:sp>
        <p:nvSpPr>
          <p:cNvPr id="3" name="Content Placeholder 2"/>
          <p:cNvSpPr>
            <a:spLocks noGrp="1"/>
          </p:cNvSpPr>
          <p:nvPr>
            <p:ph idx="1"/>
          </p:nvPr>
        </p:nvSpPr>
        <p:spPr>
          <a:xfrm>
            <a:off x="457200" y="1428736"/>
            <a:ext cx="8229600" cy="5072098"/>
          </a:xfrm>
        </p:spPr>
        <p:style>
          <a:lnRef idx="2">
            <a:schemeClr val="dk1"/>
          </a:lnRef>
          <a:fillRef idx="1">
            <a:schemeClr val="lt1"/>
          </a:fillRef>
          <a:effectRef idx="0">
            <a:schemeClr val="dk1"/>
          </a:effectRef>
          <a:fontRef idx="minor">
            <a:schemeClr val="dk1"/>
          </a:fontRef>
        </p:style>
        <p:txBody>
          <a:bodyPr>
            <a:normAutofit/>
          </a:bodyPr>
          <a:lstStyle/>
          <a:p>
            <a:r>
              <a:rPr lang="id-ID" sz="2000" dirty="0" smtClean="0"/>
              <a:t>pemisahan </a:t>
            </a:r>
            <a:r>
              <a:rPr lang="id-ID" sz="2000" dirty="0" smtClean="0"/>
              <a:t>konten dari penyajian menjadi hal yang kritis, yaitu karena orang orang yang bertanggung jawab untuk dua aspek dari aplikasi mempunyai keahlian dan agenda yang sangat berbeda. </a:t>
            </a:r>
            <a:endParaRPr lang="id-ID" sz="2000" dirty="0" smtClean="0"/>
          </a:p>
          <a:p>
            <a:r>
              <a:rPr lang="id-ID" sz="2000" dirty="0" smtClean="0"/>
              <a:t>Spesialisasi </a:t>
            </a:r>
            <a:r>
              <a:rPr lang="id-ID" sz="2000" dirty="0" smtClean="0"/>
              <a:t>keahlian para perancang halaman terpusat pada bahasa pemformatan seperti HTML tool desain halaman, seperti macromedia dreamweaver dan Microsoft Frontpage, dan mungkin XML dengan XSLT, mereka bukanlah </a:t>
            </a:r>
            <a:r>
              <a:rPr lang="id-ID" sz="2000" dirty="0" smtClean="0"/>
              <a:t>pemrogram</a:t>
            </a:r>
          </a:p>
          <a:p>
            <a:r>
              <a:rPr lang="id-ID" sz="2000" dirty="0" smtClean="0"/>
              <a:t>Oleh </a:t>
            </a:r>
            <a:r>
              <a:rPr lang="id-ID" sz="2000" dirty="0" smtClean="0"/>
              <a:t>sebab itu  mereka tidak bertanggung  jawab pada area pengodean dan logika aplikasi.</a:t>
            </a:r>
          </a:p>
          <a:p>
            <a:pPr>
              <a:buNone/>
            </a:pPr>
            <a:endParaRPr lang="id-ID" sz="2000" dirty="0" smtClean="0"/>
          </a:p>
          <a:p>
            <a:pPr>
              <a:buNone/>
            </a:pPr>
            <a:r>
              <a:rPr lang="id-ID" sz="2400" b="1" i="1" dirty="0" smtClean="0"/>
              <a:t>	Akses konten </a:t>
            </a:r>
            <a:r>
              <a:rPr lang="id-ID" sz="2000" dirty="0" smtClean="0"/>
              <a:t>adalah tanggung jawab dari pengembang aplikasi atau spesialis basis data. Hal ini memerlukan logika kondisional dan query yang sulit untuk memperoleh data yang diinginkan. </a:t>
            </a:r>
            <a:endParaRPr lang="id-ID" sz="2000" dirty="0"/>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2">
            <a:schemeClr val="accent2"/>
          </a:lnRef>
          <a:fillRef idx="1">
            <a:schemeClr val="lt1"/>
          </a:fillRef>
          <a:effectRef idx="0">
            <a:schemeClr val="accent2"/>
          </a:effectRef>
          <a:fontRef idx="minor">
            <a:schemeClr val="dk1"/>
          </a:fontRef>
        </p:style>
        <p:txBody>
          <a:bodyPr>
            <a:normAutofit/>
          </a:bodyPr>
          <a:lstStyle/>
          <a:p>
            <a:r>
              <a:rPr lang="id-ID" sz="3200" dirty="0" smtClean="0"/>
              <a:t>Framework: pendekatan-pendekatan MVC</a:t>
            </a:r>
            <a:endParaRPr lang="id-ID" sz="3200" dirty="0"/>
          </a:p>
        </p:txBody>
      </p:sp>
      <p:sp>
        <p:nvSpPr>
          <p:cNvPr id="3" name="Content Placeholder 2"/>
          <p:cNvSpPr>
            <a:spLocks noGrp="1"/>
          </p:cNvSpPr>
          <p:nvPr>
            <p:ph idx="1"/>
          </p:nvPr>
        </p:nvSpPr>
        <p:spPr>
          <a:xfrm>
            <a:off x="457200" y="1428736"/>
            <a:ext cx="8229600" cy="5000660"/>
          </a:xfrm>
        </p:spPr>
        <p:style>
          <a:lnRef idx="2">
            <a:schemeClr val="accent2"/>
          </a:lnRef>
          <a:fillRef idx="1">
            <a:schemeClr val="lt1"/>
          </a:fillRef>
          <a:effectRef idx="0">
            <a:schemeClr val="accent2"/>
          </a:effectRef>
          <a:fontRef idx="minor">
            <a:schemeClr val="dk1"/>
          </a:fontRef>
        </p:style>
        <p:txBody>
          <a:bodyPr>
            <a:normAutofit/>
          </a:bodyPr>
          <a:lstStyle/>
          <a:p>
            <a:pPr>
              <a:buNone/>
            </a:pPr>
            <a:r>
              <a:rPr lang="id-ID" sz="2000" dirty="0" smtClean="0"/>
              <a:t>JSP model 2 adalah usaha SUN untuk membungkus JSP di dalam paradigma model-view-controller (MVC). </a:t>
            </a:r>
          </a:p>
          <a:p>
            <a:pPr>
              <a:buNone/>
            </a:pPr>
            <a:r>
              <a:rPr lang="id-ID" sz="2000" dirty="0" smtClean="0"/>
              <a:t>Arsitektur JSP model 2 sebagai berikut :</a:t>
            </a:r>
          </a:p>
          <a:p>
            <a:pPr>
              <a:buAutoNum type="arabicPeriod"/>
            </a:pPr>
            <a:r>
              <a:rPr lang="id-ID" sz="2000" dirty="0" smtClean="0"/>
              <a:t>Permintaan pengguna diarahkan pada controller servlet.</a:t>
            </a:r>
          </a:p>
          <a:p>
            <a:pPr>
              <a:buAutoNum type="arabicPeriod"/>
            </a:pPr>
            <a:r>
              <a:rPr lang="id-ID" sz="2000" dirty="0" smtClean="0"/>
              <a:t>Akses controller servlet akan memerlukan data, membangun model, dan mungkin mendelegasikan pemrossesan untuk helper classes.</a:t>
            </a:r>
          </a:p>
          <a:p>
            <a:pPr>
              <a:buAutoNum type="arabicPeriod"/>
            </a:pPr>
            <a:r>
              <a:rPr lang="id-ID" sz="2000" dirty="0" smtClean="0"/>
              <a:t>Controller servlet memilih dan melewatkan kontrol kepada tanggung jawab JSP yang sesui untuk penyajian view.</a:t>
            </a:r>
          </a:p>
          <a:p>
            <a:pPr>
              <a:buAutoNum type="arabicPeriod"/>
            </a:pPr>
            <a:r>
              <a:rPr lang="id-ID" sz="2000" dirty="0" smtClean="0"/>
              <a:t>Halaman view disajikan kepada permintaan pengguna.</a:t>
            </a:r>
          </a:p>
          <a:p>
            <a:pPr>
              <a:buAutoNum type="arabicPeriod"/>
            </a:pPr>
            <a:r>
              <a:rPr lang="id-ID" sz="2000" dirty="0" smtClean="0"/>
              <a:t>Pengguna berinteraksi dengan controller servlet untuk memasukan dan memodifikasi data melalui hasil dan lainlain.</a:t>
            </a:r>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2">
            <a:schemeClr val="dk1">
              <a:shade val="50000"/>
            </a:schemeClr>
          </a:lnRef>
          <a:fillRef idx="1">
            <a:schemeClr val="dk1"/>
          </a:fillRef>
          <a:effectRef idx="0">
            <a:schemeClr val="dk1"/>
          </a:effectRef>
          <a:fontRef idx="minor">
            <a:schemeClr val="lt1"/>
          </a:fontRef>
        </p:style>
        <p:txBody>
          <a:bodyPr/>
          <a:lstStyle/>
          <a:p>
            <a:r>
              <a:rPr lang="id-ID" dirty="0" smtClean="0"/>
              <a:t>STRUTS</a:t>
            </a:r>
            <a:endParaRPr lang="id-ID" dirty="0"/>
          </a:p>
        </p:txBody>
      </p:sp>
      <p:sp>
        <p:nvSpPr>
          <p:cNvPr id="3" name="Content Placeholder 2"/>
          <p:cNvSpPr>
            <a:spLocks noGrp="1"/>
          </p:cNvSpPr>
          <p:nvPr>
            <p:ph idx="1"/>
          </p:nvPr>
        </p:nvSpPr>
        <p:spPr>
          <a:xfrm>
            <a:off x="457200" y="1318365"/>
            <a:ext cx="8229600" cy="5214974"/>
          </a:xfrm>
        </p:spPr>
        <p:txBody>
          <a:bodyPr>
            <a:normAutofit/>
          </a:bodyPr>
          <a:lstStyle/>
          <a:p>
            <a:pPr>
              <a:buNone/>
            </a:pPr>
            <a:r>
              <a:rPr lang="id-ID" sz="2000" b="1" dirty="0" smtClean="0"/>
              <a:t>	Struts Framework </a:t>
            </a:r>
            <a:r>
              <a:rPr lang="id-ID" sz="2000" dirty="0" smtClean="0"/>
              <a:t>menyediakan suatu infrastruktur yang kuat untuk pengembangan aplikasi model 2. Struts menggunakan pola model-view-controller, Front controller dan service to worker untuk pengembangan aplikasi web . Aplikasi Struts pada umumnya terdiri dari komponen komponen berikut :</a:t>
            </a:r>
          </a:p>
          <a:p>
            <a:pPr>
              <a:buNone/>
            </a:pPr>
            <a:endParaRPr lang="id-ID" sz="1800" dirty="0" smtClean="0"/>
          </a:p>
          <a:p>
            <a:pPr>
              <a:buAutoNum type="arabicPeriod"/>
            </a:pPr>
            <a:r>
              <a:rPr lang="id-ID" sz="1800" b="1" dirty="0" smtClean="0"/>
              <a:t>Controller</a:t>
            </a:r>
          </a:p>
          <a:p>
            <a:pPr>
              <a:buAutoNum type="arabicPeriod"/>
            </a:pPr>
            <a:r>
              <a:rPr lang="id-ID" sz="1800" b="1" dirty="0" smtClean="0"/>
              <a:t>Dispatcher</a:t>
            </a:r>
          </a:p>
          <a:p>
            <a:pPr>
              <a:buAutoNum type="arabicPeriod"/>
            </a:pPr>
            <a:r>
              <a:rPr lang="id-ID" sz="1800" b="1" dirty="0" smtClean="0"/>
              <a:t>Request handlers (custom)</a:t>
            </a:r>
          </a:p>
          <a:p>
            <a:pPr>
              <a:buAutoNum type="arabicPeriod"/>
            </a:pPr>
            <a:r>
              <a:rPr lang="id-ID" sz="1800" b="1" dirty="0" smtClean="0"/>
              <a:t>View helper (custom)</a:t>
            </a:r>
          </a:p>
          <a:p>
            <a:pPr>
              <a:buAutoNum type="arabicPeriod"/>
            </a:pPr>
            <a:r>
              <a:rPr lang="id-ID" sz="1800" b="1" dirty="0" smtClean="0"/>
              <a:t>Views (custom)</a:t>
            </a:r>
            <a:r>
              <a:rPr lang="en-US" sz="1800" b="1" dirty="0" smtClean="0"/>
              <a:t/>
            </a:r>
            <a:br>
              <a:rPr lang="en-US" sz="1800" b="1" dirty="0" smtClean="0"/>
            </a:br>
            <a:endParaRPr lang="en-US" sz="1800" b="1" dirty="0" smtClean="0"/>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4" name="Slide Number Placeholder 3"/>
          <p:cNvSpPr>
            <a:spLocks noGrp="1"/>
          </p:cNvSpPr>
          <p:nvPr>
            <p:ph type="sldNum" sz="quarter" idx="12"/>
          </p:nvPr>
        </p:nvSpPr>
        <p:spPr/>
        <p:txBody>
          <a:bodyPr/>
          <a:lstStyle/>
          <a:p>
            <a:fld id="{E0D4E7A9-E0C1-4440-89A1-3CCE0E35DC23}" type="slidenum">
              <a:rPr lang="id-ID" smtClean="0"/>
              <a:pPr/>
              <a:t>17</a:t>
            </a:fld>
            <a:endParaRPr lang="id-ID"/>
          </a:p>
        </p:txBody>
      </p:sp>
      <p:pic>
        <p:nvPicPr>
          <p:cNvPr id="6" name="Picture 5"/>
          <p:cNvPicPr>
            <a:picLocks noChangeAspect="1"/>
          </p:cNvPicPr>
          <p:nvPr/>
        </p:nvPicPr>
        <p:blipFill>
          <a:blip r:embed="rId2"/>
          <a:stretch>
            <a:fillRect/>
          </a:stretch>
        </p:blipFill>
        <p:spPr>
          <a:xfrm>
            <a:off x="3473271" y="2924944"/>
            <a:ext cx="5275193" cy="343140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030" y="20187"/>
            <a:ext cx="6673174" cy="1560716"/>
          </a:xfrm>
        </p:spPr>
        <p:style>
          <a:lnRef idx="1">
            <a:schemeClr val="accent2"/>
          </a:lnRef>
          <a:fillRef idx="2">
            <a:schemeClr val="accent2"/>
          </a:fillRef>
          <a:effectRef idx="1">
            <a:schemeClr val="accent2"/>
          </a:effectRef>
          <a:fontRef idx="minor">
            <a:schemeClr val="dk1"/>
          </a:fontRef>
        </p:style>
        <p:txBody>
          <a:bodyPr>
            <a:normAutofit/>
          </a:bodyPr>
          <a:lstStyle/>
          <a:p>
            <a:r>
              <a:rPr lang="id-ID" sz="36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Framework: pendekatan XML-based</a:t>
            </a:r>
            <a:endParaRPr lang="id-ID" sz="360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2105030" y="1580903"/>
            <a:ext cx="6649153" cy="4509001"/>
          </a:xfrm>
        </p:spPr>
        <p:style>
          <a:lnRef idx="2">
            <a:schemeClr val="accent2"/>
          </a:lnRef>
          <a:fillRef idx="1">
            <a:schemeClr val="lt1"/>
          </a:fillRef>
          <a:effectRef idx="0">
            <a:schemeClr val="accent2"/>
          </a:effectRef>
          <a:fontRef idx="minor">
            <a:schemeClr val="dk1"/>
          </a:fontRef>
        </p:style>
        <p:txBody>
          <a:bodyPr>
            <a:normAutofit/>
          </a:bodyPr>
          <a:lstStyle/>
          <a:p>
            <a:r>
              <a:rPr lang="id-ID" sz="2000" dirty="0" smtClean="0"/>
              <a:t>Sejumlah pendekatan untuk pengembangan aplikasi web menggunakan XML sebagai dasar model datanya. Pada pendekatan ini , suatu kerangka XML yang terpilih atau dibaangun oleh modul controller akan bertindak sebagai model dataa yang mungkin berisi elemen-elemen konteks permintaan yang ditunjukan pada para perancang halaman.</a:t>
            </a:r>
          </a:p>
          <a:p>
            <a:pPr>
              <a:buNone/>
            </a:pPr>
            <a:endParaRPr lang="id-ID" sz="1800" dirty="0" smtClean="0"/>
          </a:p>
          <a:p>
            <a:r>
              <a:rPr lang="id-ID" sz="2000" b="1" dirty="0" smtClean="0"/>
              <a:t>XLST</a:t>
            </a:r>
            <a:r>
              <a:rPr lang="id-ID" sz="2000" dirty="0" smtClean="0"/>
              <a:t> adalah pendekataan umum untuk pentransformassian model data ini ke dalam format penyaajian yang sesuai </a:t>
            </a:r>
          </a:p>
          <a:p>
            <a:pPr>
              <a:buNone/>
            </a:pPr>
            <a:r>
              <a:rPr lang="id-ID" sz="2000" dirty="0" smtClean="0"/>
              <a:t>	(XHTML,WML,SMIL,VoiceXML,dan lainlain). </a:t>
            </a:r>
            <a:endParaRPr lang="id-ID" sz="2000" dirty="0" smtClean="0"/>
          </a:p>
          <a:p>
            <a:pPr>
              <a:buNone/>
            </a:pPr>
            <a:r>
              <a:rPr lang="id-ID" sz="2000" dirty="0" smtClean="0"/>
              <a:t>&lt;?xml version=“1.0” encoding=“UTF-8”</a:t>
            </a:r>
          </a:p>
          <a:p>
            <a:pPr>
              <a:buNone/>
            </a:pPr>
            <a:endParaRPr lang="id-ID" sz="2000" dirty="0"/>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id-ID" smtClean="0"/>
              <a:t>Pendekatan aplikasi WEB</a:t>
            </a:r>
            <a:endParaRPr lang="id-ID"/>
          </a:p>
        </p:txBody>
      </p:sp>
      <p:sp>
        <p:nvSpPr>
          <p:cNvPr id="5" name="Slide Number Placeholder 4"/>
          <p:cNvSpPr>
            <a:spLocks noGrp="1"/>
          </p:cNvSpPr>
          <p:nvPr>
            <p:ph type="sldNum" sz="quarter" idx="12"/>
          </p:nvPr>
        </p:nvSpPr>
        <p:spPr/>
        <p:txBody>
          <a:bodyPr/>
          <a:lstStyle/>
          <a:p>
            <a:fld id="{E0D4E7A9-E0C1-4440-89A1-3CCE0E35DC23}" type="slidenum">
              <a:rPr lang="id-ID" smtClean="0"/>
              <a:pPr/>
              <a:t>19</a:t>
            </a:fld>
            <a:endParaRPr lang="id-ID"/>
          </a:p>
        </p:txBody>
      </p:sp>
      <p:sp>
        <p:nvSpPr>
          <p:cNvPr id="2" name="Title 1"/>
          <p:cNvSpPr>
            <a:spLocks noGrp="1"/>
          </p:cNvSpPr>
          <p:nvPr>
            <p:ph type="ctrTitle"/>
          </p:nvPr>
        </p:nvSpPr>
        <p:spPr>
          <a:xfrm>
            <a:off x="5868144" y="3789040"/>
            <a:ext cx="7022135" cy="3349641"/>
          </a:xfrm>
        </p:spPr>
        <p:txBody>
          <a:bodyPr>
            <a:noAutofit/>
          </a:bodyPr>
          <a:lstStyle/>
          <a:p>
            <a:r>
              <a:rPr lang="id-ID" sz="48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0000" endA="300" endPos="50000" dist="29997" dir="5400000" sy="-100000" algn="bl" rotWithShape="0"/>
                </a:effectLst>
              </a:rPr>
              <a:t>THANKS</a:t>
            </a:r>
            <a:endParaRPr lang="id-ID" sz="480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0000" endA="300" endPos="50000" dist="29997"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PENDAHULUAN</a:t>
            </a:r>
            <a:endParaRPr lang="id-ID"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r>
              <a:rPr lang="id-ID" sz="2000" dirty="0" smtClean="0"/>
              <a:t>Pendekatan aplikasi web mengambil keuntungan dari web server yang menyediakan komponen fungsional yang dapat digunakan kembali antar aplikasi web.</a:t>
            </a:r>
          </a:p>
          <a:p>
            <a:r>
              <a:rPr lang="id-ID" sz="2000" dirty="0"/>
              <a:t> </a:t>
            </a:r>
            <a:r>
              <a:rPr lang="id-ID" sz="2000" dirty="0" smtClean="0"/>
              <a:t>Spektrum pendekatan app web dapat dibagi menjadi 4 kategori yaitu :</a:t>
            </a:r>
          </a:p>
          <a:p>
            <a:pPr>
              <a:buNone/>
            </a:pPr>
            <a:r>
              <a:rPr lang="id-ID" sz="2000" dirty="0"/>
              <a:t>	</a:t>
            </a:r>
            <a:r>
              <a:rPr lang="id-ID" sz="2000" dirty="0" smtClean="0"/>
              <a:t>	1. Pendekatan programmatic atau scripting,</a:t>
            </a:r>
          </a:p>
          <a:p>
            <a:pPr>
              <a:buNone/>
            </a:pPr>
            <a:r>
              <a:rPr lang="id-ID" sz="2000" dirty="0"/>
              <a:t>	</a:t>
            </a:r>
            <a:r>
              <a:rPr lang="id-ID" sz="2000" dirty="0" smtClean="0"/>
              <a:t>	2. Pendekatan Template</a:t>
            </a:r>
          </a:p>
          <a:p>
            <a:pPr>
              <a:buNone/>
            </a:pPr>
            <a:r>
              <a:rPr lang="id-ID" sz="2000" dirty="0"/>
              <a:t>	</a:t>
            </a:r>
            <a:r>
              <a:rPr lang="id-ID" sz="2000" dirty="0" smtClean="0"/>
              <a:t>	3. Pendekatan Hybrid</a:t>
            </a:r>
          </a:p>
          <a:p>
            <a:pPr>
              <a:buNone/>
            </a:pPr>
            <a:r>
              <a:rPr lang="id-ID" sz="2000" dirty="0"/>
              <a:t>	</a:t>
            </a:r>
            <a:r>
              <a:rPr lang="id-ID" sz="2000" dirty="0" smtClean="0"/>
              <a:t>	4. pendekatan framework</a:t>
            </a:r>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49662"/>
            <a:ext cx="6673174" cy="1560716"/>
          </a:xfrm>
        </p:spPr>
        <p:style>
          <a:lnRef idx="1">
            <a:schemeClr val="accent2"/>
          </a:lnRef>
          <a:fillRef idx="2">
            <a:schemeClr val="accent2"/>
          </a:fillRef>
          <a:effectRef idx="1">
            <a:schemeClr val="accent2"/>
          </a:effectRef>
          <a:fontRef idx="minor">
            <a:schemeClr val="dk1"/>
          </a:fontRef>
        </p:style>
        <p:txBody>
          <a:bodyPr/>
          <a:lstStyle/>
          <a:p>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PENDEKATAN PROGRAMMATIC</a:t>
            </a:r>
            <a:endParaRPr lang="id-ID"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3" name="Content Placeholder 2"/>
          <p:cNvSpPr>
            <a:spLocks noGrp="1"/>
          </p:cNvSpPr>
          <p:nvPr>
            <p:ph sz="half" idx="1"/>
          </p:nvPr>
        </p:nvSpPr>
        <p:spPr>
          <a:xfrm>
            <a:off x="457200" y="2285992"/>
            <a:ext cx="4038600" cy="4214842"/>
          </a:xfrm>
        </p:spPr>
        <p:style>
          <a:lnRef idx="2">
            <a:schemeClr val="accent2"/>
          </a:lnRef>
          <a:fillRef idx="1">
            <a:schemeClr val="lt1"/>
          </a:fillRef>
          <a:effectRef idx="0">
            <a:schemeClr val="accent2"/>
          </a:effectRef>
          <a:fontRef idx="minor">
            <a:schemeClr val="dk1"/>
          </a:fontRef>
        </p:style>
        <p:txBody>
          <a:bodyPr>
            <a:normAutofit/>
          </a:bodyPr>
          <a:lstStyle/>
          <a:p>
            <a:r>
              <a:rPr lang="id-ID" b="1" dirty="0" smtClean="0"/>
              <a:t>Pendekatan CGI</a:t>
            </a:r>
          </a:p>
          <a:p>
            <a:pPr>
              <a:buNone/>
            </a:pPr>
            <a:r>
              <a:rPr lang="id-ID" dirty="0" smtClean="0"/>
              <a:t>	pendekatan ini menyediakan struktur untuk penulisan program yang menghasilkan halaman web dinamis. CGI memberi pemrogram akses permintaan konteks informasi</a:t>
            </a:r>
          </a:p>
        </p:txBody>
      </p:sp>
      <p:sp>
        <p:nvSpPr>
          <p:cNvPr id="4" name="Content Placeholder 3"/>
          <p:cNvSpPr>
            <a:spLocks noGrp="1"/>
          </p:cNvSpPr>
          <p:nvPr>
            <p:ph sz="half" idx="2"/>
          </p:nvPr>
        </p:nvSpPr>
        <p:spPr>
          <a:xfrm>
            <a:off x="4648200" y="2285992"/>
            <a:ext cx="4038600" cy="4214842"/>
          </a:xfrm>
        </p:spPr>
        <p:style>
          <a:lnRef idx="2">
            <a:schemeClr val="accent2"/>
          </a:lnRef>
          <a:fillRef idx="1">
            <a:schemeClr val="lt1"/>
          </a:fillRef>
          <a:effectRef idx="0">
            <a:schemeClr val="accent2"/>
          </a:effectRef>
          <a:fontRef idx="minor">
            <a:schemeClr val="dk1"/>
          </a:fontRef>
        </p:style>
        <p:txBody>
          <a:bodyPr>
            <a:normAutofit/>
          </a:bodyPr>
          <a:lstStyle/>
          <a:p>
            <a:r>
              <a:rPr lang="id-ID" dirty="0" smtClean="0"/>
              <a:t> </a:t>
            </a:r>
            <a:r>
              <a:rPr lang="id-ID" b="1" dirty="0" smtClean="0"/>
              <a:t>Java servlet api</a:t>
            </a:r>
          </a:p>
          <a:p>
            <a:pPr>
              <a:buNone/>
            </a:pPr>
            <a:r>
              <a:rPr lang="id-ID" dirty="0"/>
              <a:t>	</a:t>
            </a:r>
            <a:r>
              <a:rPr lang="id-ID" dirty="0" smtClean="0"/>
              <a:t>mengimplementasikan pendekatan sisi server java untuk generasi halaman dinamis. </a:t>
            </a:r>
            <a:r>
              <a:rPr lang="id-ID" smtClean="0"/>
              <a:t>Seperti CGI</a:t>
            </a:r>
            <a:r>
              <a:rPr lang="id-ID" dirty="0" smtClean="0"/>
              <a:t>, java servlet api menyediakan akses untuk meminta dan merespon informasi.</a:t>
            </a:r>
            <a:endParaRPr lang="id-ID" dirty="0"/>
          </a:p>
        </p:txBody>
      </p:sp>
      <p:sp>
        <p:nvSpPr>
          <p:cNvPr id="7" name="Footer Placeholder 6"/>
          <p:cNvSpPr>
            <a:spLocks noGrp="1"/>
          </p:cNvSpPr>
          <p:nvPr>
            <p:ph type="ftr" sz="quarter" idx="11"/>
          </p:nvPr>
        </p:nvSpPr>
        <p:spPr/>
        <p:txBody>
          <a:bodyPr/>
          <a:lstStyle/>
          <a:p>
            <a:r>
              <a:rPr lang="id-ID" smtClean="0"/>
              <a:t>Pendekatan aplikasi WEB</a:t>
            </a:r>
            <a:endParaRPr lang="id-ID"/>
          </a:p>
        </p:txBody>
      </p:sp>
      <p:sp>
        <p:nvSpPr>
          <p:cNvPr id="5" name="Title 1"/>
          <p:cNvSpPr txBox="1">
            <a:spLocks/>
          </p:cNvSpPr>
          <p:nvPr/>
        </p:nvSpPr>
        <p:spPr>
          <a:xfrm>
            <a:off x="500034" y="1500174"/>
            <a:ext cx="8215370" cy="64294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d-ID" sz="2400" b="0" i="0" u="none" strike="noStrike" kern="1200" cap="none" spc="0" normalizeH="0" baseline="0" noProof="0" dirty="0" smtClean="0">
                <a:ln>
                  <a:noFill/>
                </a:ln>
                <a:solidFill>
                  <a:schemeClr val="tx1"/>
                </a:solidFill>
                <a:effectLst/>
                <a:uLnTx/>
                <a:uFillTx/>
                <a:latin typeface="+mj-lt"/>
                <a:ea typeface="+mj-ea"/>
                <a:cs typeface="+mj-cs"/>
              </a:rPr>
              <a:t>Sumber</a:t>
            </a:r>
            <a:r>
              <a:rPr kumimoji="0" lang="id-ID" sz="2400" b="0" i="0" u="none" strike="noStrike" kern="1200" cap="none" spc="0" normalizeH="0" noProof="0" dirty="0" smtClean="0">
                <a:ln>
                  <a:noFill/>
                </a:ln>
                <a:solidFill>
                  <a:schemeClr val="tx1"/>
                </a:solidFill>
                <a:effectLst/>
                <a:uLnTx/>
                <a:uFillTx/>
                <a:latin typeface="+mj-lt"/>
                <a:ea typeface="+mj-ea"/>
                <a:cs typeface="+mj-cs"/>
              </a:rPr>
              <a:t> akan berhubungan dengan objek  yang sebagian besar berisi kode yang ditulis dalam perl,python ataupun java.</a:t>
            </a:r>
            <a:endParaRPr kumimoji="0" lang="id-ID" sz="2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365" y="548680"/>
            <a:ext cx="6673174" cy="1560716"/>
          </a:xfrm>
        </p:spPr>
        <p:txBody>
          <a:bodyPr/>
          <a:lstStyle/>
          <a:p>
            <a:r>
              <a:rPr lang="id-ID" dirty="0" smtClean="0"/>
              <a:t>CGI</a:t>
            </a:r>
            <a:endParaRPr lang="id-ID" dirty="0"/>
          </a:p>
        </p:txBody>
      </p:sp>
      <p:sp>
        <p:nvSpPr>
          <p:cNvPr id="3" name="Content Placeholder 2"/>
          <p:cNvSpPr>
            <a:spLocks noGrp="1"/>
          </p:cNvSpPr>
          <p:nvPr>
            <p:ph sz="half" idx="1"/>
          </p:nvPr>
        </p:nvSpPr>
        <p:spPr>
          <a:xfrm>
            <a:off x="2199365" y="2365792"/>
            <a:ext cx="6264696" cy="3657601"/>
          </a:xfrm>
        </p:spPr>
        <p:txBody>
          <a:bodyPr>
            <a:normAutofit lnSpcReduction="10000"/>
          </a:bodyPr>
          <a:lstStyle/>
          <a:p>
            <a:pPr algn="just"/>
            <a:r>
              <a:rPr lang="en-US" dirty="0"/>
              <a:t>Common Gateway Interface </a:t>
            </a:r>
            <a:r>
              <a:rPr lang="en-US" dirty="0" err="1"/>
              <a:t>atau</a:t>
            </a:r>
            <a:r>
              <a:rPr lang="en-US" dirty="0"/>
              <a:t> </a:t>
            </a:r>
            <a:r>
              <a:rPr lang="en-US" dirty="0" err="1"/>
              <a:t>disingkat</a:t>
            </a:r>
            <a:r>
              <a:rPr lang="en-US" dirty="0"/>
              <a:t> CGI </a:t>
            </a:r>
            <a:r>
              <a:rPr lang="en-US" dirty="0" err="1"/>
              <a:t>adalah</a:t>
            </a:r>
            <a:r>
              <a:rPr lang="en-US" dirty="0"/>
              <a:t> </a:t>
            </a:r>
            <a:r>
              <a:rPr lang="en-US" dirty="0" err="1"/>
              <a:t>suatu</a:t>
            </a:r>
            <a:r>
              <a:rPr lang="en-US" dirty="0"/>
              <a:t> </a:t>
            </a:r>
            <a:r>
              <a:rPr lang="en-US" dirty="0" err="1"/>
              <a:t>standar</a:t>
            </a:r>
            <a:r>
              <a:rPr lang="en-US" dirty="0"/>
              <a:t> </a:t>
            </a:r>
            <a:r>
              <a:rPr lang="en-US" dirty="0" err="1"/>
              <a:t>untuk</a:t>
            </a:r>
            <a:r>
              <a:rPr lang="en-US" dirty="0"/>
              <a:t> </a:t>
            </a:r>
            <a:r>
              <a:rPr lang="en-US" dirty="0" err="1"/>
              <a:t>menghubungkan</a:t>
            </a:r>
            <a:r>
              <a:rPr lang="en-US" dirty="0"/>
              <a:t> </a:t>
            </a:r>
            <a:r>
              <a:rPr lang="en-US" dirty="0" err="1"/>
              <a:t>berbagai</a:t>
            </a:r>
            <a:r>
              <a:rPr lang="en-US" dirty="0"/>
              <a:t> program </a:t>
            </a:r>
            <a:r>
              <a:rPr lang="en-US" dirty="0" err="1"/>
              <a:t>aplikasi</a:t>
            </a:r>
            <a:r>
              <a:rPr lang="en-US" dirty="0"/>
              <a:t> </a:t>
            </a:r>
            <a:r>
              <a:rPr lang="en-US" dirty="0" err="1"/>
              <a:t>ke</a:t>
            </a:r>
            <a:r>
              <a:rPr lang="en-US" dirty="0"/>
              <a:t> </a:t>
            </a:r>
            <a:r>
              <a:rPr lang="en-US" dirty="0" err="1"/>
              <a:t>halaman</a:t>
            </a:r>
            <a:r>
              <a:rPr lang="en-US" dirty="0"/>
              <a:t> web.</a:t>
            </a:r>
          </a:p>
          <a:p>
            <a:endParaRPr lang="en-US" dirty="0"/>
          </a:p>
          <a:p>
            <a:pPr algn="just"/>
            <a:r>
              <a:rPr lang="en-US" dirty="0"/>
              <a:t>CGI </a:t>
            </a:r>
            <a:r>
              <a:rPr lang="en-US" dirty="0" err="1"/>
              <a:t>mirip</a:t>
            </a:r>
            <a:r>
              <a:rPr lang="en-US" dirty="0"/>
              <a:t> </a:t>
            </a:r>
            <a:r>
              <a:rPr lang="en-US" dirty="0" err="1"/>
              <a:t>sebuah</a:t>
            </a:r>
            <a:r>
              <a:rPr lang="en-US" dirty="0"/>
              <a:t> program </a:t>
            </a:r>
            <a:r>
              <a:rPr lang="en-US" dirty="0" err="1"/>
              <a:t>komputer</a:t>
            </a:r>
            <a:r>
              <a:rPr lang="en-US" dirty="0"/>
              <a:t> yang </a:t>
            </a:r>
            <a:r>
              <a:rPr lang="en-US" dirty="0" err="1"/>
              <a:t>menjadi</a:t>
            </a:r>
            <a:r>
              <a:rPr lang="en-US" dirty="0"/>
              <a:t> </a:t>
            </a:r>
            <a:r>
              <a:rPr lang="en-US" dirty="0" err="1"/>
              <a:t>perantara</a:t>
            </a:r>
            <a:r>
              <a:rPr lang="en-US" dirty="0"/>
              <a:t> </a:t>
            </a:r>
            <a:r>
              <a:rPr lang="en-US" dirty="0" err="1"/>
              <a:t>antara</a:t>
            </a:r>
            <a:r>
              <a:rPr lang="en-US" dirty="0"/>
              <a:t> </a:t>
            </a:r>
            <a:r>
              <a:rPr lang="en-US" dirty="0" err="1"/>
              <a:t>standar</a:t>
            </a:r>
            <a:r>
              <a:rPr lang="en-US" dirty="0"/>
              <a:t> HTML yang </a:t>
            </a:r>
            <a:r>
              <a:rPr lang="en-US" dirty="0" err="1"/>
              <a:t>menjadikan</a:t>
            </a:r>
            <a:r>
              <a:rPr lang="en-US" dirty="0"/>
              <a:t> </a:t>
            </a:r>
            <a:r>
              <a:rPr lang="en-US" dirty="0" err="1"/>
              <a:t>tampilan</a:t>
            </a:r>
            <a:r>
              <a:rPr lang="en-US" dirty="0"/>
              <a:t> web </a:t>
            </a:r>
            <a:r>
              <a:rPr lang="en-US" dirty="0" err="1"/>
              <a:t>dengan</a:t>
            </a:r>
            <a:r>
              <a:rPr lang="en-US" dirty="0"/>
              <a:t> program lain, </a:t>
            </a:r>
            <a:r>
              <a:rPr lang="en-US" dirty="0" err="1"/>
              <a:t>seperti</a:t>
            </a:r>
            <a:r>
              <a:rPr lang="en-US" dirty="0"/>
              <a:t> basis data (database). </a:t>
            </a:r>
            <a:r>
              <a:rPr lang="en-US" dirty="0" err="1"/>
              <a:t>Hasil</a:t>
            </a:r>
            <a:r>
              <a:rPr lang="en-US" dirty="0"/>
              <a:t> yang </a:t>
            </a:r>
            <a:r>
              <a:rPr lang="en-US" dirty="0" err="1"/>
              <a:t>diperoleh</a:t>
            </a:r>
            <a:r>
              <a:rPr lang="en-US" dirty="0"/>
              <a:t> </a:t>
            </a:r>
            <a:r>
              <a:rPr lang="en-US" dirty="0" err="1"/>
              <a:t>dari</a:t>
            </a:r>
            <a:r>
              <a:rPr lang="en-US" dirty="0"/>
              <a:t> proses </a:t>
            </a:r>
            <a:r>
              <a:rPr lang="en-US" dirty="0" err="1"/>
              <a:t>pencarian</a:t>
            </a:r>
            <a:r>
              <a:rPr lang="en-US" dirty="0"/>
              <a:t> </a:t>
            </a:r>
            <a:r>
              <a:rPr lang="en-US" dirty="0" err="1"/>
              <a:t>dikirimkan</a:t>
            </a:r>
            <a:r>
              <a:rPr lang="en-US" dirty="0"/>
              <a:t> </a:t>
            </a:r>
            <a:r>
              <a:rPr lang="en-US" dirty="0" err="1"/>
              <a:t>kembali</a:t>
            </a:r>
            <a:r>
              <a:rPr lang="en-US" dirty="0"/>
              <a:t> </a:t>
            </a:r>
            <a:r>
              <a:rPr lang="en-US" dirty="0" err="1"/>
              <a:t>ke</a:t>
            </a:r>
            <a:r>
              <a:rPr lang="en-US" dirty="0"/>
              <a:t> </a:t>
            </a:r>
            <a:r>
              <a:rPr lang="en-US" dirty="0" err="1"/>
              <a:t>halaman</a:t>
            </a:r>
            <a:r>
              <a:rPr lang="en-US" dirty="0"/>
              <a:t> web </a:t>
            </a:r>
            <a:r>
              <a:rPr lang="en-US" dirty="0" err="1"/>
              <a:t>untuk</a:t>
            </a:r>
            <a:r>
              <a:rPr lang="en-US" dirty="0"/>
              <a:t> </a:t>
            </a:r>
            <a:r>
              <a:rPr lang="en-US" dirty="0" err="1"/>
              <a:t>ditampilkan</a:t>
            </a:r>
            <a:r>
              <a:rPr lang="en-US" dirty="0"/>
              <a:t> </a:t>
            </a:r>
            <a:r>
              <a:rPr lang="en-US" dirty="0" err="1"/>
              <a:t>dalam</a:t>
            </a:r>
            <a:r>
              <a:rPr lang="en-US" dirty="0"/>
              <a:t> format HTML.</a:t>
            </a:r>
          </a:p>
          <a:p>
            <a:endParaRPr lang="id-ID" dirty="0"/>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extLst>
      <p:ext uri="{BB962C8B-B14F-4D97-AF65-F5344CB8AC3E}">
        <p14:creationId xmlns:p14="http://schemas.microsoft.com/office/powerpoint/2010/main" val="223770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CGI</a:t>
            </a:r>
            <a:endParaRPr lang="id-ID" dirty="0"/>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5</a:t>
            </a:fld>
            <a:endParaRPr lang="id-ID"/>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417" y="2152121"/>
            <a:ext cx="7010400" cy="416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42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CGI</a:t>
            </a:r>
            <a:endParaRPr lang="id-ID" dirty="0"/>
          </a:p>
        </p:txBody>
      </p:sp>
      <p:sp>
        <p:nvSpPr>
          <p:cNvPr id="3" name="Content Placeholder 2"/>
          <p:cNvSpPr>
            <a:spLocks noGrp="1"/>
          </p:cNvSpPr>
          <p:nvPr>
            <p:ph sz="half" idx="1"/>
          </p:nvPr>
        </p:nvSpPr>
        <p:spPr>
          <a:xfrm>
            <a:off x="2200276" y="2438400"/>
            <a:ext cx="6577928" cy="3657601"/>
          </a:xfrm>
        </p:spPr>
        <p:txBody>
          <a:bodyPr>
            <a:normAutofit/>
          </a:bodyPr>
          <a:lstStyle/>
          <a:p>
            <a:pPr algn="just"/>
            <a:r>
              <a:rPr lang="en-US" dirty="0" err="1"/>
              <a:t>Pada</a:t>
            </a:r>
            <a:r>
              <a:rPr lang="en-US" dirty="0"/>
              <a:t> </a:t>
            </a:r>
            <a:r>
              <a:rPr lang="en-US" dirty="0" err="1"/>
              <a:t>awalnya</a:t>
            </a:r>
            <a:r>
              <a:rPr lang="en-US" dirty="0"/>
              <a:t> CGI </a:t>
            </a:r>
            <a:r>
              <a:rPr lang="en-US" dirty="0" err="1"/>
              <a:t>adalah</a:t>
            </a:r>
            <a:r>
              <a:rPr lang="en-US" dirty="0"/>
              <a:t> </a:t>
            </a:r>
            <a:r>
              <a:rPr lang="en-US" dirty="0" err="1"/>
              <a:t>salah</a:t>
            </a:r>
            <a:r>
              <a:rPr lang="en-US" dirty="0"/>
              <a:t> </a:t>
            </a:r>
            <a:r>
              <a:rPr lang="en-US" dirty="0" err="1"/>
              <a:t>satu</a:t>
            </a:r>
            <a:r>
              <a:rPr lang="en-US" dirty="0"/>
              <a:t> yang </a:t>
            </a:r>
            <a:r>
              <a:rPr lang="en-US" dirty="0" err="1"/>
              <a:t>mendekati</a:t>
            </a:r>
            <a:r>
              <a:rPr lang="en-US" dirty="0"/>
              <a:t> </a:t>
            </a:r>
            <a:r>
              <a:rPr lang="en-US" dirty="0" err="1"/>
              <a:t>aplikasi</a:t>
            </a:r>
            <a:r>
              <a:rPr lang="en-US" dirty="0"/>
              <a:t> server-side programming. Program CGI yang </a:t>
            </a:r>
            <a:r>
              <a:rPr lang="en-US" dirty="0" err="1"/>
              <a:t>sering</a:t>
            </a:r>
            <a:r>
              <a:rPr lang="en-US" dirty="0"/>
              <a:t> </a:t>
            </a:r>
            <a:r>
              <a:rPr lang="en-US" dirty="0" err="1"/>
              <a:t>digunakan</a:t>
            </a:r>
            <a:r>
              <a:rPr lang="en-US" dirty="0"/>
              <a:t> </a:t>
            </a:r>
            <a:r>
              <a:rPr lang="en-US" dirty="0" err="1"/>
              <a:t>adalah</a:t>
            </a:r>
            <a:r>
              <a:rPr lang="en-US" dirty="0"/>
              <a:t> C++ </a:t>
            </a:r>
            <a:r>
              <a:rPr lang="en-US" dirty="0" err="1"/>
              <a:t>dan</a:t>
            </a:r>
            <a:r>
              <a:rPr lang="en-US" dirty="0"/>
              <a:t> Perl. CGI </a:t>
            </a:r>
            <a:r>
              <a:rPr lang="en-US" dirty="0" err="1"/>
              <a:t>merupakan</a:t>
            </a:r>
            <a:r>
              <a:rPr lang="en-US" dirty="0"/>
              <a:t> </a:t>
            </a:r>
            <a:r>
              <a:rPr lang="en-US" dirty="0" err="1"/>
              <a:t>bagian</a:t>
            </a:r>
            <a:r>
              <a:rPr lang="en-US" dirty="0"/>
              <a:t> </a:t>
            </a:r>
            <a:r>
              <a:rPr lang="en-US" dirty="0" err="1"/>
              <a:t>dari</a:t>
            </a:r>
            <a:r>
              <a:rPr lang="en-US" dirty="0"/>
              <a:t> web server yang </a:t>
            </a:r>
            <a:r>
              <a:rPr lang="en-US" dirty="0" err="1"/>
              <a:t>dapat</a:t>
            </a:r>
            <a:r>
              <a:rPr lang="en-US" dirty="0"/>
              <a:t> </a:t>
            </a:r>
            <a:r>
              <a:rPr lang="en-US" dirty="0" err="1"/>
              <a:t>berkomunikasi</a:t>
            </a:r>
            <a:r>
              <a:rPr lang="en-US" dirty="0"/>
              <a:t> </a:t>
            </a:r>
            <a:r>
              <a:rPr lang="en-US" dirty="0" err="1"/>
              <a:t>dengan</a:t>
            </a:r>
            <a:r>
              <a:rPr lang="en-US" dirty="0"/>
              <a:t> program lain yang </a:t>
            </a:r>
            <a:r>
              <a:rPr lang="en-US" dirty="0" err="1"/>
              <a:t>ada</a:t>
            </a:r>
            <a:r>
              <a:rPr lang="en-US" dirty="0"/>
              <a:t> di server.</a:t>
            </a:r>
          </a:p>
          <a:p>
            <a:pPr algn="just"/>
            <a:r>
              <a:rPr lang="en-US" dirty="0" err="1"/>
              <a:t>Dengan</a:t>
            </a:r>
            <a:r>
              <a:rPr lang="en-US" dirty="0"/>
              <a:t> CGI web server </a:t>
            </a:r>
            <a:r>
              <a:rPr lang="en-US" dirty="0" err="1"/>
              <a:t>dapat</a:t>
            </a:r>
            <a:r>
              <a:rPr lang="en-US" dirty="0"/>
              <a:t> </a:t>
            </a:r>
            <a:r>
              <a:rPr lang="en-US" dirty="0" err="1"/>
              <a:t>memanggil</a:t>
            </a:r>
            <a:r>
              <a:rPr lang="en-US" dirty="0"/>
              <a:t> program yang </a:t>
            </a:r>
            <a:r>
              <a:rPr lang="en-US" dirty="0" err="1"/>
              <a:t>dibuat</a:t>
            </a:r>
            <a:r>
              <a:rPr lang="en-US" dirty="0"/>
              <a:t> </a:t>
            </a:r>
            <a:r>
              <a:rPr lang="en-US" dirty="0" err="1"/>
              <a:t>dari</a:t>
            </a:r>
            <a:r>
              <a:rPr lang="en-US" dirty="0"/>
              <a:t> </a:t>
            </a:r>
            <a:r>
              <a:rPr lang="en-US" dirty="0" err="1"/>
              <a:t>berbagai</a:t>
            </a:r>
            <a:r>
              <a:rPr lang="en-US" dirty="0"/>
              <a:t> </a:t>
            </a:r>
            <a:r>
              <a:rPr lang="en-US" dirty="0" err="1"/>
              <a:t>bahasa</a:t>
            </a:r>
            <a:r>
              <a:rPr lang="en-US" dirty="0"/>
              <a:t> </a:t>
            </a:r>
            <a:r>
              <a:rPr lang="en-US" dirty="0" err="1"/>
              <a:t>pemrograman</a:t>
            </a:r>
            <a:r>
              <a:rPr lang="en-US" dirty="0"/>
              <a:t> (Common). </a:t>
            </a:r>
            <a:r>
              <a:rPr lang="en-US" dirty="0" err="1"/>
              <a:t>Interaksi</a:t>
            </a:r>
            <a:r>
              <a:rPr lang="en-US" dirty="0"/>
              <a:t> </a:t>
            </a:r>
            <a:r>
              <a:rPr lang="en-US" dirty="0" err="1"/>
              <a:t>antara</a:t>
            </a:r>
            <a:r>
              <a:rPr lang="en-US" dirty="0"/>
              <a:t> </a:t>
            </a:r>
            <a:r>
              <a:rPr lang="en-US" dirty="0" err="1"/>
              <a:t>pengguna</a:t>
            </a:r>
            <a:r>
              <a:rPr lang="en-US" dirty="0"/>
              <a:t> </a:t>
            </a:r>
            <a:r>
              <a:rPr lang="en-US" dirty="0" err="1"/>
              <a:t>dengan</a:t>
            </a:r>
            <a:r>
              <a:rPr lang="en-US" dirty="0"/>
              <a:t> </a:t>
            </a:r>
            <a:r>
              <a:rPr lang="en-US" dirty="0" err="1"/>
              <a:t>berbagai</a:t>
            </a:r>
            <a:r>
              <a:rPr lang="en-US" dirty="0"/>
              <a:t> </a:t>
            </a:r>
            <a:r>
              <a:rPr lang="en-US" dirty="0" err="1"/>
              <a:t>aplikasi</a:t>
            </a:r>
            <a:r>
              <a:rPr lang="en-US" dirty="0"/>
              <a:t>, </a:t>
            </a:r>
            <a:r>
              <a:rPr lang="en-US" dirty="0" err="1"/>
              <a:t>misalnya</a:t>
            </a:r>
            <a:r>
              <a:rPr lang="en-US" dirty="0"/>
              <a:t> database, </a:t>
            </a:r>
            <a:r>
              <a:rPr lang="en-US" dirty="0" err="1"/>
              <a:t>dapat</a:t>
            </a:r>
            <a:r>
              <a:rPr lang="en-US" dirty="0"/>
              <a:t> </a:t>
            </a:r>
            <a:r>
              <a:rPr lang="en-US" dirty="0" err="1"/>
              <a:t>dijembatani</a:t>
            </a:r>
            <a:r>
              <a:rPr lang="en-US" dirty="0"/>
              <a:t> </a:t>
            </a:r>
            <a:r>
              <a:rPr lang="en-US" dirty="0" err="1"/>
              <a:t>oleh</a:t>
            </a:r>
            <a:r>
              <a:rPr lang="en-US" dirty="0"/>
              <a:t> CGI (Gateway)</a:t>
            </a:r>
          </a:p>
          <a:p>
            <a:endParaRPr lang="id-ID" dirty="0"/>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6</a:t>
            </a:fld>
            <a:endParaRPr lang="id-ID"/>
          </a:p>
        </p:txBody>
      </p:sp>
    </p:spTree>
    <p:extLst>
      <p:ext uri="{BB962C8B-B14F-4D97-AF65-F5344CB8AC3E}">
        <p14:creationId xmlns:p14="http://schemas.microsoft.com/office/powerpoint/2010/main" val="352549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952"/>
            <a:ext cx="8229600" cy="868346"/>
          </a:xfrm>
        </p:spPr>
        <p:style>
          <a:lnRef idx="1">
            <a:schemeClr val="accent2"/>
          </a:lnRef>
          <a:fillRef idx="2">
            <a:schemeClr val="accent2"/>
          </a:fillRef>
          <a:effectRef idx="1">
            <a:schemeClr val="accent2"/>
          </a:effectRef>
          <a:fontRef idx="minor">
            <a:schemeClr val="dk1"/>
          </a:fontRef>
        </p:style>
        <p:txBody>
          <a:bodyPr/>
          <a:lstStyle/>
          <a:p>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PENDEKATAN</a:t>
            </a:r>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 </a:t>
            </a:r>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TEMPLATE</a:t>
            </a:r>
            <a:endParaRPr lang="id-ID"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3" name="Content Placeholder 2"/>
          <p:cNvSpPr>
            <a:spLocks noGrp="1"/>
          </p:cNvSpPr>
          <p:nvPr>
            <p:ph idx="1"/>
          </p:nvPr>
        </p:nvSpPr>
        <p:spPr>
          <a:xfrm>
            <a:off x="457200" y="1357298"/>
            <a:ext cx="8229600" cy="4768865"/>
          </a:xfrm>
        </p:spPr>
        <p:style>
          <a:lnRef idx="2">
            <a:schemeClr val="accent2"/>
          </a:lnRef>
          <a:fillRef idx="1">
            <a:schemeClr val="lt1"/>
          </a:fillRef>
          <a:effectRef idx="0">
            <a:schemeClr val="accent2"/>
          </a:effectRef>
          <a:fontRef idx="minor">
            <a:schemeClr val="dk1"/>
          </a:fontRef>
        </p:style>
        <p:txBody>
          <a:bodyPr>
            <a:normAutofit/>
          </a:bodyPr>
          <a:lstStyle/>
          <a:p>
            <a:r>
              <a:rPr lang="id-ID" sz="2800" dirty="0" smtClean="0"/>
              <a:t> Pendekatan template menggunakan objek sumber template yang berisi sebagian besar format struktur dengan keterbaatasan konsepsi yang ditempelkan, yaitu penambahan kemampuan programatic.</a:t>
            </a:r>
            <a:endParaRPr lang="en-US" sz="2800" dirty="0" smtClean="0"/>
          </a:p>
          <a:p>
            <a:pPr marL="0" indent="0">
              <a:buNone/>
            </a:pPr>
            <a:r>
              <a:rPr lang="en-US" sz="2800" dirty="0" smtClean="0"/>
              <a:t/>
            </a:r>
            <a:br>
              <a:rPr lang="en-US" sz="2800" dirty="0" smtClean="0"/>
            </a:br>
            <a:endParaRPr lang="id-ID" sz="2800" dirty="0"/>
          </a:p>
        </p:txBody>
      </p:sp>
      <p:sp>
        <p:nvSpPr>
          <p:cNvPr id="5" name="Footer Placeholder 4"/>
          <p:cNvSpPr>
            <a:spLocks noGrp="1"/>
          </p:cNvSpPr>
          <p:nvPr>
            <p:ph type="ftr" sz="quarter" idx="11"/>
          </p:nvPr>
        </p:nvSpPr>
        <p:spPr/>
        <p:txBody>
          <a:bodyPr/>
          <a:lstStyle/>
          <a:p>
            <a:r>
              <a:rPr lang="id-ID" smtClean="0"/>
              <a:t>Pendekatan aplikasi WEB</a:t>
            </a:r>
            <a:endParaRPr lang="id-ID"/>
          </a:p>
        </p:txBody>
      </p:sp>
      <p:pic>
        <p:nvPicPr>
          <p:cNvPr id="7" name="Picture 6"/>
          <p:cNvPicPr>
            <a:picLocks noChangeAspect="1"/>
          </p:cNvPicPr>
          <p:nvPr/>
        </p:nvPicPr>
        <p:blipFill>
          <a:blip r:embed="rId2"/>
          <a:stretch>
            <a:fillRect/>
          </a:stretch>
        </p:blipFill>
        <p:spPr>
          <a:xfrm>
            <a:off x="899592" y="3212975"/>
            <a:ext cx="7416824" cy="235226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id-ID" smtClean="0"/>
              <a:t>Pendekatan aplikasi WEB</a:t>
            </a:r>
            <a:endParaRPr lang="id-ID"/>
          </a:p>
        </p:txBody>
      </p:sp>
      <p:graphicFrame>
        <p:nvGraphicFramePr>
          <p:cNvPr id="2" name="Diagram 1"/>
          <p:cNvGraphicFramePr/>
          <p:nvPr>
            <p:extLst>
              <p:ext uri="{D42A27DB-BD31-4B8C-83A1-F6EECF244321}">
                <p14:modId xmlns:p14="http://schemas.microsoft.com/office/powerpoint/2010/main" val="52987910"/>
              </p:ext>
            </p:extLst>
          </p:nvPr>
        </p:nvGraphicFramePr>
        <p:xfrm>
          <a:off x="1524000" y="271205"/>
          <a:ext cx="7296472" cy="5822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Pedekatan Hybrid</a:t>
            </a:r>
            <a:endParaRPr lang="id-ID" dirty="0"/>
          </a:p>
        </p:txBody>
      </p:sp>
      <p:sp>
        <p:nvSpPr>
          <p:cNvPr id="3" name="Content Placeholder 2"/>
          <p:cNvSpPr>
            <a:spLocks noGrp="1"/>
          </p:cNvSpPr>
          <p:nvPr>
            <p:ph sz="half" idx="1"/>
          </p:nvPr>
        </p:nvSpPr>
        <p:spPr/>
        <p:txBody>
          <a:bodyPr>
            <a:normAutofit fontScale="92500"/>
          </a:bodyPr>
          <a:lstStyle/>
          <a:p>
            <a:r>
              <a:rPr lang="en-US" dirty="0" err="1"/>
              <a:t>Pendekatan</a:t>
            </a:r>
            <a:r>
              <a:rPr lang="en-US" dirty="0"/>
              <a:t> Hybrid </a:t>
            </a:r>
            <a:r>
              <a:rPr lang="en-US" dirty="0" err="1"/>
              <a:t>menggabungkan</a:t>
            </a:r>
            <a:r>
              <a:rPr lang="en-US" dirty="0"/>
              <a:t> </a:t>
            </a:r>
            <a:r>
              <a:rPr lang="en-US" dirty="0" err="1"/>
              <a:t>elemen-elemen</a:t>
            </a:r>
            <a:r>
              <a:rPr lang="en-US" dirty="0"/>
              <a:t> scripting </a:t>
            </a:r>
            <a:r>
              <a:rPr lang="en-US" dirty="0" err="1"/>
              <a:t>dengan</a:t>
            </a:r>
            <a:r>
              <a:rPr lang="en-US" dirty="0"/>
              <a:t> </a:t>
            </a:r>
            <a:r>
              <a:rPr lang="en-US" dirty="0" err="1"/>
              <a:t>struktur-struktur</a:t>
            </a:r>
            <a:r>
              <a:rPr lang="en-US" dirty="0"/>
              <a:t>  template. </a:t>
            </a:r>
            <a:r>
              <a:rPr lang="en-US" dirty="0" err="1"/>
              <a:t>Mereka</a:t>
            </a:r>
            <a:r>
              <a:rPr lang="en-US" dirty="0"/>
              <a:t> </a:t>
            </a:r>
            <a:r>
              <a:rPr lang="en-US" dirty="0" err="1"/>
              <a:t>mempunyai</a:t>
            </a:r>
            <a:r>
              <a:rPr lang="en-US" dirty="0"/>
              <a:t> </a:t>
            </a:r>
            <a:r>
              <a:rPr lang="en-US" dirty="0" err="1"/>
              <a:t>kemampuan</a:t>
            </a:r>
            <a:r>
              <a:rPr lang="en-US" dirty="0"/>
              <a:t> </a:t>
            </a:r>
            <a:r>
              <a:rPr lang="en-US" dirty="0" err="1"/>
              <a:t>pemogrammatic</a:t>
            </a:r>
            <a:r>
              <a:rPr lang="en-US" dirty="0"/>
              <a:t> yang </a:t>
            </a:r>
            <a:r>
              <a:rPr lang="en-US" dirty="0" err="1"/>
              <a:t>lebih</a:t>
            </a:r>
            <a:r>
              <a:rPr lang="en-US" dirty="0"/>
              <a:t> </a:t>
            </a:r>
            <a:r>
              <a:rPr lang="en-US" dirty="0" err="1"/>
              <a:t>dari</a:t>
            </a:r>
            <a:r>
              <a:rPr lang="en-US" dirty="0"/>
              <a:t> template yang </a:t>
            </a:r>
            <a:r>
              <a:rPr lang="en-US" dirty="0" err="1"/>
              <a:t>asli</a:t>
            </a:r>
            <a:r>
              <a:rPr lang="en-US" dirty="0"/>
              <a:t> </a:t>
            </a:r>
            <a:r>
              <a:rPr lang="en-US" dirty="0" err="1"/>
              <a:t>karena</a:t>
            </a:r>
            <a:r>
              <a:rPr lang="en-US" dirty="0"/>
              <a:t> </a:t>
            </a:r>
            <a:r>
              <a:rPr lang="en-US" dirty="0" err="1"/>
              <a:t>mereka</a:t>
            </a:r>
            <a:r>
              <a:rPr lang="en-US" dirty="0"/>
              <a:t> </a:t>
            </a:r>
            <a:r>
              <a:rPr lang="en-US" dirty="0" err="1"/>
              <a:t>mengijinkan</a:t>
            </a:r>
            <a:r>
              <a:rPr lang="en-US" dirty="0"/>
              <a:t> </a:t>
            </a:r>
            <a:r>
              <a:rPr lang="en-US" dirty="0" err="1"/>
              <a:t>blok-blok</a:t>
            </a:r>
            <a:r>
              <a:rPr lang="en-US" dirty="0"/>
              <a:t> yang di </a:t>
            </a:r>
            <a:r>
              <a:rPr lang="en-US" dirty="0" err="1"/>
              <a:t>tempelkan</a:t>
            </a:r>
            <a:r>
              <a:rPr lang="en-US" dirty="0"/>
              <a:t> </a:t>
            </a:r>
            <a:r>
              <a:rPr lang="en-US" dirty="0" err="1"/>
              <a:t>berisi</a:t>
            </a:r>
            <a:r>
              <a:rPr lang="en-US" dirty="0"/>
              <a:t> ‘’script’’</a:t>
            </a:r>
            <a:endParaRPr lang="id-ID" dirty="0"/>
          </a:p>
        </p:txBody>
      </p:sp>
      <p:sp>
        <p:nvSpPr>
          <p:cNvPr id="4" name="Content Placeholder 3"/>
          <p:cNvSpPr>
            <a:spLocks noGrp="1"/>
          </p:cNvSpPr>
          <p:nvPr>
            <p:ph sz="half" idx="2"/>
          </p:nvPr>
        </p:nvSpPr>
        <p:spPr/>
        <p:txBody>
          <a:bodyPr>
            <a:normAutofit fontScale="92500"/>
          </a:bodyPr>
          <a:lstStyle/>
          <a:p>
            <a:r>
              <a:rPr lang="en-US" dirty="0" err="1"/>
              <a:t>contoh</a:t>
            </a:r>
            <a:r>
              <a:rPr lang="en-US" dirty="0"/>
              <a:t> </a:t>
            </a:r>
            <a:r>
              <a:rPr lang="en-US" dirty="0" err="1"/>
              <a:t>dari</a:t>
            </a:r>
            <a:r>
              <a:rPr lang="en-US" dirty="0"/>
              <a:t> </a:t>
            </a:r>
            <a:r>
              <a:rPr lang="en-US" dirty="0" err="1"/>
              <a:t>pendekatan</a:t>
            </a:r>
            <a:r>
              <a:rPr lang="en-US" dirty="0"/>
              <a:t> </a:t>
            </a:r>
            <a:r>
              <a:rPr lang="en-US" dirty="0" err="1"/>
              <a:t>ini</a:t>
            </a:r>
            <a:r>
              <a:rPr lang="en-US" dirty="0"/>
              <a:t> </a:t>
            </a:r>
            <a:r>
              <a:rPr lang="en-US" dirty="0" err="1"/>
              <a:t>mencakup</a:t>
            </a:r>
            <a:r>
              <a:rPr lang="en-US" dirty="0"/>
              <a:t>  PHP , active server pages (ASP) Dari </a:t>
            </a:r>
            <a:r>
              <a:rPr lang="en-US" dirty="0" err="1"/>
              <a:t>microsoft</a:t>
            </a:r>
            <a:r>
              <a:rPr lang="en-US" dirty="0"/>
              <a:t> </a:t>
            </a:r>
            <a:r>
              <a:rPr lang="en-US" dirty="0" err="1"/>
              <a:t>dan</a:t>
            </a:r>
            <a:r>
              <a:rPr lang="en-US" dirty="0"/>
              <a:t> java server pages JSP</a:t>
            </a:r>
            <a:endParaRPr lang="id-ID" dirty="0"/>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9</a:t>
            </a:fld>
            <a:endParaRPr lang="id-ID"/>
          </a:p>
        </p:txBody>
      </p:sp>
    </p:spTree>
    <p:extLst>
      <p:ext uri="{BB962C8B-B14F-4D97-AF65-F5344CB8AC3E}">
        <p14:creationId xmlns:p14="http://schemas.microsoft.com/office/powerpoint/2010/main" val="352926908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tint val="0"/>
              <a:shade val="0"/>
              <a:alpha val="0"/>
            </a:scheme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733</TotalTime>
  <Words>900</Words>
  <Application>Microsoft Office PowerPoint</Application>
  <PresentationFormat>On-screen Show (4:3)</PresentationFormat>
  <Paragraphs>139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Schoolbook</vt:lpstr>
      <vt:lpstr>Corbel</vt:lpstr>
      <vt:lpstr>Courier New</vt:lpstr>
      <vt:lpstr>Feathered</vt:lpstr>
      <vt:lpstr>Siti Asmiatun, M.Kom</vt:lpstr>
      <vt:lpstr>PENDAHULUAN</vt:lpstr>
      <vt:lpstr>PENDEKATAN PROGRAMMATIC</vt:lpstr>
      <vt:lpstr>CGI</vt:lpstr>
      <vt:lpstr>ILUSTRASI CGI</vt:lpstr>
      <vt:lpstr>CGI</vt:lpstr>
      <vt:lpstr>PENDEKATAN TEMPLATE</vt:lpstr>
      <vt:lpstr>PowerPoint Presentation</vt:lpstr>
      <vt:lpstr>Pedekatan Hybrid</vt:lpstr>
      <vt:lpstr>PHP</vt:lpstr>
      <vt:lpstr>PowerPoint Presentation</vt:lpstr>
      <vt:lpstr>Pemisahan konten dari penyajian</vt:lpstr>
      <vt:lpstr>Fleksibilitas Aplikasi</vt:lpstr>
      <vt:lpstr>MVC</vt:lpstr>
      <vt:lpstr>Bagian yang bertanggung jawab untuk modul pemrosesan</vt:lpstr>
      <vt:lpstr>Framework: pendekatan-pendekatan MVC</vt:lpstr>
      <vt:lpstr>STRUTS</vt:lpstr>
      <vt:lpstr>Framework: pendekatan XML-based</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ANGGOTA KELOMPOK</dc:title>
  <dc:creator>W8.1</dc:creator>
  <cp:lastModifiedBy>MIEA</cp:lastModifiedBy>
  <cp:revision>65</cp:revision>
  <dcterms:created xsi:type="dcterms:W3CDTF">2015-05-20T11:24:15Z</dcterms:created>
  <dcterms:modified xsi:type="dcterms:W3CDTF">2015-11-23T12:13:03Z</dcterms:modified>
</cp:coreProperties>
</file>