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3/17/16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6027F3-3F7F-4942-A298-F64905BB384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3/17/16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022A20-942C-4899-BC35-6F7EED3C352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3/17/16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13E5D4A-475D-43D7-BC65-88EC4CC1BE5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Pengantar Berorientasi Obyek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Pewarisan (inheritance)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Pewarisan atribut dan operasi ke masing-masing obyek dalam kelas tersebut.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Kelas dapat mewarisi sifat-sifat kelas lainnya (sub kelas).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Pewarisan dapat bertingkat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685800"/>
            <a:ext cx="6248160" cy="541260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308880" y="455040"/>
            <a:ext cx="11138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Bicycle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Banyak Bentuk (Polymorphism)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Sebuah operasi mempunyai nama yang sama pada kelas yang berbeda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Suatu operasi dengan nama yang sama tetapi jika diberikan pada obyek yang berbeda akan mengakibatkan operasia yang berbeda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304920"/>
            <a:ext cx="6528600" cy="64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Pembungkusan (Encapsulation)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5472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Menyembunyikan kompleksitas dari luar dan hanya menampilkan operasi/fungsi yang diperlukan saja terhadap obyek-obyek yang lain.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Menyembunyikan informasi detil dan hanya menampilkan fungsi saja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3 mekanisme proteksi: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Public (+)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Private (-)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Protected (#)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Pengiriman Pesan (messaging) [1]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Obyek-obyek bekerjasama dengan mengirimkan pesan dari satu obyek ke obyek lainnya.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Suatu obyek mengirimkan pesan ke obyek lain untuk melakukan sebuah operasi.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Suatu obyek juga dapat menerima pesan dari obyek lain untuk melakukan operasi lainnya.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Pengiriman Pesan (messaging) [2]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Kunci dalam pemrograman berorientasi obyek adalah bahwa setiap obyek itu sendiri bertanggung jawab untuk melaksanakan tugas.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Ini termasuk interaksi dan komunikasi dengan benda-benda lainnya.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Objek mengirim pesan ke objek lainnya. Pesan mungkin menyampaikan informasi tambahan melalui parameter untuk benda-benda penerima.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Contoh Messaging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Mobil yang diparkir di depan rumah hanya sepotong logam yang dengan sendirinya tidak mampu melakukan aktivitas apapun. Pengemudi harus menyalakan mobil, menggunakan rem, dll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Obyek "pengetik" dapat mengirim pesan "mengubah ukuran (20)" ke obyek huruf  untuk mengubah ukuran font.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457200"/>
            <a:ext cx="6391080" cy="2533320"/>
          </a:xfrm>
          <a:prstGeom prst="rect">
            <a:avLst/>
          </a:prstGeom>
          <a:ln>
            <a:noFill/>
          </a:ln>
        </p:spPr>
      </p:pic>
      <p:pic>
        <p:nvPicPr>
          <p:cNvPr id="155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6009840" cy="296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Asosiasi/Hubungan (Assosiation)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Hubungan antar obyek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Contoh: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Seseorang menyalakan televisi, ini berarti sesorang tersebut berasosiasi terhadap televisi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Hubungan antar beberapa kelas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Contoh: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Seseorang dapat mengendarai sebuah mobil sekaligus dapat dikatakan mengendarai sebuah bis, sehingga kelas orang berasosiasi dengan kelas Mobil dan sekaligus berasosiasi dengan kelas Bis.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Pokok Bahasan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Istilah-istilah berorientasi obyek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lphaL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Obyek dan Kelas (Object &amp; Class)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lphaL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Abstraksi (Abstraction)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lphaL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Pewarisan (inheritance)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lphaL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Banyak Bentuk (polymorphism)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lphaL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Pembungkusan (encapsulation)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lphaL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Pengiriman Pesan (message sending)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lphaL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Asosiasi/hubungan (assosiation)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lphaL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Agregasi (aggregation)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Agregasi (Agregation)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Bentuk khusus dari asosiasi yang lebih kuat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Asosiasi yang terjadi adalah A “bagian dari” B antara obyek yang satu dengan beberapa obyek yang lain.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Asosiasi antara “Keseluruhan” dengan “Sebagian”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Hubungan yang kuat antara satu obyek dan obyek lainnya sebagai komponen pembentuknya disebut sebagai “komposisi”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Contoh agregasi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Komputer adalah sebuah agregasi, komputer dibentuk dari sejumlah komponen berbeda sebagai penyusunnya.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Obyek gabungan kemeja yang tersusun dari bagian bodi, lengan, kerah, kancing, lubang kancing dan kancing cadangan disebut sebagai komposisi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Nugroho,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Adi.2005.Analisis dan Perancangan Sistem Informasi dengan Metodologi Berorientasi Objek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 Informatika. Bandung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00ff"/>
                </a:solidFill>
                <a:latin typeface="Calibri"/>
              </a:rPr>
              <a:t>http://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docs.oracle.com/javase/tutorial/java/concepts/object.html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00ff"/>
                </a:solidFill>
                <a:latin typeface="Calibri"/>
              </a:rPr>
              <a:t>http://staff.science.uva.nl/~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heck/JAVAcourse/ch2/s1.html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http://www.javatpoint.com/java-oops-concepts#oops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Berorientasi Obyek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Adalah paradigma baru dalam rekayasa perangkat lunak yang memandang sistem sebagai kumpulan dari obyek-obyek diskrit yang saling berinteraksi.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Saling berinteraksi maksudnya adalah saling bekerjasama antara data dan perilaku yang mengaturnya dengan saling mengirim pesan.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Obyek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5028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Obyek adalah kunci untuk memahami teknologi berorientasi objek 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Obyek adalah segala sesuatu yang ada di sekitar kita. Contoh: anjing, meja, televisi, sepeda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Benda nyata berbagi dua karakteristik, yaitu mereka mempunyai status dan perilaku. Contoh: Anjing memiliki status ( nama , warna , jenis , lapar ) dan perilaku ( menggonggong , mengambil , menggoyangkan ekor ) . Sepeda juga memiliki status ( gigi saat ini , pedal irama saat ini , kecepatan arus ) dan perilaku ( mengubah gigi , mengubah irama pedal , menerapkan rem ) 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Obyek nyata</a:t>
            </a:r>
            <a:endParaRPr/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371600"/>
            <a:ext cx="3047760" cy="2603160"/>
          </a:xfrm>
          <a:prstGeom prst="rect">
            <a:avLst/>
          </a:prstGeom>
          <a:ln>
            <a:noFill/>
          </a:ln>
        </p:spPr>
      </p:pic>
      <p:pic>
        <p:nvPicPr>
          <p:cNvPr id="12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07240" y="3975120"/>
            <a:ext cx="5731920" cy="277776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308880" y="910080"/>
            <a:ext cx="11138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Bicycle</a:t>
            </a:r>
            <a:endParaRPr/>
          </a:p>
        </p:txBody>
      </p:sp>
      <p:pic>
        <p:nvPicPr>
          <p:cNvPr id="129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715000" y="1162800"/>
            <a:ext cx="2946960" cy="27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Obyek Perangkat Lunak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371600"/>
            <a:ext cx="8229240" cy="5028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Obyek perangkat lunak mirip dengan benda nyata, mereka juga mempunyai status dan perilaku.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Obyek adalah entitas tunggal dari suatu kelas.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Obyek software menyimpan statusnya ke dalam </a:t>
            </a:r>
            <a:r>
              <a:rPr b="1" i="1" lang="en-US" sz="2400">
                <a:solidFill>
                  <a:srgbClr val="000000"/>
                </a:solidFill>
                <a:latin typeface="Calibri"/>
              </a:rPr>
              <a:t>field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(contoh: variabel dalam bahasa pemrograman)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Obyek software mengakses perilakunya melalui </a:t>
            </a:r>
            <a:r>
              <a:rPr b="1" i="1" lang="en-US" sz="2400">
                <a:solidFill>
                  <a:srgbClr val="000000"/>
                </a:solidFill>
                <a:latin typeface="Calibri"/>
              </a:rPr>
              <a:t>method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(contoh: fungsi dalam bahasa pemrograman)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en-US" sz="2400">
                <a:solidFill>
                  <a:srgbClr val="000000"/>
                </a:solidFill>
                <a:latin typeface="Calibri"/>
              </a:rPr>
              <a:t>Method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beroperasi pada keadaan internal obyek dan berfungsi sebagai mekanisme utama untuk komunikasi object-to-object.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Obyek Perangkat Lunak</a:t>
            </a:r>
            <a:endParaRPr/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1371600"/>
            <a:ext cx="4038120" cy="2629440"/>
          </a:xfrm>
          <a:prstGeom prst="rect">
            <a:avLst/>
          </a:prstGeom>
          <a:ln>
            <a:noFill/>
          </a:ln>
        </p:spPr>
      </p:pic>
      <p:pic>
        <p:nvPicPr>
          <p:cNvPr id="13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080" y="4114800"/>
            <a:ext cx="5712120" cy="23997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Class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Kumpulan dari objek individu yang memiliki kesamaan.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Kategori dari beberapa obyek yang mempunyai atribut dan operasi yang sama.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Contoh :Setiap sepeda dibangun dari set cetakan (cetak biru) yang sama cetak biru dan karena itu mengandung komponen yang sama.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Dalam hal berorientasi objek, dapat dikatakan bahwa sepeda adalah turunan dari kelas objek yang dikenal sebagai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kelas sepeda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Kelas adalah cetak biru dari objek individu diciptakan, sedang obyek adalah anggota atau instan suatu kelas.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Abstraksi (Abstaction)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Abstraksi adalah proses memilah beberapa atribut dan beberapa operasi suatu obyek hanya sampai pada yang benar-benar diperlukan saja dan membuang atribut dan operasi yang tidak diperlukan untuk persoalan yang dihadapi.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