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1789CCA-0BB0-4EB9-9B6F-790F87827DA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Latihan (pert-3)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Buat database &amp; tabel (min 5 field) di MySQL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Isi tabel dengan minimal 5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Buat skrip untuk export ke XML (export.php)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Buat skrip untuk baca dari XML dan tampilkan menggunakan HTML Tabel (import.php)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2017-04-05T07:45:16Z</dcterms:created>
  <dc:creator/>
  <dc:description/>
  <dc:language>en-US</dc:language>
  <cp:lastModifiedBy/>
  <dcterms:modified xsi:type="dcterms:W3CDTF">2017-04-05T07:52:19Z</dcterms:modified>
  <cp:revision>2</cp:revision>
  <dc:subject/>
  <dc:title/>
</cp:coreProperties>
</file>