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19B00-6AA3-42B5-900D-58403CDA909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534F6-C66F-4CAE-AE44-06545F9F7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34F6-C66F-4CAE-AE44-06545F9F7F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34F6-C66F-4CAE-AE44-06545F9F7F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34F6-C66F-4CAE-AE44-06545F9F7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34F6-C66F-4CAE-AE44-06545F9F7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34F6-C66F-4CAE-AE44-06545F9F7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34F6-C66F-4CAE-AE44-06545F9F7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AD79-59C0-4A4D-9672-5E023CB4D54A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EB16-1B1B-4706-A692-F834A0B020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Class &amp; Object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‘Mobil’ </a:t>
            </a:r>
            <a:r>
              <a:rPr lang="en-US" b="1" dirty="0" err="1" smtClean="0"/>
              <a:t>Tanpa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620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file : Mobil.java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class Mobil{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warna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tahunProduksi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32518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 smtClean="0"/>
              <a:t>Keterangan</a:t>
            </a:r>
            <a:r>
              <a:rPr lang="en-US" sz="2800" b="1" u="sng" dirty="0" smtClean="0"/>
              <a:t> :</a:t>
            </a:r>
          </a:p>
          <a:p>
            <a:pPr algn="just"/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diatas</a:t>
            </a:r>
            <a:r>
              <a:rPr lang="en-US" sz="2800" dirty="0" smtClean="0"/>
              <a:t>, class yang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bernama</a:t>
            </a:r>
            <a:r>
              <a:rPr lang="en-US" sz="2800" dirty="0" smtClean="0"/>
              <a:t> </a:t>
            </a:r>
            <a:r>
              <a:rPr lang="en-US" sz="2800" b="1" dirty="0" smtClean="0"/>
              <a:t>Mobil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variabel</a:t>
            </a:r>
            <a:r>
              <a:rPr lang="en-US" sz="2800" b="1" dirty="0" smtClean="0"/>
              <a:t> instant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atribut</a:t>
            </a:r>
            <a:r>
              <a:rPr lang="en-US" sz="2800" b="1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tahunProduksi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Object </a:t>
            </a:r>
            <a:r>
              <a:rPr lang="en-US" b="1" dirty="0" err="1" smtClean="0"/>
              <a:t>dari</a:t>
            </a:r>
            <a:r>
              <a:rPr lang="en-US" b="1" dirty="0" smtClean="0"/>
              <a:t> Class ‘</a:t>
            </a:r>
            <a:r>
              <a:rPr lang="en-US" b="1" dirty="0" err="1" smtClean="0"/>
              <a:t>mobil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340108"/>
            <a:ext cx="8458200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/>
              <a:t>// </a:t>
            </a:r>
            <a:r>
              <a:rPr lang="en-US" sz="2200" b="1" dirty="0" err="1" smtClean="0"/>
              <a:t>nama</a:t>
            </a:r>
            <a:r>
              <a:rPr lang="en-US" sz="2200" b="1" dirty="0" smtClean="0"/>
              <a:t> file : MobilBeraksi.java</a:t>
            </a:r>
          </a:p>
          <a:p>
            <a:r>
              <a:rPr lang="en-US" sz="2200" b="1" dirty="0" smtClean="0"/>
              <a:t>public class </a:t>
            </a:r>
            <a:r>
              <a:rPr lang="en-US" sz="2200" b="1" dirty="0" err="1" smtClean="0"/>
              <a:t>MobilBeraksi</a:t>
            </a:r>
            <a:r>
              <a:rPr lang="en-US" sz="2200" b="1" dirty="0" smtClean="0"/>
              <a:t>{</a:t>
            </a:r>
          </a:p>
          <a:p>
            <a:r>
              <a:rPr lang="en-US" sz="2200" b="1" dirty="0" smtClean="0"/>
              <a:t>	public static void main(String[]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){</a:t>
            </a:r>
          </a:p>
          <a:p>
            <a:r>
              <a:rPr lang="en-US" sz="2200" b="1" dirty="0" smtClean="0"/>
              <a:t>	</a:t>
            </a:r>
            <a:r>
              <a:rPr lang="en-US" sz="2200" b="1" i="1" dirty="0" smtClean="0"/>
              <a:t>// </a:t>
            </a:r>
            <a:r>
              <a:rPr lang="en-US" sz="2200" b="1" i="1" dirty="0" err="1" smtClean="0"/>
              <a:t>membuat</a:t>
            </a:r>
            <a:r>
              <a:rPr lang="en-US" sz="2200" b="1" i="1" dirty="0" smtClean="0"/>
              <a:t> object </a:t>
            </a:r>
            <a:r>
              <a:rPr lang="en-US" sz="2200" b="1" i="1" dirty="0" err="1" smtClean="0"/>
              <a:t>dari</a:t>
            </a:r>
            <a:r>
              <a:rPr lang="en-US" sz="2200" b="1" i="1" dirty="0" smtClean="0"/>
              <a:t> class Mobil</a:t>
            </a:r>
          </a:p>
          <a:p>
            <a:r>
              <a:rPr lang="en-US" sz="2200" b="1" dirty="0" smtClean="0"/>
              <a:t>	Mobil </a:t>
            </a:r>
            <a:r>
              <a:rPr lang="en-US" sz="2200" b="1" dirty="0" err="1" smtClean="0"/>
              <a:t>mobilku</a:t>
            </a:r>
            <a:r>
              <a:rPr lang="en-US" sz="2200" b="1" dirty="0" smtClean="0"/>
              <a:t> = new Mobil();</a:t>
            </a:r>
          </a:p>
          <a:p>
            <a:r>
              <a:rPr lang="en-US" sz="2200" b="1" dirty="0" smtClean="0"/>
              <a:t>	</a:t>
            </a:r>
          </a:p>
          <a:p>
            <a:r>
              <a:rPr lang="en-US" sz="2200" b="1" dirty="0" smtClean="0"/>
              <a:t>	</a:t>
            </a:r>
            <a:r>
              <a:rPr lang="en-US" sz="2200" b="1" i="1" dirty="0" smtClean="0"/>
              <a:t>// </a:t>
            </a:r>
            <a:r>
              <a:rPr lang="en-US" sz="2200" b="1" i="1" dirty="0" err="1" smtClean="0"/>
              <a:t>mengisi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atribut</a:t>
            </a:r>
            <a:r>
              <a:rPr lang="en-US" sz="2200" b="1" i="1" dirty="0" smtClean="0"/>
              <a:t> class</a:t>
            </a:r>
          </a:p>
          <a:p>
            <a:r>
              <a:rPr lang="en-US" sz="2200" b="1" dirty="0" smtClean="0"/>
              <a:t>	</a:t>
            </a:r>
            <a:r>
              <a:rPr lang="en-US" sz="2200" b="1" dirty="0" err="1" smtClean="0"/>
              <a:t>mobilku.warna</a:t>
            </a:r>
            <a:r>
              <a:rPr lang="en-US" sz="2200" b="1" dirty="0" smtClean="0"/>
              <a:t> = "</a:t>
            </a:r>
            <a:r>
              <a:rPr lang="en-US" sz="2200" b="1" dirty="0" err="1" smtClean="0"/>
              <a:t>Merah</a:t>
            </a:r>
            <a:r>
              <a:rPr lang="en-US" sz="2200" b="1" dirty="0" smtClean="0"/>
              <a:t>";</a:t>
            </a:r>
          </a:p>
          <a:p>
            <a:r>
              <a:rPr lang="en-US" sz="2200" b="1" dirty="0" smtClean="0"/>
              <a:t>	</a:t>
            </a:r>
            <a:r>
              <a:rPr lang="en-US" sz="2200" b="1" dirty="0" err="1" smtClean="0"/>
              <a:t>mobilku.tahunProduksi</a:t>
            </a:r>
            <a:r>
              <a:rPr lang="en-US" sz="2200" b="1" dirty="0" smtClean="0"/>
              <a:t> = 2010;</a:t>
            </a:r>
          </a:p>
          <a:p>
            <a:r>
              <a:rPr lang="en-US" sz="2200" b="1" dirty="0" smtClean="0"/>
              <a:t>	</a:t>
            </a:r>
          </a:p>
          <a:p>
            <a:r>
              <a:rPr lang="en-US" sz="2200" b="1" dirty="0" smtClean="0"/>
              <a:t>	</a:t>
            </a:r>
            <a:r>
              <a:rPr lang="en-US" sz="2200" b="1" i="1" dirty="0" smtClean="0"/>
              <a:t>// </a:t>
            </a:r>
            <a:r>
              <a:rPr lang="en-US" sz="2200" b="1" i="1" dirty="0" err="1" smtClean="0"/>
              <a:t>memanggil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isi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atribut</a:t>
            </a:r>
            <a:endParaRPr lang="en-US" sz="2200" b="1" i="1" dirty="0" smtClean="0"/>
          </a:p>
          <a:p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mobil</a:t>
            </a:r>
            <a:r>
              <a:rPr lang="en-US" sz="2200" b="1" dirty="0" smtClean="0"/>
              <a:t> : " + </a:t>
            </a:r>
            <a:r>
              <a:rPr lang="en-US" sz="2200" b="1" dirty="0" err="1" smtClean="0"/>
              <a:t>mobilku.warna</a:t>
            </a:r>
            <a:r>
              <a:rPr lang="en-US" sz="2200" b="1" dirty="0" smtClean="0"/>
              <a:t>);</a:t>
            </a:r>
          </a:p>
          <a:p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Tahun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mobil</a:t>
            </a:r>
            <a:r>
              <a:rPr lang="en-US" sz="2200" b="1" dirty="0" smtClean="0"/>
              <a:t> : " + </a:t>
            </a:r>
            <a:r>
              <a:rPr lang="en-US" sz="2200" b="1" dirty="0" err="1" smtClean="0"/>
              <a:t>mobilku.tahunProduksi</a:t>
            </a:r>
            <a:r>
              <a:rPr lang="en-US" sz="2200" b="1" dirty="0" smtClean="0"/>
              <a:t>);</a:t>
            </a:r>
          </a:p>
          <a:p>
            <a:r>
              <a:rPr lang="en-US" sz="2200" b="1" dirty="0" smtClean="0"/>
              <a:t>	}</a:t>
            </a:r>
          </a:p>
          <a:p>
            <a:r>
              <a:rPr lang="en-US" sz="2200" b="1" dirty="0" smtClean="0"/>
              <a:t>}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Class ‘Mobil2’ </a:t>
            </a:r>
            <a:r>
              <a:rPr lang="en-US" b="1" dirty="0" err="1" smtClean="0"/>
              <a:t>dengan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: Mobil2.java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class Mobil2{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warna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tahunProduksi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isiVariabel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warnaMobil</a:t>
            </a:r>
            <a:r>
              <a:rPr lang="en-US" sz="20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int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tahunMobil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 lvl="3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warna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warnaMobil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3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tahunProduksi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tahunMobil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printMobil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(){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Warna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mobil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: " +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warna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mobil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: " +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tahunProduksi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334000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err="1" smtClean="0"/>
              <a:t>Keterangan</a:t>
            </a:r>
            <a:r>
              <a:rPr lang="en-US" sz="2200" b="1" u="sng" dirty="0" smtClean="0"/>
              <a:t> :</a:t>
            </a:r>
          </a:p>
          <a:p>
            <a:pPr algn="just"/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contoh</a:t>
            </a:r>
            <a:r>
              <a:rPr lang="en-US" sz="2200" dirty="0" smtClean="0"/>
              <a:t> </a:t>
            </a:r>
            <a:r>
              <a:rPr lang="en-US" sz="2200" dirty="0" err="1" smtClean="0"/>
              <a:t>diatas</a:t>
            </a:r>
            <a:r>
              <a:rPr lang="en-US" sz="2200" dirty="0" smtClean="0"/>
              <a:t>, class yang </a:t>
            </a:r>
            <a:r>
              <a:rPr lang="en-US" sz="2200" dirty="0" err="1" smtClean="0"/>
              <a:t>dibuat</a:t>
            </a:r>
            <a:r>
              <a:rPr lang="en-US" sz="2200" dirty="0" smtClean="0"/>
              <a:t> </a:t>
            </a:r>
            <a:r>
              <a:rPr lang="en-US" sz="2200" dirty="0" err="1" smtClean="0"/>
              <a:t>bernama</a:t>
            </a:r>
            <a:r>
              <a:rPr lang="en-US" sz="2200" dirty="0" smtClean="0"/>
              <a:t> </a:t>
            </a:r>
            <a:r>
              <a:rPr lang="en-US" sz="2200" b="1" dirty="0" smtClean="0"/>
              <a:t>Mobil2. Class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b="1" dirty="0" err="1" smtClean="0"/>
              <a:t>variabel</a:t>
            </a:r>
            <a:r>
              <a:rPr lang="en-US" sz="2200" b="1" dirty="0" smtClean="0"/>
              <a:t> instant </a:t>
            </a:r>
            <a:r>
              <a:rPr lang="en-US" sz="2200" b="1" dirty="0" err="1" smtClean="0"/>
              <a:t>atau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atribut</a:t>
            </a:r>
            <a:r>
              <a:rPr lang="en-US" sz="2200" b="1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warna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tahunProduksi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/>
              <a:t>serta</a:t>
            </a:r>
            <a:r>
              <a:rPr lang="en-US" sz="2200" dirty="0" smtClean="0"/>
              <a:t> </a:t>
            </a:r>
            <a:r>
              <a:rPr lang="en-US" sz="2200" b="1" dirty="0" smtClean="0"/>
              <a:t>method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printMobil</a:t>
            </a:r>
            <a:r>
              <a:rPr lang="en-US" sz="2200" b="1" i="1" dirty="0" smtClean="0">
                <a:solidFill>
                  <a:srgbClr val="FF0000"/>
                </a:solidFill>
              </a:rPr>
              <a:t>()&amp;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isiVariabel</a:t>
            </a:r>
            <a:r>
              <a:rPr lang="en-US" sz="2200" b="1" i="1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Membuat</a:t>
            </a:r>
            <a:r>
              <a:rPr lang="en-US" sz="4000" b="1" dirty="0" smtClean="0"/>
              <a:t> Object </a:t>
            </a:r>
            <a:r>
              <a:rPr lang="en-US" sz="4000" b="1" dirty="0" err="1" smtClean="0"/>
              <a:t>dari</a:t>
            </a:r>
            <a:r>
              <a:rPr lang="en-US" sz="4000" b="1" dirty="0" smtClean="0"/>
              <a:t> Class ‘mobil2’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340108"/>
            <a:ext cx="8458200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/>
              <a:t>// </a:t>
            </a:r>
            <a:r>
              <a:rPr lang="en-US" sz="2200" b="1" dirty="0" err="1" smtClean="0"/>
              <a:t>nama</a:t>
            </a:r>
            <a:r>
              <a:rPr lang="en-US" sz="2200" b="1" dirty="0" smtClean="0"/>
              <a:t> file : MobilBeraksi2.java</a:t>
            </a:r>
          </a:p>
          <a:p>
            <a:r>
              <a:rPr lang="en-US" sz="2200" b="1" dirty="0" smtClean="0"/>
              <a:t>public class MobilBeraksi2{</a:t>
            </a:r>
          </a:p>
          <a:p>
            <a:r>
              <a:rPr lang="en-US" sz="2200" b="1" dirty="0" smtClean="0"/>
              <a:t>	public static void main(String[]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){</a:t>
            </a:r>
          </a:p>
          <a:p>
            <a:r>
              <a:rPr lang="en-US" sz="2200" b="1" dirty="0" smtClean="0"/>
              <a:t>	// </a:t>
            </a:r>
            <a:r>
              <a:rPr lang="en-US" sz="2200" b="1" dirty="0" err="1" smtClean="0"/>
              <a:t>membuat</a:t>
            </a:r>
            <a:r>
              <a:rPr lang="en-US" sz="2200" b="1" dirty="0" smtClean="0"/>
              <a:t> object </a:t>
            </a:r>
            <a:r>
              <a:rPr lang="en-US" sz="2200" b="1" dirty="0" err="1" smtClean="0"/>
              <a:t>dari</a:t>
            </a:r>
            <a:r>
              <a:rPr lang="en-US" sz="2200" b="1" dirty="0" smtClean="0"/>
              <a:t> class Mobil</a:t>
            </a:r>
          </a:p>
          <a:p>
            <a:r>
              <a:rPr lang="en-US" sz="2200" b="1" dirty="0" smtClean="0"/>
              <a:t>	Mobil2 mobilku2 = new Mobil2();</a:t>
            </a:r>
          </a:p>
          <a:p>
            <a:r>
              <a:rPr lang="en-US" sz="2200" b="1" dirty="0" smtClean="0"/>
              <a:t>	</a:t>
            </a:r>
          </a:p>
          <a:p>
            <a:r>
              <a:rPr lang="en-US" sz="2200" b="1" dirty="0" smtClean="0"/>
              <a:t>	// </a:t>
            </a:r>
            <a:r>
              <a:rPr lang="en-US" sz="2200" b="1" dirty="0" err="1" smtClean="0"/>
              <a:t>mengisi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atribut</a:t>
            </a:r>
            <a:r>
              <a:rPr lang="en-US" sz="2200" b="1" dirty="0" smtClean="0"/>
              <a:t> class</a:t>
            </a:r>
          </a:p>
          <a:p>
            <a:r>
              <a:rPr lang="en-US" sz="2200" b="1" dirty="0" smtClean="0"/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mobilku2.isiVariabel(</a:t>
            </a:r>
            <a:r>
              <a:rPr lang="en-US" sz="2200" b="1" dirty="0" smtClean="0">
                <a:solidFill>
                  <a:srgbClr val="002060"/>
                </a:solidFill>
              </a:rPr>
              <a:t>“</a:t>
            </a:r>
            <a:r>
              <a:rPr lang="en-US" sz="2200" b="1" dirty="0" err="1" smtClean="0">
                <a:solidFill>
                  <a:srgbClr val="002060"/>
                </a:solidFill>
              </a:rPr>
              <a:t>Merah</a:t>
            </a:r>
            <a:r>
              <a:rPr lang="en-US" sz="2200" b="1" dirty="0" smtClean="0">
                <a:solidFill>
                  <a:srgbClr val="002060"/>
                </a:solidFill>
              </a:rPr>
              <a:t>”, 2010</a:t>
            </a:r>
            <a:r>
              <a:rPr lang="en-US" sz="2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200" b="1" dirty="0" smtClean="0"/>
              <a:t> 	</a:t>
            </a:r>
          </a:p>
          <a:p>
            <a:r>
              <a:rPr lang="en-US" sz="2200" b="1" dirty="0" smtClean="0"/>
              <a:t>	// </a:t>
            </a:r>
            <a:r>
              <a:rPr lang="en-US" sz="2200" b="1" dirty="0" err="1" smtClean="0"/>
              <a:t>memanggil</a:t>
            </a:r>
            <a:r>
              <a:rPr lang="en-US" sz="2200" b="1" dirty="0" smtClean="0"/>
              <a:t> method </a:t>
            </a:r>
            <a:r>
              <a:rPr lang="en-US" sz="2200" b="1" dirty="0" err="1" smtClean="0"/>
              <a:t>printMobil</a:t>
            </a:r>
            <a:r>
              <a:rPr lang="en-US" sz="2200" b="1" dirty="0" smtClean="0"/>
              <a:t>()</a:t>
            </a:r>
          </a:p>
          <a:p>
            <a:r>
              <a:rPr lang="en-US" sz="2200" b="1" dirty="0" smtClean="0"/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mobilku2.printMobil();</a:t>
            </a:r>
          </a:p>
          <a:p>
            <a:r>
              <a:rPr lang="en-US" sz="2200" b="1" dirty="0" smtClean="0"/>
              <a:t>	}</a:t>
            </a:r>
          </a:p>
          <a:p>
            <a:r>
              <a:rPr lang="en-US" sz="2200" b="1" dirty="0" smtClean="0"/>
              <a:t>}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Kembangkan</a:t>
            </a:r>
            <a:r>
              <a:rPr lang="en-US" dirty="0" smtClean="0"/>
              <a:t> Class Mobil2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MobilLengkap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method:</a:t>
            </a:r>
          </a:p>
          <a:p>
            <a:pPr lvl="1"/>
            <a:r>
              <a:rPr lang="en-US" dirty="0" err="1" smtClean="0"/>
              <a:t>hidupkanMobil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matikanMobil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ubahGigi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Gigi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method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status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Panggil</a:t>
            </a:r>
            <a:r>
              <a:rPr lang="en-US" dirty="0" smtClean="0"/>
              <a:t> method-method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MobilLengkapBeraksi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158</Words>
  <Application>Microsoft Office PowerPoint</Application>
  <PresentationFormat>On-screen Show (4:3)</PresentationFormat>
  <Paragraphs>71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 &amp; Object</vt:lpstr>
      <vt:lpstr>Class ‘Mobil’ Tanpa Method</vt:lpstr>
      <vt:lpstr>Membuat Object dari Class ‘mobil’</vt:lpstr>
      <vt:lpstr>Class ‘Mobil2’ dengan Method</vt:lpstr>
      <vt:lpstr>Membuat Object dari Class ‘mobil2’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very</dc:creator>
  <cp:lastModifiedBy>very</cp:lastModifiedBy>
  <cp:revision>38</cp:revision>
  <dcterms:created xsi:type="dcterms:W3CDTF">2010-05-10T14:16:24Z</dcterms:created>
  <dcterms:modified xsi:type="dcterms:W3CDTF">2010-05-19T06:31:16Z</dcterms:modified>
</cp:coreProperties>
</file>