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67997-EFE3-41B7-9F11-DBABCAC30A4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BD16B-3123-4FE5-A48A-91ED192A9C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D16B-3123-4FE5-A48A-91ED192A9C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06F3-F362-497E-AEEF-81E5B8BB4E89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B5-C290-466A-8D2C-84440DAAE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06F3-F362-497E-AEEF-81E5B8BB4E89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B5-C290-466A-8D2C-84440DAAE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06F3-F362-497E-AEEF-81E5B8BB4E89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B5-C290-466A-8D2C-84440DAAE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06F3-F362-497E-AEEF-81E5B8BB4E89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B5-C290-466A-8D2C-84440DAAE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06F3-F362-497E-AEEF-81E5B8BB4E89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B5-C290-466A-8D2C-84440DAAE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06F3-F362-497E-AEEF-81E5B8BB4E89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B5-C290-466A-8D2C-84440DAAE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06F3-F362-497E-AEEF-81E5B8BB4E89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B5-C290-466A-8D2C-84440DAAE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06F3-F362-497E-AEEF-81E5B8BB4E89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B5-C290-466A-8D2C-84440DAAE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06F3-F362-497E-AEEF-81E5B8BB4E89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B5-C290-466A-8D2C-84440DAAE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06F3-F362-497E-AEEF-81E5B8BB4E89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B5-C290-466A-8D2C-84440DAAE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06F3-F362-497E-AEEF-81E5B8BB4E89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E9B5-C290-466A-8D2C-84440DAAE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06F3-F362-497E-AEEF-81E5B8BB4E89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FE9B5-C290-466A-8D2C-84440DAAE9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Studi</a:t>
            </a:r>
            <a:r>
              <a:rPr lang="en-US" sz="3200" dirty="0" smtClean="0"/>
              <a:t> </a:t>
            </a:r>
            <a:r>
              <a:rPr lang="en-US" sz="3200" dirty="0" err="1" smtClean="0"/>
              <a:t>Kasus</a:t>
            </a:r>
            <a:r>
              <a:rPr lang="en-US" sz="3200" dirty="0" smtClean="0"/>
              <a:t> : Class &amp; Object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Buat</a:t>
            </a:r>
            <a:r>
              <a:rPr lang="en-US" sz="2000" dirty="0" smtClean="0"/>
              <a:t> Class </a:t>
            </a:r>
            <a:r>
              <a:rPr lang="en-US" sz="2000" b="1" dirty="0" smtClean="0"/>
              <a:t>Motor</a:t>
            </a:r>
            <a:r>
              <a:rPr lang="en-US" sz="2000" dirty="0" smtClean="0"/>
              <a:t>,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method :</a:t>
            </a:r>
          </a:p>
          <a:p>
            <a:pPr lvl="1"/>
            <a:r>
              <a:rPr lang="en-US" sz="2000" dirty="0" err="1" smtClean="0"/>
              <a:t>hidupkanMesin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matikanMesin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hidupkanLampu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matikanLampu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tambahGigi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pertambahanGigi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tambahKecepatan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pertambahanKecepatan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Buat</a:t>
            </a:r>
            <a:r>
              <a:rPr lang="en-US" sz="2000" dirty="0" smtClean="0"/>
              <a:t> Class </a:t>
            </a:r>
            <a:r>
              <a:rPr lang="en-US" sz="2000" b="1" dirty="0" err="1" smtClean="0"/>
              <a:t>MotorBeraksi</a:t>
            </a:r>
            <a:endParaRPr lang="en-US" sz="2000" b="1" dirty="0" smtClean="0"/>
          </a:p>
          <a:p>
            <a:r>
              <a:rPr lang="en-US" sz="2000" dirty="0" err="1" smtClean="0"/>
              <a:t>Buat</a:t>
            </a:r>
            <a:r>
              <a:rPr lang="en-US" sz="2000" dirty="0" smtClean="0"/>
              <a:t> object </a:t>
            </a:r>
            <a:r>
              <a:rPr lang="en-US" sz="2000" dirty="0" err="1" smtClean="0"/>
              <a:t>dari</a:t>
            </a:r>
            <a:r>
              <a:rPr lang="en-US" sz="2000" dirty="0" smtClean="0"/>
              <a:t> class </a:t>
            </a:r>
            <a:r>
              <a:rPr lang="en-US" sz="2000" b="1" dirty="0" smtClean="0"/>
              <a:t>Motor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b="1" dirty="0" err="1" smtClean="0"/>
              <a:t>motorku</a:t>
            </a:r>
            <a:endParaRPr lang="en-US" sz="2000" b="1" dirty="0" smtClean="0"/>
          </a:p>
          <a:p>
            <a:r>
              <a:rPr lang="en-US" sz="2000" dirty="0" err="1" smtClean="0"/>
              <a:t>Panggil</a:t>
            </a:r>
            <a:r>
              <a:rPr lang="en-US" sz="2000" dirty="0" smtClean="0"/>
              <a:t> method :</a:t>
            </a:r>
          </a:p>
          <a:p>
            <a:pPr lvl="1"/>
            <a:r>
              <a:rPr lang="en-US" sz="2000" dirty="0" err="1" smtClean="0"/>
              <a:t>hidupkanMesin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hidupkanLampu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tambahGigi</a:t>
            </a:r>
            <a:r>
              <a:rPr lang="en-US" sz="2000" dirty="0" smtClean="0"/>
              <a:t>(1)</a:t>
            </a:r>
          </a:p>
          <a:p>
            <a:pPr lvl="1"/>
            <a:r>
              <a:rPr lang="en-US" sz="2000" dirty="0" err="1" smtClean="0"/>
              <a:t>tambahKecepatan</a:t>
            </a:r>
            <a:r>
              <a:rPr lang="en-US" sz="2000" dirty="0" smtClean="0"/>
              <a:t>(10)</a:t>
            </a:r>
          </a:p>
          <a:p>
            <a:pPr lvl="1"/>
            <a:r>
              <a:rPr lang="en-US" sz="2000" dirty="0" err="1"/>
              <a:t>m</a:t>
            </a:r>
            <a:r>
              <a:rPr lang="en-US" sz="2000" dirty="0" err="1" smtClean="0"/>
              <a:t>atikanLampu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matikanMesin</a:t>
            </a:r>
            <a:r>
              <a:rPr lang="en-US" sz="2000" dirty="0" smtClean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838200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= 0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Gigi</a:t>
            </a:r>
            <a:r>
              <a:rPr lang="en-US" dirty="0" smtClean="0"/>
              <a:t> = 0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48200" y="10668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48200" y="1143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3352800" y="1447800"/>
            <a:ext cx="3810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86200" y="1676400"/>
            <a:ext cx="2339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1.Tanpa parameter</a:t>
            </a:r>
          </a:p>
          <a:p>
            <a:r>
              <a:rPr lang="en-US" dirty="0" smtClean="0"/>
              <a:t>2.Tampilkan Status </a:t>
            </a:r>
            <a:r>
              <a:rPr lang="en-US" dirty="0" err="1" smtClean="0"/>
              <a:t>saja</a:t>
            </a:r>
            <a:endParaRPr lang="en-US" dirty="0" smtClean="0"/>
          </a:p>
        </p:txBody>
      </p:sp>
      <p:sp>
        <p:nvSpPr>
          <p:cNvPr id="13" name="Right Brace 12"/>
          <p:cNvSpPr/>
          <p:nvPr/>
        </p:nvSpPr>
        <p:spPr>
          <a:xfrm>
            <a:off x="6248400" y="2819400"/>
            <a:ext cx="3810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81800" y="26670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1.Dengan parameter</a:t>
            </a:r>
          </a:p>
          <a:p>
            <a:r>
              <a:rPr lang="en-US" dirty="0" smtClean="0"/>
              <a:t>2.Tampilkan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pertambahan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Studi Kasus : Class &amp;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Kasus : Class &amp; Object</dc:title>
  <dc:creator>very</dc:creator>
  <cp:lastModifiedBy>very</cp:lastModifiedBy>
  <cp:revision>1</cp:revision>
  <dcterms:created xsi:type="dcterms:W3CDTF">2010-05-18T01:49:49Z</dcterms:created>
  <dcterms:modified xsi:type="dcterms:W3CDTF">2010-05-18T01:57:18Z</dcterms:modified>
</cp:coreProperties>
</file>