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8A79-82C0-4BF7-AB6B-BEFE6D742EE7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F948-3FAC-4569-87F6-BA0B02010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BF948-3FAC-4569-87F6-BA0B02010E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(</a:t>
            </a:r>
            <a:r>
              <a:rPr lang="en-US" dirty="0" err="1" smtClean="0"/>
              <a:t>Pewarisan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smtClean="0"/>
              <a:t> 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Induk</a:t>
            </a:r>
            <a:r>
              <a:rPr lang="en-US" dirty="0" smtClean="0"/>
              <a:t> : Sepeda.java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5344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Sepeda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= 0;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gir</a:t>
            </a:r>
            <a:r>
              <a:rPr lang="en-US" sz="2400" dirty="0" smtClean="0"/>
              <a:t> = 0;</a:t>
            </a:r>
            <a:br>
              <a:rPr lang="en-US" sz="2400" dirty="0" smtClean="0"/>
            </a:br>
            <a:r>
              <a:rPr lang="en-US" sz="2400" dirty="0" smtClean="0"/>
              <a:t>   </a:t>
            </a:r>
          </a:p>
          <a:p>
            <a:r>
              <a:rPr lang="en-US" sz="2400" dirty="0" smtClean="0"/>
              <a:t>// method</a:t>
            </a:r>
            <a:br>
              <a:rPr lang="en-US" sz="2400" dirty="0" smtClean="0"/>
            </a:br>
            <a:r>
              <a:rPr lang="en-US" sz="2400" dirty="0" smtClean="0"/>
              <a:t>   void </a:t>
            </a:r>
            <a:r>
              <a:rPr lang="en-US" sz="2400" dirty="0" err="1" smtClean="0"/>
              <a:t>ubahGir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pertambahanGir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gir</a:t>
            </a:r>
            <a:r>
              <a:rPr lang="en-US" sz="2400" dirty="0" smtClean="0"/>
              <a:t>= </a:t>
            </a:r>
            <a:r>
              <a:rPr lang="en-US" sz="2400" dirty="0" err="1" smtClean="0"/>
              <a:t>gir</a:t>
            </a:r>
            <a:r>
              <a:rPr lang="en-US" sz="2400" dirty="0" smtClean="0"/>
              <a:t>+ </a:t>
            </a:r>
            <a:r>
              <a:rPr lang="en-US" sz="2400" dirty="0" err="1" smtClean="0"/>
              <a:t>pertambahanGir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Gir</a:t>
            </a:r>
            <a:r>
              <a:rPr lang="en-US" sz="2400" dirty="0" smtClean="0"/>
              <a:t>:" + </a:t>
            </a:r>
            <a:r>
              <a:rPr lang="en-US" sz="2400" dirty="0" err="1" smtClean="0"/>
              <a:t>gir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   void </a:t>
            </a:r>
            <a:r>
              <a:rPr lang="en-US" sz="2400" dirty="0" err="1" smtClean="0"/>
              <a:t>tambahKecepatan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pertambahanKecepatan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=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+ </a:t>
            </a:r>
            <a:r>
              <a:rPr lang="en-US" sz="2400" dirty="0" err="1" smtClean="0"/>
              <a:t>pertambahanKecepatan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:" +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Anak</a:t>
            </a:r>
            <a:r>
              <a:rPr lang="en-US" dirty="0" smtClean="0"/>
              <a:t> : SepedaGunung.java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class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i="1" dirty="0" smtClean="0"/>
              <a:t>extends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73914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SepedaGunung</a:t>
            </a:r>
            <a:r>
              <a:rPr lang="en-US" sz="2800" dirty="0" smtClean="0"/>
              <a:t> </a:t>
            </a:r>
            <a:r>
              <a:rPr lang="en-US" sz="2800" b="1" dirty="0" smtClean="0"/>
              <a:t>extends</a:t>
            </a:r>
            <a:r>
              <a:rPr lang="en-US" sz="2800" dirty="0" smtClean="0"/>
              <a:t> </a:t>
            </a:r>
            <a:r>
              <a:rPr lang="en-US" sz="2800" dirty="0" err="1" smtClean="0"/>
              <a:t>Sepeda</a:t>
            </a:r>
            <a:r>
              <a:rPr lang="en-US" sz="2800" dirty="0" smtClean="0"/>
              <a:t> {</a:t>
            </a:r>
            <a:br>
              <a:rPr lang="en-US" sz="2800" dirty="0" smtClean="0"/>
            </a:br>
            <a:r>
              <a:rPr lang="en-US" sz="2800" dirty="0" smtClean="0"/>
              <a:t>   public void </a:t>
            </a:r>
            <a:r>
              <a:rPr lang="en-US" sz="2800" dirty="0" err="1" smtClean="0"/>
              <a:t>setSadel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nilaiSadel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Tinggi</a:t>
            </a:r>
            <a:r>
              <a:rPr lang="en-US" sz="2800" dirty="0" smtClean="0"/>
              <a:t> </a:t>
            </a:r>
            <a:r>
              <a:rPr lang="en-US" sz="2800" dirty="0" err="1" smtClean="0"/>
              <a:t>Sadel</a:t>
            </a:r>
            <a:r>
              <a:rPr lang="en-US" sz="2800" dirty="0" smtClean="0"/>
              <a:t>:"+ </a:t>
            </a:r>
            <a:r>
              <a:rPr lang="en-US" sz="2800" dirty="0" err="1" smtClean="0"/>
              <a:t>nilaiSadel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   }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7391400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SepedaGunung</a:t>
            </a:r>
            <a:r>
              <a:rPr lang="en-US" sz="2000" dirty="0" smtClean="0"/>
              <a:t> </a:t>
            </a:r>
            <a:r>
              <a:rPr lang="en-US" sz="2000" b="1" i="1" dirty="0" smtClean="0"/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Sepeda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// method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beraksi</a:t>
            </a:r>
            <a:r>
              <a:rPr lang="en-US" dirty="0" smtClean="0"/>
              <a:t> : SepedaGunungBeraksi.java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SepedaGunungBeraksi</a:t>
            </a:r>
            <a:r>
              <a:rPr lang="en-US" sz="2800" dirty="0" smtClean="0"/>
              <a:t> {</a:t>
            </a:r>
            <a:br>
              <a:rPr lang="en-US" sz="2800" dirty="0" smtClean="0"/>
            </a:br>
            <a:r>
              <a:rPr lang="en-US" sz="2800" dirty="0" smtClean="0"/>
              <a:t>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   //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object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SepedaGunung</a:t>
            </a:r>
            <a:r>
              <a:rPr lang="en-US" sz="2800" dirty="0" smtClean="0"/>
              <a:t> </a:t>
            </a:r>
            <a:r>
              <a:rPr lang="en-US" sz="2800" dirty="0" err="1" smtClean="0"/>
              <a:t>sepedaku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SepedaGunung</a:t>
            </a:r>
            <a:r>
              <a:rPr lang="en-US" sz="2800" dirty="0" smtClean="0"/>
              <a:t>();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br>
              <a:rPr lang="en-US" sz="2800" dirty="0" smtClean="0"/>
            </a:br>
            <a:r>
              <a:rPr lang="en-US" sz="2800" dirty="0" smtClean="0"/>
              <a:t>   //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method </a:t>
            </a:r>
            <a:r>
              <a:rPr lang="en-US" sz="2800" dirty="0" err="1" smtClean="0"/>
              <a:t>di</a:t>
            </a:r>
            <a:r>
              <a:rPr lang="en-US" sz="2800" dirty="0" smtClean="0"/>
              <a:t> object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sepedaku.tambahKecepatan</a:t>
            </a:r>
            <a:r>
              <a:rPr lang="en-US" sz="2800" dirty="0" smtClean="0"/>
              <a:t>(10);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sepedaku.ubahGir</a:t>
            </a:r>
            <a:r>
              <a:rPr lang="en-US" sz="2800" dirty="0" smtClean="0"/>
              <a:t>(2);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sepedaku.setSadel</a:t>
            </a:r>
            <a:r>
              <a:rPr lang="en-US" sz="2800" dirty="0" smtClean="0"/>
              <a:t>(20);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Induk</a:t>
            </a:r>
            <a:r>
              <a:rPr lang="en-US" dirty="0" smtClean="0"/>
              <a:t>  Orang.java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Orang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void </a:t>
            </a:r>
            <a:r>
              <a:rPr lang="en-US" sz="2800" dirty="0" err="1" smtClean="0"/>
              <a:t>warnaKulit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warna</a:t>
            </a:r>
            <a:r>
              <a:rPr lang="en-US" sz="2800" dirty="0" smtClean="0"/>
              <a:t>){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kulit</a:t>
            </a:r>
            <a:r>
              <a:rPr lang="en-US" sz="2800" dirty="0" smtClean="0"/>
              <a:t> : "+</a:t>
            </a:r>
            <a:r>
              <a:rPr lang="en-US" sz="2800" dirty="0" err="1" smtClean="0"/>
              <a:t>warna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void </a:t>
            </a:r>
            <a:r>
              <a:rPr lang="en-US" sz="2800" dirty="0" err="1" smtClean="0"/>
              <a:t>bahasaLokal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bahasa</a:t>
            </a:r>
            <a:r>
              <a:rPr lang="en-US" sz="2800" dirty="0" smtClean="0"/>
              <a:t>){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Sehari-hari</a:t>
            </a:r>
            <a:r>
              <a:rPr lang="en-US" sz="2800" dirty="0" smtClean="0"/>
              <a:t> : "+</a:t>
            </a:r>
            <a:r>
              <a:rPr lang="en-US" sz="2800" dirty="0" err="1" smtClean="0"/>
              <a:t>bahasa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anak</a:t>
            </a:r>
            <a:r>
              <a:rPr lang="en-US" dirty="0" smtClean="0"/>
              <a:t> : OrangIndonesia.java &amp; OrangJepang.java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81534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OrangIndonesia</a:t>
            </a:r>
            <a:r>
              <a:rPr lang="en-US" sz="2400" dirty="0" smtClean="0"/>
              <a:t> </a:t>
            </a:r>
            <a:r>
              <a:rPr lang="en-US" sz="2400" b="1" u="sng" dirty="0" smtClean="0"/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void </a:t>
            </a:r>
            <a:r>
              <a:rPr lang="en-US" sz="2400" dirty="0" err="1" smtClean="0"/>
              <a:t>warnaRambut</a:t>
            </a:r>
            <a:r>
              <a:rPr lang="en-US" sz="2400" dirty="0" smtClean="0"/>
              <a:t>(){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rambut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Indonesia : </a:t>
            </a:r>
            <a:r>
              <a:rPr lang="en-US" sz="2400" dirty="0" err="1" smtClean="0"/>
              <a:t>Hitam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" y="3810000"/>
            <a:ext cx="81534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OrangJepang</a:t>
            </a:r>
            <a:r>
              <a:rPr lang="en-US" sz="2400" dirty="0" smtClean="0"/>
              <a:t> </a:t>
            </a:r>
            <a:r>
              <a:rPr lang="en-US" sz="2400" b="1" u="sng" dirty="0" smtClean="0"/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void </a:t>
            </a:r>
            <a:r>
              <a:rPr lang="en-US" sz="2400" dirty="0" err="1" smtClean="0"/>
              <a:t>bentukMata</a:t>
            </a:r>
            <a:r>
              <a:rPr lang="en-US" sz="2400" dirty="0" smtClean="0"/>
              <a:t>(){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Jepang</a:t>
            </a:r>
            <a:r>
              <a:rPr lang="en-US" sz="2400" dirty="0" smtClean="0"/>
              <a:t> : </a:t>
            </a:r>
            <a:r>
              <a:rPr lang="en-US" sz="2400" dirty="0" err="1" smtClean="0"/>
              <a:t>sipit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</a:t>
            </a:r>
            <a:r>
              <a:rPr lang="en-US" sz="3600" dirty="0" err="1" smtClean="0"/>
              <a:t>dari</a:t>
            </a:r>
            <a:r>
              <a:rPr lang="en-US" sz="3600" dirty="0" smtClean="0"/>
              <a:t> class </a:t>
            </a:r>
            <a:r>
              <a:rPr lang="en-US" sz="3600" dirty="0" err="1" smtClean="0"/>
              <a:t>induk</a:t>
            </a:r>
            <a:r>
              <a:rPr lang="en-US" sz="3600" dirty="0" smtClean="0"/>
              <a:t> &amp; </a:t>
            </a:r>
            <a:r>
              <a:rPr lang="en-US" sz="3600" dirty="0" err="1" smtClean="0"/>
              <a:t>anak</a:t>
            </a:r>
            <a:r>
              <a:rPr lang="en-US" sz="3600" dirty="0" smtClean="0"/>
              <a:t> : OrangBeraksi.java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3820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OrangBeraksi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OrangIndonesia</a:t>
            </a:r>
            <a:r>
              <a:rPr lang="en-US" sz="2400" dirty="0" smtClean="0"/>
              <a:t> </a:t>
            </a:r>
            <a:r>
              <a:rPr lang="en-US" sz="2400" dirty="0" smtClean="0"/>
              <a:t>indo = new </a:t>
            </a:r>
            <a:r>
              <a:rPr lang="en-US" sz="2400" dirty="0" err="1" smtClean="0"/>
              <a:t>OrangIndonesia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err="1" smtClean="0"/>
              <a:t>OrangJepang</a:t>
            </a:r>
            <a:r>
              <a:rPr lang="en-US" sz="2400" dirty="0" smtClean="0"/>
              <a:t> </a:t>
            </a:r>
            <a:r>
              <a:rPr lang="en-US" sz="2400" dirty="0" err="1" smtClean="0"/>
              <a:t>japan</a:t>
            </a:r>
            <a:r>
              <a:rPr lang="en-US" sz="2400" dirty="0" smtClean="0"/>
              <a:t> = new </a:t>
            </a:r>
            <a:r>
              <a:rPr lang="en-US" sz="2400" dirty="0" err="1" smtClean="0"/>
              <a:t>OrangJepang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indo.warnaKulit</a:t>
            </a:r>
            <a:r>
              <a:rPr lang="en-US" sz="2400" dirty="0" smtClean="0"/>
              <a:t>("</a:t>
            </a:r>
            <a:r>
              <a:rPr lang="en-US" sz="2400" dirty="0" err="1" smtClean="0"/>
              <a:t>Coklat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indo.bahasaLokal</a:t>
            </a:r>
            <a:r>
              <a:rPr lang="en-US" sz="2400" dirty="0" smtClean="0"/>
              <a:t>("Indonesia");</a:t>
            </a:r>
            <a:br>
              <a:rPr lang="en-US" sz="2400" dirty="0" smtClean="0"/>
            </a:br>
            <a:r>
              <a:rPr lang="en-US" sz="2400" dirty="0" err="1" smtClean="0"/>
              <a:t>indo.warnaRambut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err="1" smtClean="0"/>
              <a:t>System.out.println</a:t>
            </a:r>
            <a:r>
              <a:rPr lang="en-US" sz="2400" dirty="0" smtClean="0"/>
              <a:t>();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japan.warnaKulit</a:t>
            </a:r>
            <a:r>
              <a:rPr lang="en-US" sz="2400" dirty="0" smtClean="0"/>
              <a:t>("</a:t>
            </a:r>
            <a:r>
              <a:rPr lang="en-US" sz="2400" dirty="0" err="1" smtClean="0"/>
              <a:t>Putih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japan.bahasaLokal</a:t>
            </a:r>
            <a:r>
              <a:rPr lang="en-US" sz="2400" dirty="0" smtClean="0"/>
              <a:t>("</a:t>
            </a:r>
            <a:r>
              <a:rPr lang="en-US" sz="2400" dirty="0" err="1" smtClean="0"/>
              <a:t>Jepang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japan.bentukMata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: OrangBeraksi.java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010400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err="1" smtClean="0"/>
              <a:t>Warna</a:t>
            </a:r>
            <a:r>
              <a:rPr lang="en-US" sz="3200" dirty="0" smtClean="0"/>
              <a:t> </a:t>
            </a:r>
            <a:r>
              <a:rPr lang="en-US" sz="3200" dirty="0" err="1" smtClean="0"/>
              <a:t>kulit</a:t>
            </a:r>
            <a:r>
              <a:rPr lang="en-US" sz="3200" dirty="0" smtClean="0"/>
              <a:t> : </a:t>
            </a:r>
            <a:r>
              <a:rPr lang="en-US" sz="3200" dirty="0" err="1" smtClean="0"/>
              <a:t>Coklat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Sehari-hari</a:t>
            </a:r>
            <a:r>
              <a:rPr lang="en-US" sz="3200" dirty="0" smtClean="0"/>
              <a:t> : Indonesia</a:t>
            </a:r>
            <a:br>
              <a:rPr lang="en-US" sz="3200" dirty="0" smtClean="0"/>
            </a:br>
            <a:r>
              <a:rPr lang="en-US" sz="3200" dirty="0" err="1" smtClean="0"/>
              <a:t>Warna</a:t>
            </a:r>
            <a:r>
              <a:rPr lang="en-US" sz="3200" dirty="0" smtClean="0"/>
              <a:t> </a:t>
            </a:r>
            <a:r>
              <a:rPr lang="en-US" sz="3200" dirty="0" err="1" smtClean="0"/>
              <a:t>rambut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Indonesia : </a:t>
            </a:r>
            <a:r>
              <a:rPr lang="en-US" sz="3200" dirty="0" err="1" smtClean="0"/>
              <a:t>Hitam</a:t>
            </a:r>
            <a:endParaRPr lang="en-US" sz="320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Warna</a:t>
            </a:r>
            <a:r>
              <a:rPr lang="en-US" sz="3200" dirty="0" smtClean="0"/>
              <a:t> </a:t>
            </a:r>
            <a:r>
              <a:rPr lang="en-US" sz="3200" dirty="0" err="1" smtClean="0"/>
              <a:t>kulit</a:t>
            </a:r>
            <a:r>
              <a:rPr lang="en-US" sz="3200" dirty="0" smtClean="0"/>
              <a:t> : </a:t>
            </a:r>
            <a:r>
              <a:rPr lang="en-US" sz="3200" dirty="0" err="1" smtClean="0"/>
              <a:t>Putih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Sehari-hari</a:t>
            </a:r>
            <a:r>
              <a:rPr lang="en-US" sz="3200" dirty="0" smtClean="0"/>
              <a:t> : </a:t>
            </a:r>
            <a:r>
              <a:rPr lang="en-US" sz="3200" dirty="0" err="1" smtClean="0"/>
              <a:t>Jepang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mata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</a:t>
            </a:r>
            <a:r>
              <a:rPr lang="en-US" sz="3200" dirty="0" err="1" smtClean="0"/>
              <a:t>Jepang</a:t>
            </a:r>
            <a:r>
              <a:rPr lang="en-US" sz="3200" dirty="0" smtClean="0"/>
              <a:t> : </a:t>
            </a:r>
            <a:r>
              <a:rPr lang="en-US" sz="3200" dirty="0" err="1" smtClean="0"/>
              <a:t>sipit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On-screen Show (4:3)</PresentationFormat>
  <Paragraphs>31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Inheritance (Pewarisan)</vt:lpstr>
      <vt:lpstr>Class Induk : Sepeda.java</vt:lpstr>
      <vt:lpstr>Class Anak : SepedaGunung.java</vt:lpstr>
      <vt:lpstr>Class anak beraksi : SepedaGunungBeraksi.java</vt:lpstr>
      <vt:lpstr>Studi Kasus Class Induk  Orang.java</vt:lpstr>
      <vt:lpstr>Class anak : OrangIndonesia.java &amp; OrangJepang.java</vt:lpstr>
      <vt:lpstr>Object dari class induk &amp; anak : OrangBeraksi.java</vt:lpstr>
      <vt:lpstr>Output : OrangBeraksi.java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(Pewarisan)</dc:title>
  <dc:creator>very</dc:creator>
  <cp:lastModifiedBy>very</cp:lastModifiedBy>
  <cp:revision>16</cp:revision>
  <dcterms:created xsi:type="dcterms:W3CDTF">2006-08-16T00:00:00Z</dcterms:created>
  <dcterms:modified xsi:type="dcterms:W3CDTF">2010-05-25T03:09:55Z</dcterms:modified>
</cp:coreProperties>
</file>