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721B-B932-49D9-BE70-0B48E315A162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4CB23-EDA7-4498-96C3-87A4E1A2A5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CB23-EDA7-4498-96C3-87A4E1A2A5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Polymorfisme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PesawatTempur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077200" cy="526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PesawatTempur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void info(){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Tempur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){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"+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Penumpang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penumpang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){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Penumpang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"+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penumpang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PesawatBeraksi.java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97089"/>
            <a:ext cx="7924800" cy="550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PesawatBeraksi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){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pesawatku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("Merah",2003);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pesawatku.info();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pesawatmu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pesawatmu.info();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Tempur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PesawatTempur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F16 = 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PesawatTempur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F16.info();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F16.Kecepatan(100); 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method 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PesawatTempur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F16.Penumpang(2);  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method 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PesawatTempur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F16.Kecepatan(); 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method 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F16.Penumpang(); 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method 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Polymorphism</a:t>
            </a:r>
            <a:r>
              <a:rPr lang="en-US" dirty="0" smtClean="0"/>
              <a:t>: </a:t>
            </a:r>
            <a:r>
              <a:rPr lang="en-US" dirty="0" err="1" smtClean="0"/>
              <a:t>Suatu</a:t>
            </a:r>
            <a:r>
              <a:rPr lang="en-US" dirty="0" smtClean="0"/>
              <a:t> object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object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classnya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object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superclassnya</a:t>
            </a:r>
            <a:endParaRPr lang="en-US" dirty="0" smtClean="0"/>
          </a:p>
          <a:p>
            <a:r>
              <a:rPr lang="en-US" b="1" dirty="0" smtClean="0"/>
              <a:t>Overloading</a:t>
            </a:r>
            <a:r>
              <a:rPr lang="en-US" dirty="0" smtClean="0"/>
              <a:t>: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 yang </a:t>
            </a:r>
            <a:r>
              <a:rPr lang="en-US" dirty="0" err="1" smtClean="0"/>
              <a:t>berbeda</a:t>
            </a:r>
            <a:r>
              <a:rPr lang="en-US" dirty="0" smtClean="0"/>
              <a:t> (</a:t>
            </a:r>
            <a:r>
              <a:rPr lang="en-US" dirty="0" err="1" smtClean="0"/>
              <a:t>beda</a:t>
            </a:r>
            <a:r>
              <a:rPr lang="en-US" dirty="0" smtClean="0"/>
              <a:t> parameter)</a:t>
            </a:r>
          </a:p>
          <a:p>
            <a:r>
              <a:rPr lang="en-US" b="1" dirty="0" smtClean="0"/>
              <a:t>Overriding</a:t>
            </a:r>
            <a:r>
              <a:rPr lang="en-US" dirty="0" smtClean="0"/>
              <a:t>: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method subclass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superclassnya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Overloading : Pesawat.java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534400" cy="5847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class </a:t>
            </a:r>
            <a:r>
              <a:rPr lang="en-US" sz="2200" b="1" dirty="0" err="1" smtClean="0"/>
              <a:t>Pesawat</a:t>
            </a:r>
            <a:r>
              <a:rPr lang="en-US" sz="2200" dirty="0" smtClean="0"/>
              <a:t> {</a:t>
            </a:r>
            <a:br>
              <a:rPr lang="en-US" sz="2200" dirty="0" smtClean="0"/>
            </a:br>
            <a:r>
              <a:rPr lang="en-US" sz="2200" dirty="0" smtClean="0"/>
              <a:t>   String </a:t>
            </a:r>
            <a:r>
              <a:rPr lang="en-US" sz="2200" dirty="0" err="1" smtClean="0"/>
              <a:t>warna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 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tahunProduksi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   </a:t>
            </a:r>
            <a:br>
              <a:rPr lang="en-US" sz="2200" dirty="0" smtClean="0"/>
            </a:br>
            <a:r>
              <a:rPr lang="en-US" sz="2200" dirty="0" smtClean="0"/>
              <a:t>   public </a:t>
            </a:r>
            <a:r>
              <a:rPr lang="en-US" sz="2200" b="1" dirty="0" err="1" smtClean="0"/>
              <a:t>Pesawat</a:t>
            </a:r>
            <a:r>
              <a:rPr lang="en-US" sz="2200" dirty="0" smtClean="0"/>
              <a:t>(String </a:t>
            </a:r>
            <a:r>
              <a:rPr lang="en-US" sz="2200" dirty="0" err="1" smtClean="0"/>
              <a:t>warna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tahunProduksi</a:t>
            </a:r>
            <a:r>
              <a:rPr lang="en-US" sz="2200" dirty="0" smtClean="0"/>
              <a:t>){</a:t>
            </a:r>
            <a:br>
              <a:rPr lang="en-US" sz="2200" dirty="0" smtClean="0"/>
            </a:br>
            <a:r>
              <a:rPr lang="en-US" sz="2200" dirty="0" smtClean="0"/>
              <a:t>      </a:t>
            </a:r>
            <a:r>
              <a:rPr lang="en-US" sz="2200" dirty="0" err="1" smtClean="0"/>
              <a:t>this.warna</a:t>
            </a:r>
            <a:r>
              <a:rPr lang="en-US" sz="2200" dirty="0" smtClean="0"/>
              <a:t> = </a:t>
            </a:r>
            <a:r>
              <a:rPr lang="en-US" sz="2200" dirty="0" err="1" smtClean="0"/>
              <a:t>warna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      </a:t>
            </a:r>
            <a:r>
              <a:rPr lang="en-US" sz="2200" dirty="0" err="1" smtClean="0"/>
              <a:t>this.tahunProduksi</a:t>
            </a:r>
            <a:r>
              <a:rPr lang="en-US" sz="2200" dirty="0" smtClean="0"/>
              <a:t> = </a:t>
            </a:r>
            <a:r>
              <a:rPr lang="en-US" sz="2200" dirty="0" err="1" smtClean="0"/>
              <a:t>tahunProduksi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   }</a:t>
            </a:r>
            <a:br>
              <a:rPr lang="en-US" sz="2200" dirty="0" smtClean="0"/>
            </a:br>
            <a:r>
              <a:rPr lang="en-US" sz="2200" dirty="0" smtClean="0"/>
              <a:t>   </a:t>
            </a:r>
            <a:br>
              <a:rPr lang="en-US" sz="2200" dirty="0" smtClean="0"/>
            </a:br>
            <a:r>
              <a:rPr lang="en-US" sz="2200" dirty="0" smtClean="0"/>
              <a:t>   public </a:t>
            </a:r>
            <a:r>
              <a:rPr lang="en-US" sz="2200" b="1" dirty="0" err="1" smtClean="0"/>
              <a:t>Pesawat</a:t>
            </a:r>
            <a:r>
              <a:rPr lang="en-US" sz="2200" dirty="0" smtClean="0"/>
              <a:t>(){</a:t>
            </a:r>
            <a:br>
              <a:rPr lang="en-US" sz="2200" dirty="0" smtClean="0"/>
            </a:br>
            <a:r>
              <a:rPr lang="en-US" sz="2200" dirty="0" smtClean="0"/>
              <a:t>   }</a:t>
            </a:r>
            <a:br>
              <a:rPr lang="en-US" sz="2200" dirty="0" smtClean="0"/>
            </a:br>
            <a:r>
              <a:rPr lang="en-US" sz="2200" dirty="0" smtClean="0"/>
              <a:t>   </a:t>
            </a:r>
            <a:br>
              <a:rPr lang="en-US" sz="2200" dirty="0" smtClean="0"/>
            </a:br>
            <a:r>
              <a:rPr lang="en-US" sz="2200" dirty="0" smtClean="0"/>
              <a:t>   void info(){</a:t>
            </a:r>
            <a:br>
              <a:rPr lang="en-US" sz="2200" dirty="0" smtClean="0"/>
            </a:br>
            <a:r>
              <a:rPr lang="en-US" sz="2200" dirty="0" smtClean="0"/>
              <a:t>      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</a:t>
            </a:r>
            <a:r>
              <a:rPr lang="en-US" sz="2200" dirty="0" err="1" smtClean="0"/>
              <a:t>Warna</a:t>
            </a:r>
            <a:r>
              <a:rPr lang="en-US" sz="2200" dirty="0" smtClean="0"/>
              <a:t>: " + </a:t>
            </a:r>
            <a:r>
              <a:rPr lang="en-US" sz="2200" dirty="0" err="1" smtClean="0"/>
              <a:t>this.warna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      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</a:t>
            </a:r>
            <a:r>
              <a:rPr lang="en-US" sz="2200" dirty="0" err="1" smtClean="0"/>
              <a:t>Tahun</a:t>
            </a:r>
            <a:r>
              <a:rPr lang="en-US" sz="2200" dirty="0" smtClean="0"/>
              <a:t>: " + </a:t>
            </a:r>
            <a:r>
              <a:rPr lang="en-US" sz="2200" dirty="0" err="1" smtClean="0"/>
              <a:t>this.tahunProduksi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   }</a:t>
            </a:r>
            <a:br>
              <a:rPr lang="en-US" sz="2200" dirty="0" smtClean="0"/>
            </a:br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PesawatBeraksi.java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59340"/>
            <a:ext cx="8153400" cy="4154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b="1" dirty="0" err="1" smtClean="0"/>
              <a:t>PesawatBeraksi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</a:t>
            </a:r>
            <a:br>
              <a:rPr lang="en-US" sz="2400" dirty="0" smtClean="0"/>
            </a:br>
            <a:r>
              <a:rPr lang="en-US" sz="2400" dirty="0" smtClean="0"/>
              <a:t>     //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pesawatku</a:t>
            </a:r>
            <a:r>
              <a:rPr lang="en-US" sz="2400" dirty="0" smtClean="0"/>
              <a:t> = new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("Merah",2003);</a:t>
            </a:r>
            <a:br>
              <a:rPr lang="en-US" sz="2400" dirty="0" smtClean="0"/>
            </a:br>
            <a:r>
              <a:rPr lang="en-US" sz="2400" dirty="0" smtClean="0"/>
              <a:t>     pesawatku.info();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//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pesawatmu</a:t>
            </a:r>
            <a:r>
              <a:rPr lang="en-US" sz="2400" dirty="0" smtClean="0"/>
              <a:t> = new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      pesawatmu.info();</a:t>
            </a:r>
            <a:br>
              <a:rPr lang="en-US" sz="2400" dirty="0" smtClean="0"/>
            </a:b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b="1" dirty="0" err="1" smtClean="0"/>
              <a:t>Lingkaran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public </a:t>
            </a:r>
            <a:r>
              <a:rPr lang="en-US" sz="2400" b="1" dirty="0" err="1" smtClean="0"/>
              <a:t>buatLingkaran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diameter){</a:t>
            </a:r>
          </a:p>
          <a:p>
            <a:pPr>
              <a:buNone/>
            </a:pPr>
            <a:r>
              <a:rPr lang="en-US" sz="2400" dirty="0" smtClean="0"/>
              <a:t>...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public </a:t>
            </a:r>
            <a:r>
              <a:rPr lang="en-US" sz="2400" b="1" dirty="0" err="1" smtClean="0"/>
              <a:t>buatLingkaran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diameter,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y){</a:t>
            </a:r>
          </a:p>
          <a:p>
            <a:pPr>
              <a:buNone/>
            </a:pPr>
            <a:r>
              <a:rPr lang="en-US" sz="2400" dirty="0" smtClean="0"/>
              <a:t>...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public </a:t>
            </a:r>
            <a:r>
              <a:rPr lang="en-US" sz="2400" b="1" dirty="0" err="1" smtClean="0"/>
              <a:t>buatLingkaran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diameter,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y,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warna</a:t>
            </a:r>
            <a:r>
              <a:rPr lang="en-US" sz="2400" dirty="0" smtClean="0"/>
              <a:t>, String </a:t>
            </a:r>
            <a:r>
              <a:rPr lang="en-US" sz="2400" dirty="0" err="1" smtClean="0"/>
              <a:t>namaLingkaran</a:t>
            </a:r>
            <a:r>
              <a:rPr lang="en-US" sz="2400" dirty="0" smtClean="0"/>
              <a:t>){</a:t>
            </a:r>
          </a:p>
          <a:p>
            <a:pPr>
              <a:buNone/>
            </a:pPr>
            <a:r>
              <a:rPr lang="en-US" sz="2400" dirty="0" smtClean="0"/>
              <a:t>...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Overriding: Sepeda.java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5344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b="1" dirty="0" err="1" smtClean="0"/>
              <a:t>Sepeda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= 0;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gir</a:t>
            </a:r>
            <a:r>
              <a:rPr lang="en-US" sz="2400" dirty="0" smtClean="0"/>
              <a:t> = 0;</a:t>
            </a:r>
            <a:br>
              <a:rPr lang="en-US" sz="2400" dirty="0" smtClean="0"/>
            </a:br>
            <a:r>
              <a:rPr lang="en-US" sz="2400" dirty="0" smtClean="0"/>
              <a:t>   </a:t>
            </a:r>
          </a:p>
          <a:p>
            <a:r>
              <a:rPr lang="en-US" sz="2400" dirty="0" smtClean="0"/>
              <a:t>// method</a:t>
            </a:r>
            <a:br>
              <a:rPr lang="en-US" sz="2400" dirty="0" smtClean="0"/>
            </a:br>
            <a:r>
              <a:rPr lang="en-US" sz="2400" dirty="0" smtClean="0"/>
              <a:t>   void </a:t>
            </a:r>
            <a:r>
              <a:rPr lang="en-US" sz="2400" b="1" dirty="0" err="1" smtClean="0"/>
              <a:t>ubahGir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pertambahanGir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gir</a:t>
            </a:r>
            <a:r>
              <a:rPr lang="en-US" sz="2400" dirty="0" smtClean="0"/>
              <a:t>= </a:t>
            </a:r>
            <a:r>
              <a:rPr lang="en-US" sz="2400" dirty="0" err="1" smtClean="0"/>
              <a:t>gir</a:t>
            </a:r>
            <a:r>
              <a:rPr lang="en-US" sz="2400" dirty="0" smtClean="0"/>
              <a:t>+ </a:t>
            </a:r>
            <a:r>
              <a:rPr lang="en-US" sz="2400" dirty="0" err="1" smtClean="0"/>
              <a:t>pertambahanGir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Gir</a:t>
            </a:r>
            <a:r>
              <a:rPr lang="en-US" sz="2400" dirty="0" smtClean="0"/>
              <a:t>:" + </a:t>
            </a:r>
            <a:r>
              <a:rPr lang="en-US" sz="2400" dirty="0" err="1" smtClean="0"/>
              <a:t>gir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   void </a:t>
            </a:r>
            <a:r>
              <a:rPr lang="en-US" sz="2400" b="1" dirty="0" err="1" smtClean="0"/>
              <a:t>tambahKecepatan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pertambahanKecepatan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=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+ </a:t>
            </a:r>
            <a:r>
              <a:rPr lang="en-US" sz="2400" dirty="0" err="1" smtClean="0"/>
              <a:t>pertambahanKecepatan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:" +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SepedaGunung.java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7772400" cy="4154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SepedaGunung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extends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Sepeda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   void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ubahGir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pertambahanGir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nb-NO" sz="2400" dirty="0" smtClean="0">
                <a:latin typeface="Arial" pitchFamily="34" charset="0"/>
                <a:cs typeface="Arial" pitchFamily="34" charset="0"/>
              </a:rPr>
              <a:t>           int gir= 2*(gir+ pertambahanGir );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:" 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}  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setSadel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nilaiSadel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{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:"+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nilaiSadel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    }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SepedaGunungBeraksi.java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SepedaGunungBeraksi</a:t>
            </a:r>
            <a:r>
              <a:rPr lang="en-US" sz="2800" dirty="0" smtClean="0"/>
              <a:t> {</a:t>
            </a:r>
            <a:br>
              <a:rPr lang="en-US" sz="2800" dirty="0" smtClean="0"/>
            </a:br>
            <a:r>
              <a:rPr lang="en-US" sz="2800" dirty="0" smtClean="0"/>
              <a:t>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  <a:br>
              <a:rPr lang="en-US" sz="2800" dirty="0" smtClean="0"/>
            </a:br>
            <a:r>
              <a:rPr lang="en-US" sz="2800" dirty="0" smtClean="0"/>
              <a:t>   //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object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SepedaGunung</a:t>
            </a:r>
            <a:r>
              <a:rPr lang="en-US" sz="2800" dirty="0" smtClean="0"/>
              <a:t> </a:t>
            </a:r>
            <a:r>
              <a:rPr lang="en-US" sz="2800" dirty="0" err="1" smtClean="0"/>
              <a:t>sepedaku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SepedaGunung</a:t>
            </a:r>
            <a:r>
              <a:rPr lang="en-US" sz="2800" dirty="0" smtClean="0"/>
              <a:t>();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br>
              <a:rPr lang="en-US" sz="2800" dirty="0" smtClean="0"/>
            </a:br>
            <a:r>
              <a:rPr lang="en-US" sz="2800" dirty="0" smtClean="0"/>
              <a:t>   // </a:t>
            </a:r>
            <a:r>
              <a:rPr lang="en-US" sz="2800" dirty="0" err="1" smtClean="0"/>
              <a:t>Memanggil</a:t>
            </a:r>
            <a:r>
              <a:rPr lang="en-US" sz="2800" dirty="0" smtClean="0"/>
              <a:t> method </a:t>
            </a:r>
            <a:r>
              <a:rPr lang="en-US" sz="2800" dirty="0" err="1" smtClean="0"/>
              <a:t>di</a:t>
            </a:r>
            <a:r>
              <a:rPr lang="en-US" sz="2800" dirty="0" smtClean="0"/>
              <a:t> object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sepedaku.tambahKecepatan</a:t>
            </a:r>
            <a:r>
              <a:rPr lang="en-US" sz="2800" dirty="0" smtClean="0"/>
              <a:t>(10);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sepedaku.ubahGir</a:t>
            </a:r>
            <a:r>
              <a:rPr lang="en-US" sz="2800" dirty="0" smtClean="0"/>
              <a:t>(2);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sepedaku.setSadel</a:t>
            </a:r>
            <a:r>
              <a:rPr lang="en-US" sz="2800" dirty="0" smtClean="0"/>
              <a:t>(20);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polymorphism : Pesawat.java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001000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tahunProduksi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public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tahunProduksi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this.tahunProduksi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tahunProduksi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(){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info(){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this.tahunProduksi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(){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Penumpang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(){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On-screen Show (4:3)</PresentationFormat>
  <Paragraphs>58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Polymorfisme</vt:lpstr>
      <vt:lpstr>Polymorphism</vt:lpstr>
      <vt:lpstr>Contoh Overloading : Pesawat.java</vt:lpstr>
      <vt:lpstr>PesawatBeraksi.java</vt:lpstr>
      <vt:lpstr>Contoh lain Overloading</vt:lpstr>
      <vt:lpstr>Contoh Overriding: Sepeda.java</vt:lpstr>
      <vt:lpstr>SepedaGunung.java</vt:lpstr>
      <vt:lpstr>SepedaGunungBeraksi.java</vt:lpstr>
      <vt:lpstr>Latihan polymorphism : Pesawat.java</vt:lpstr>
      <vt:lpstr>PesawatTempur</vt:lpstr>
      <vt:lpstr>PesawatBeraksi.java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Polymorfisme</dc:title>
  <dc:creator>very</dc:creator>
  <cp:lastModifiedBy>very</cp:lastModifiedBy>
  <cp:revision>25</cp:revision>
  <dcterms:created xsi:type="dcterms:W3CDTF">2006-08-16T00:00:00Z</dcterms:created>
  <dcterms:modified xsi:type="dcterms:W3CDTF">2010-05-30T06:57:30Z</dcterms:modified>
</cp:coreProperties>
</file>