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1"/>
    <p:restoredTop sz="94595"/>
  </p:normalViewPr>
  <p:slideViewPr>
    <p:cSldViewPr snapToGrid="0" snapToObjects="1">
      <p:cViewPr>
        <p:scale>
          <a:sx n="91" d="100"/>
          <a:sy n="91" d="100"/>
        </p:scale>
        <p:origin x="9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37DC4-3220-0C46-BC8A-AD7A0B7C5185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FBF7-26A5-104C-AF4A-AA2A24C3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0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186609" y="251209"/>
            <a:ext cx="7924801" cy="5991143"/>
            <a:chOff x="2186609" y="251209"/>
            <a:chExt cx="7924801" cy="5991143"/>
          </a:xfrm>
        </p:grpSpPr>
        <p:sp>
          <p:nvSpPr>
            <p:cNvPr id="4" name="Rectangle 3"/>
            <p:cNvSpPr/>
            <p:nvPr/>
          </p:nvSpPr>
          <p:spPr>
            <a:xfrm>
              <a:off x="2186609" y="663186"/>
              <a:ext cx="7924800" cy="55791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86609" y="1018689"/>
              <a:ext cx="7924800" cy="3174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86609" y="649356"/>
              <a:ext cx="7924800" cy="357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86609" y="649356"/>
              <a:ext cx="145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StratPlanner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53670" y="730597"/>
              <a:ext cx="1457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Sign In/out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49346" y="1047503"/>
              <a:ext cx="1802148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chemeClr val="bg1"/>
                  </a:solidFill>
                </a:rPr>
                <a:t>Please Login to Continue</a:t>
              </a:r>
              <a:endParaRPr lang="en-US" sz="12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186609" y="251209"/>
              <a:ext cx="233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 Page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r="20795"/>
            <a:stretch/>
          </p:blipFill>
          <p:spPr>
            <a:xfrm>
              <a:off x="2186610" y="1336092"/>
              <a:ext cx="7924800" cy="490625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186609" y="3137095"/>
              <a:ext cx="7924800" cy="1491176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Bringing people and strategy together</a:t>
              </a:r>
              <a:r>
                <a:rPr lang="mr-IN" i="1" dirty="0" smtClean="0"/>
                <a:t>…</a:t>
              </a:r>
              <a:endParaRPr lang="en-US" i="1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4526" y="3235569"/>
              <a:ext cx="528966" cy="38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4" y="1059093"/>
            <a:ext cx="1132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rgbClr val="F3FFF1"/>
                </a:solidFill>
              </a:rPr>
              <a:t>My Dashboard</a:t>
            </a:r>
            <a:endParaRPr lang="en-US" sz="1000" u="sng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64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My Profile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0606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My Team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7380" y="1555530"/>
            <a:ext cx="15870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Todays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Todos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7380" y="1555530"/>
            <a:ext cx="1587062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34245" y="1555530"/>
            <a:ext cx="15870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Active Alerts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5212" y="1562937"/>
            <a:ext cx="38682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Recent Activity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34245" y="1555530"/>
            <a:ext cx="1587062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492785" y="2030169"/>
            <a:ext cx="1436251" cy="315310"/>
            <a:chOff x="2511972" y="2511973"/>
            <a:chExt cx="1397876" cy="315310"/>
          </a:xfrm>
        </p:grpSpPr>
        <p:sp>
          <p:nvSpPr>
            <p:cNvPr id="21" name="Rectangle 20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Complete Presentation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92785" y="2472138"/>
            <a:ext cx="1436251" cy="315310"/>
            <a:chOff x="2511972" y="2511973"/>
            <a:chExt cx="1397876" cy="315310"/>
          </a:xfrm>
        </p:grpSpPr>
        <p:sp>
          <p:nvSpPr>
            <p:cNvPr id="29" name="Rectangle 28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TPS Report Coversheet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92784" y="2912014"/>
            <a:ext cx="1436251" cy="315310"/>
            <a:chOff x="2511972" y="2511973"/>
            <a:chExt cx="1397876" cy="315310"/>
          </a:xfrm>
        </p:grpSpPr>
        <p:sp>
          <p:nvSpPr>
            <p:cNvPr id="33" name="Rectangle 32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Destroy Office Copier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66767" y="2030169"/>
            <a:ext cx="3601576" cy="608780"/>
            <a:chOff x="4888112" y="2048267"/>
            <a:chExt cx="3100483" cy="60878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365334" y="2737880"/>
            <a:ext cx="3601576" cy="608780"/>
            <a:chOff x="4888112" y="2048267"/>
            <a:chExt cx="3100483" cy="60878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365334" y="3447352"/>
            <a:ext cx="3601576" cy="608780"/>
            <a:chOff x="4888112" y="2048267"/>
            <a:chExt cx="3100483" cy="60878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8417584" y="1890176"/>
            <a:ext cx="1436251" cy="315310"/>
            <a:chOff x="2511972" y="2511973"/>
            <a:chExt cx="1397876" cy="315310"/>
          </a:xfrm>
        </p:grpSpPr>
        <p:sp>
          <p:nvSpPr>
            <p:cNvPr id="53" name="Rectangle 52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Employee 1 Task Overdue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428505" y="2284126"/>
            <a:ext cx="1436251" cy="315310"/>
            <a:chOff x="2511972" y="2511973"/>
            <a:chExt cx="1397876" cy="315310"/>
          </a:xfrm>
        </p:grpSpPr>
        <p:sp>
          <p:nvSpPr>
            <p:cNvPr id="61" name="Rectangle 60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Employee 2 Task Delayed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19337" y="2661218"/>
            <a:ext cx="1436251" cy="315310"/>
            <a:chOff x="2511972" y="2511973"/>
            <a:chExt cx="1397876" cy="315310"/>
          </a:xfrm>
        </p:grpSpPr>
        <p:sp>
          <p:nvSpPr>
            <p:cNvPr id="65" name="Rectangle 64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Employee 3 Out Sick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365334" y="4175442"/>
            <a:ext cx="3601576" cy="608780"/>
            <a:chOff x="2511972" y="2511973"/>
            <a:chExt cx="1397876" cy="392352"/>
          </a:xfrm>
        </p:grpSpPr>
        <p:sp>
          <p:nvSpPr>
            <p:cNvPr id="71" name="Rectangle 70"/>
            <p:cNvSpPr/>
            <p:nvPr/>
          </p:nvSpPr>
          <p:spPr>
            <a:xfrm>
              <a:off x="2511972" y="2511973"/>
              <a:ext cx="1397876" cy="3923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83645" y="2527444"/>
              <a:ext cx="1226203" cy="37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Task: 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Product Operations Plan Development</a:t>
              </a:r>
            </a:p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Due Date:  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2017-08-19</a:t>
              </a:r>
            </a:p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Status: 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Not-Started</a:t>
              </a:r>
            </a:p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Action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:  Task Updated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65333" y="4888540"/>
            <a:ext cx="3601576" cy="608780"/>
            <a:chOff x="4888112" y="2048267"/>
            <a:chExt cx="3100483" cy="60878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75" name="Group 74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7123" y="4224483"/>
            <a:ext cx="400836" cy="514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35212" y="1555530"/>
            <a:ext cx="3868263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86609" y="251209"/>
            <a:ext cx="233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Dashboard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5" y="1059093"/>
            <a:ext cx="598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3FFF1"/>
                </a:solidFill>
              </a:rPr>
              <a:t>Home</a:t>
            </a:r>
            <a:endParaRPr lang="en-US" sz="1000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2388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1"/>
                </a:solidFill>
              </a:rPr>
              <a:t>My Profile</a:t>
            </a: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8430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My Team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9276" y="1542279"/>
            <a:ext cx="288349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My Contact Info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29276" y="1542278"/>
            <a:ext cx="2883490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186609" y="251209"/>
            <a:ext cx="233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Profile Page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29276" y="3295601"/>
            <a:ext cx="288349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My Work Info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40326" y="192430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40326" y="219606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40326" y="2474133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9056" y="189291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First Name: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959056" y="216467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Name: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959056" y="243643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Nick Name: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6140326" y="3631394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40326" y="3903154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140326" y="4181219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959056" y="3600001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Title: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959056" y="3871761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Date: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59056" y="4143521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Location: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6140326" y="449050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40326" y="476226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40326" y="5040333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59056" y="445911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Role: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959056" y="473087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Name: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4959056" y="500263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Nick Name: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6140326" y="2771283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959056" y="273358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Email: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6140326" y="3023554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959056" y="298585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Cell Phone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6120448" y="5730541"/>
            <a:ext cx="768626" cy="27753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Apply</a:t>
            </a:r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6968588" y="5729009"/>
            <a:ext cx="768626" cy="277535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Cancel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29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4" y="1059093"/>
            <a:ext cx="1132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3FFF1"/>
                </a:solidFill>
              </a:rPr>
              <a:t>My Dashboard</a:t>
            </a:r>
            <a:endParaRPr lang="en-US" sz="1000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64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My Profile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0606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bg1"/>
                </a:solidFill>
              </a:rPr>
              <a:t>My Team</a:t>
            </a:r>
            <a:endParaRPr lang="en-US" sz="1000" b="1" u="sng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9161" y="1458995"/>
            <a:ext cx="35826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Selected Team Member Detail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754" y="1466401"/>
            <a:ext cx="38682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My Team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49161" y="1458994"/>
            <a:ext cx="3582630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465309" y="1933633"/>
            <a:ext cx="3601576" cy="608780"/>
            <a:chOff x="4888112" y="2048267"/>
            <a:chExt cx="3100483" cy="60878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2463876" y="2641344"/>
            <a:ext cx="3601576" cy="608780"/>
            <a:chOff x="4888112" y="2048267"/>
            <a:chExt cx="3100483" cy="60878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463876" y="3350816"/>
            <a:ext cx="3601576" cy="608780"/>
            <a:chOff x="4888112" y="2048267"/>
            <a:chExt cx="3100483" cy="60878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463876" y="4078906"/>
            <a:ext cx="3601576" cy="608780"/>
            <a:chOff x="2511972" y="2511973"/>
            <a:chExt cx="1397876" cy="392352"/>
          </a:xfrm>
        </p:grpSpPr>
        <p:sp>
          <p:nvSpPr>
            <p:cNvPr id="71" name="Rectangle 70"/>
            <p:cNvSpPr/>
            <p:nvPr/>
          </p:nvSpPr>
          <p:spPr>
            <a:xfrm>
              <a:off x="2511972" y="2511973"/>
              <a:ext cx="1397876" cy="39235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83645" y="2527444"/>
              <a:ext cx="1226203" cy="37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Name: </a:t>
              </a:r>
              <a:r>
                <a:rPr lang="en-US" sz="800" dirty="0" err="1" smtClean="0">
                  <a:solidFill>
                    <a:schemeClr val="accent1">
                      <a:lumMod val="75000"/>
                    </a:schemeClr>
                  </a:solidFill>
                </a:rPr>
                <a:t>Ineeda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accent1">
                      <a:lumMod val="75000"/>
                    </a:schemeClr>
                  </a:solidFill>
                </a:rPr>
                <a:t>Bigspliff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Hire Date:  </a:t>
              </a:r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2017-08-19</a:t>
              </a: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Title: </a:t>
              </a:r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Dev Lead</a:t>
              </a: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Email</a:t>
              </a:r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:  Task Updated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63875" y="4792004"/>
            <a:ext cx="3601576" cy="608780"/>
            <a:chOff x="4888112" y="2048267"/>
            <a:chExt cx="3100483" cy="60878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75" name="Group 74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</a:p>
            </p:txBody>
          </p:sp>
        </p:grp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5665" y="4127947"/>
            <a:ext cx="400836" cy="514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33754" y="1458994"/>
            <a:ext cx="3868263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86609" y="251209"/>
            <a:ext cx="322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</a:t>
            </a:r>
            <a:r>
              <a:rPr lang="en-US" smtClean="0"/>
              <a:t>Team Page (Managers Only)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669906" y="3387445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69906" y="3659205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669906" y="3937270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488637" y="3356052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Title: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488637" y="3627812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Date: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488637" y="3899572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Location:</a:t>
            </a:r>
            <a:endParaRPr lang="en-US" sz="1100" dirty="0"/>
          </a:p>
        </p:txBody>
      </p:sp>
      <p:sp>
        <p:nvSpPr>
          <p:cNvPr id="83" name="Rectangle 82"/>
          <p:cNvSpPr/>
          <p:nvPr/>
        </p:nvSpPr>
        <p:spPr>
          <a:xfrm>
            <a:off x="7669906" y="4246559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669906" y="4518319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69906" y="4796384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88637" y="421516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Role: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6488637" y="448692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Next Review: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6488637" y="475868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Current Team:</a:t>
            </a:r>
            <a:endParaRPr lang="en-US" sz="1100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3908" y="1805533"/>
            <a:ext cx="1048048" cy="13444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69907" y="1785712"/>
            <a:ext cx="18535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Ineeda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Bigspliff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Hire Date: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2017-08-19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Title: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Dev Lead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:  Task Updated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3908" y="5258453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Add Comment</a:t>
            </a:r>
            <a:endParaRPr lang="en-US" sz="1100"/>
          </a:p>
        </p:txBody>
      </p:sp>
      <p:sp>
        <p:nvSpPr>
          <p:cNvPr id="90" name="Rectangle 89"/>
          <p:cNvSpPr/>
          <p:nvPr/>
        </p:nvSpPr>
        <p:spPr>
          <a:xfrm>
            <a:off x="7584306" y="5257244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Review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8707952" y="5251552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 Profile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861040" y="1058898"/>
            <a:ext cx="1340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Team Dashboard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9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4" y="1059093"/>
            <a:ext cx="1132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3FFF1"/>
                </a:solidFill>
              </a:rPr>
              <a:t>My Dashboard</a:t>
            </a:r>
            <a:endParaRPr lang="en-US" sz="1000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64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My Profile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0606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bg1"/>
                </a:solidFill>
              </a:rPr>
              <a:t>My Team</a:t>
            </a:r>
            <a:endParaRPr lang="en-US" sz="1000" b="1" u="sng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9161" y="1458995"/>
            <a:ext cx="35826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Selected Team Detail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754" y="1466401"/>
            <a:ext cx="38682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Active Teams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49161" y="1458994"/>
            <a:ext cx="3582630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3754" y="1458994"/>
            <a:ext cx="3868263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86609" y="251209"/>
            <a:ext cx="322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Admin Dashboard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669907" y="1832556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69907" y="2104316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488638" y="1801163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Team Name: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488638" y="2072923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Manager: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6443908" y="5258453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Comment</a:t>
            </a:r>
            <a:endParaRPr lang="en-US" sz="1100" dirty="0"/>
          </a:p>
        </p:txBody>
      </p:sp>
      <p:sp>
        <p:nvSpPr>
          <p:cNvPr id="90" name="Rectangle 89"/>
          <p:cNvSpPr/>
          <p:nvPr/>
        </p:nvSpPr>
        <p:spPr>
          <a:xfrm>
            <a:off x="7584306" y="5257244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Objective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8707952" y="5251552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 Team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861040" y="1058898"/>
            <a:ext cx="1340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Team Dashboard</a:t>
            </a:r>
            <a:endParaRPr 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424"/>
              </p:ext>
            </p:extLst>
          </p:nvPr>
        </p:nvGraphicFramePr>
        <p:xfrm>
          <a:off x="2444632" y="1921506"/>
          <a:ext cx="359098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53"/>
                <a:gridCol w="793541"/>
                <a:gridCol w="1175936"/>
                <a:gridCol w="619558"/>
              </a:tblGrid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Team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Manager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Member</a:t>
                      </a:r>
                      <a:r>
                        <a:rPr lang="en-US" sz="1100" baseline="0" dirty="0" smtClean="0"/>
                        <a:t> 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Goals</a:t>
                      </a:r>
                      <a:endParaRPr lang="en-US" sz="1100" dirty="0"/>
                    </a:p>
                  </a:txBody>
                  <a:tcPr/>
                </a:tc>
              </a:tr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Losers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Williams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Winners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Finney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Hercules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Atkin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80650"/>
              </p:ext>
            </p:extLst>
          </p:nvPr>
        </p:nvGraphicFramePr>
        <p:xfrm>
          <a:off x="6422258" y="2454003"/>
          <a:ext cx="339001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02"/>
                <a:gridCol w="1350705"/>
                <a:gridCol w="689110"/>
                <a:gridCol w="1005897"/>
              </a:tblGrid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Objective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Owner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Date</a:t>
                      </a:r>
                      <a:endParaRPr lang="en-US" sz="1100" dirty="0"/>
                    </a:p>
                  </a:txBody>
                  <a:tcPr/>
                </a:tc>
              </a:tr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Grow by 10%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BLW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Jul 7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Shrink costs by 20%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JKR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Jul 9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Reduce attrition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JCW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</a:t>
                      </a:r>
                      <a:r>
                        <a:rPr lang="en-US" sz="1100" baseline="0" dirty="0" smtClean="0"/>
                        <a:t> 10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404</Words>
  <Application>Microsoft Macintosh PowerPoint</Application>
  <PresentationFormat>Widescreen</PresentationFormat>
  <Paragraphs>149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L Williams PhD PMP</dc:creator>
  <cp:lastModifiedBy>Bernard L Williams PhD PMP</cp:lastModifiedBy>
  <cp:revision>22</cp:revision>
  <dcterms:created xsi:type="dcterms:W3CDTF">2017-09-30T00:52:41Z</dcterms:created>
  <dcterms:modified xsi:type="dcterms:W3CDTF">2017-10-01T00:56:14Z</dcterms:modified>
</cp:coreProperties>
</file>