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f28689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f28689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f28689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f28689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f286890c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f286890c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f286890c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f286890c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f286890c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f286890c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drive.google.com/file/d/1rDk_9fNv1yhhSF7iiHDQDQb5hoA6G-8X/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Computational Math Final Project</a:t>
            </a:r>
            <a:endParaRPr/>
          </a:p>
          <a:p>
            <a:pPr indent="-457200" lvl="0" marL="457200" rtl="0" algn="l">
              <a:spcBef>
                <a:spcPts val="0"/>
              </a:spcBef>
              <a:spcAft>
                <a:spcPts val="0"/>
              </a:spcAft>
              <a:buSzPts val="3600"/>
              <a:buChar char="-"/>
            </a:pPr>
            <a:r>
              <a:rPr lang="en"/>
              <a:t>Pandas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Jayson M, Bernard W, Nathanael 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551700" y="412525"/>
            <a:ext cx="7911300" cy="7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5000"/>
              <a:t>Math Background</a:t>
            </a:r>
            <a:endParaRPr sz="5000"/>
          </a:p>
        </p:txBody>
      </p:sp>
      <p:sp>
        <p:nvSpPr>
          <p:cNvPr id="284" name="Google Shape;284;p14"/>
          <p:cNvSpPr txBox="1"/>
          <p:nvPr>
            <p:ph idx="1" type="body"/>
          </p:nvPr>
        </p:nvSpPr>
        <p:spPr>
          <a:xfrm>
            <a:off x="548640" y="1371600"/>
            <a:ext cx="7911300" cy="288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project revolves around analyzing a </a:t>
            </a:r>
            <a:r>
              <a:rPr lang="en"/>
              <a:t>giant</a:t>
            </a:r>
            <a:r>
              <a:rPr lang="en"/>
              <a:t> list of data. The data itself consist of over 12000 animation shows that has been aired by Japan up until 2016. This data is in the form of a csv file.</a:t>
            </a:r>
            <a:endParaRPr/>
          </a:p>
          <a:p>
            <a:pPr indent="0" lvl="0" marL="0" rtl="0" algn="l">
              <a:spcBef>
                <a:spcPts val="1200"/>
              </a:spcBef>
              <a:spcAft>
                <a:spcPts val="0"/>
              </a:spcAft>
              <a:buNone/>
            </a:pPr>
            <a:r>
              <a:rPr lang="en"/>
              <a:t>Since we are playing with many data variable and ratings, the math operations that we used are count and mean from pandas, numpy and pyplot library. With those math operations, we could determine the statistics of our data such as:</a:t>
            </a:r>
            <a:endParaRPr/>
          </a:p>
          <a:p>
            <a:pPr indent="0" lvl="0" marL="0" rtl="0" algn="l">
              <a:spcBef>
                <a:spcPts val="1200"/>
              </a:spcBef>
              <a:spcAft>
                <a:spcPts val="0"/>
              </a:spcAft>
              <a:buNone/>
            </a:pPr>
            <a:r>
              <a:rPr lang="en"/>
              <a:t>-Total Anime Name per Rating                       -Average Rating per Genre</a:t>
            </a:r>
            <a:endParaRPr/>
          </a:p>
          <a:p>
            <a:pPr indent="0" lvl="0" marL="0" rtl="0" algn="l">
              <a:spcBef>
                <a:spcPts val="1200"/>
              </a:spcBef>
              <a:spcAft>
                <a:spcPts val="0"/>
              </a:spcAft>
              <a:buNone/>
            </a:pPr>
            <a:r>
              <a:rPr lang="en"/>
              <a:t>-Total Anime Name per Type</a:t>
            </a:r>
            <a:endParaRPr/>
          </a:p>
          <a:p>
            <a:pPr indent="0" lvl="0" marL="0" rtl="0" algn="l">
              <a:spcBef>
                <a:spcPts val="1200"/>
              </a:spcBef>
              <a:spcAft>
                <a:spcPts val="0"/>
              </a:spcAft>
              <a:buNone/>
            </a:pPr>
            <a:r>
              <a:rPr lang="en"/>
              <a:t>-Total Anime name per genre                         -Hypothesize a New Anime Rating by Genre</a:t>
            </a:r>
            <a:endParaRPr/>
          </a:p>
          <a:p>
            <a:pPr indent="0" lvl="0" marL="0" rtl="0" algn="l">
              <a:spcBef>
                <a:spcPts val="1200"/>
              </a:spcBef>
              <a:spcAft>
                <a:spcPts val="1200"/>
              </a:spcAft>
              <a:buNone/>
            </a:pPr>
            <a:r>
              <a:rPr lang="en"/>
              <a:t>-Average Rating per Type                               -Hypothesize a New Anime Rating by 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551700" y="412525"/>
            <a:ext cx="7911300" cy="7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5000"/>
              <a:t>Simulation</a:t>
            </a:r>
            <a:endParaRPr sz="5000"/>
          </a:p>
        </p:txBody>
      </p:sp>
      <p:sp>
        <p:nvSpPr>
          <p:cNvPr id="290" name="Google Shape;290;p15"/>
          <p:cNvSpPr txBox="1"/>
          <p:nvPr>
            <p:ph idx="1" type="body"/>
          </p:nvPr>
        </p:nvSpPr>
        <p:spPr>
          <a:xfrm>
            <a:off x="5451300" y="2321475"/>
            <a:ext cx="3011700" cy="28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Short Video of Program Explanation and Simulation</a:t>
            </a:r>
            <a:endParaRPr b="1"/>
          </a:p>
          <a:p>
            <a:pPr indent="0" lvl="0" marL="0" rtl="0" algn="l">
              <a:spcBef>
                <a:spcPts val="1200"/>
              </a:spcBef>
              <a:spcAft>
                <a:spcPts val="1200"/>
              </a:spcAft>
              <a:buNone/>
            </a:pPr>
            <a:r>
              <a:rPr lang="en"/>
              <a:t>5 Minute Duration</a:t>
            </a:r>
            <a:endParaRPr/>
          </a:p>
        </p:txBody>
      </p:sp>
      <p:pic>
        <p:nvPicPr>
          <p:cNvPr id="291" name="Google Shape;291;p15" title="Program Simulation-1.m4v">
            <a:hlinkClick r:id="rId3"/>
          </p:cNvPr>
          <p:cNvPicPr preferRelativeResize="0"/>
          <p:nvPr/>
        </p:nvPicPr>
        <p:blipFill>
          <a:blip r:embed="rId4">
            <a:alphaModFix/>
          </a:blip>
          <a:stretch>
            <a:fillRect/>
          </a:stretch>
        </p:blipFill>
        <p:spPr>
          <a:xfrm>
            <a:off x="615550" y="1455775"/>
            <a:ext cx="4572000" cy="305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551700" y="412525"/>
            <a:ext cx="7911300" cy="7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5000"/>
              <a:t>Conclusio</a:t>
            </a:r>
            <a:r>
              <a:rPr lang="en" sz="5000"/>
              <a:t>n</a:t>
            </a:r>
            <a:endParaRPr sz="5000"/>
          </a:p>
        </p:txBody>
      </p:sp>
      <p:sp>
        <p:nvSpPr>
          <p:cNvPr id="297" name="Google Shape;297;p16"/>
          <p:cNvSpPr txBox="1"/>
          <p:nvPr>
            <p:ph idx="1" type="body"/>
          </p:nvPr>
        </p:nvSpPr>
        <p:spPr>
          <a:xfrm>
            <a:off x="551700" y="1368425"/>
            <a:ext cx="7911300" cy="28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count and mean math operation, we were able to determine some statistic related information of our data and displayed it in our program result. The result also includes both descriptive statistics and inferential statistics.</a:t>
            </a:r>
            <a:endParaRPr/>
          </a:p>
          <a:p>
            <a:pPr indent="0" lvl="0" marL="0" rtl="0" algn="l">
              <a:spcBef>
                <a:spcPts val="1200"/>
              </a:spcBef>
              <a:spcAft>
                <a:spcPts val="1200"/>
              </a:spcAft>
              <a:buNone/>
            </a:pPr>
            <a:r>
              <a:rPr lang="en"/>
              <a:t>We also successfully displayed the information result with graphs to utilize the matplotlib and pandas combination. Other than that, the graphs also helped readers to understand more about the statistics result of the data.</a:t>
            </a:r>
            <a:endParaRPr/>
          </a:p>
        </p:txBody>
      </p:sp>
      <p:pic>
        <p:nvPicPr>
          <p:cNvPr id="298" name="Google Shape;298;p16"/>
          <p:cNvPicPr preferRelativeResize="0"/>
          <p:nvPr/>
        </p:nvPicPr>
        <p:blipFill>
          <a:blip r:embed="rId3">
            <a:alphaModFix/>
          </a:blip>
          <a:stretch>
            <a:fillRect/>
          </a:stretch>
        </p:blipFill>
        <p:spPr>
          <a:xfrm>
            <a:off x="6196000" y="3176100"/>
            <a:ext cx="2266999" cy="158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551700" y="412525"/>
            <a:ext cx="7911300" cy="7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5000"/>
              <a:t>Code</a:t>
            </a:r>
            <a:endParaRPr sz="5000"/>
          </a:p>
        </p:txBody>
      </p:sp>
      <p:sp>
        <p:nvSpPr>
          <p:cNvPr id="304" name="Google Shape;304;p17"/>
          <p:cNvSpPr txBox="1"/>
          <p:nvPr>
            <p:ph idx="1" type="body"/>
          </p:nvPr>
        </p:nvSpPr>
        <p:spPr>
          <a:xfrm>
            <a:off x="551700" y="1368425"/>
            <a:ext cx="7911300" cy="28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code is uploaded to a GitHub repository</a:t>
            </a:r>
            <a:endParaRPr/>
          </a:p>
          <a:p>
            <a:pPr indent="0" lvl="0" marL="0" rtl="0" algn="l">
              <a:spcBef>
                <a:spcPts val="1200"/>
              </a:spcBef>
              <a:spcAft>
                <a:spcPts val="1200"/>
              </a:spcAft>
              <a:buNone/>
            </a:pPr>
            <a:r>
              <a:rPr lang="en"/>
              <a:t>Here is the link to the repository : https://github.com/Nathanael126/Computer-Math</a:t>
            </a:r>
            <a:endParaRPr/>
          </a:p>
        </p:txBody>
      </p:sp>
      <p:pic>
        <p:nvPicPr>
          <p:cNvPr id="305" name="Google Shape;305;p17"/>
          <p:cNvPicPr preferRelativeResize="0"/>
          <p:nvPr/>
        </p:nvPicPr>
        <p:blipFill>
          <a:blip r:embed="rId3">
            <a:alphaModFix/>
          </a:blip>
          <a:stretch>
            <a:fillRect/>
          </a:stretch>
        </p:blipFill>
        <p:spPr>
          <a:xfrm>
            <a:off x="1076100" y="2328100"/>
            <a:ext cx="1358700" cy="135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Thankyou for Your Time!</a:t>
            </a:r>
            <a:endParaRPr/>
          </a:p>
        </p:txBody>
      </p:sp>
      <p:sp>
        <p:nvSpPr>
          <p:cNvPr id="311" name="Google Shape;311;p1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Jayson M, Nathanael S, Bernard 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