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niglet"/>
      <p:regular r:id="rId13"/>
    </p:embeddedFont>
    <p:embeddedFont>
      <p:font typeface="Anaheim"/>
      <p:regular r:id="rId14"/>
    </p:embeddedFont>
    <p:embeddedFont>
      <p:font typeface="Barlow Condensed ExtraBold"/>
      <p:bold r:id="rId15"/>
      <p:boldItalic r:id="rId16"/>
    </p:embeddedFont>
    <p:embeddedFont>
      <p:font typeface="Overpass Mono"/>
      <p:regular r:id="rId17"/>
      <p:bold r:id="rId18"/>
    </p:embeddedFont>
    <p:embeddedFont>
      <p:font typeface="Barlow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.fntdata"/><Relationship Id="rId22" Type="http://schemas.openxmlformats.org/officeDocument/2006/relationships/font" Target="fonts/Barlow-boldItalic.fntdata"/><Relationship Id="rId21" Type="http://schemas.openxmlformats.org/officeDocument/2006/relationships/font" Target="fonts/Barlow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niglet-regular.fntdata"/><Relationship Id="rId12" Type="http://schemas.openxmlformats.org/officeDocument/2006/relationships/slide" Target="slides/slide7.xml"/><Relationship Id="rId15" Type="http://schemas.openxmlformats.org/officeDocument/2006/relationships/font" Target="fonts/BarlowCondensedExtraBold-bold.fntdata"/><Relationship Id="rId14" Type="http://schemas.openxmlformats.org/officeDocument/2006/relationships/font" Target="fonts/Anaheim-regular.fntdata"/><Relationship Id="rId17" Type="http://schemas.openxmlformats.org/officeDocument/2006/relationships/font" Target="fonts/OverpassMono-regular.fntdata"/><Relationship Id="rId16" Type="http://schemas.openxmlformats.org/officeDocument/2006/relationships/font" Target="fonts/BarlowCondensedExtraBold-boldItalic.fntdata"/><Relationship Id="rId19" Type="http://schemas.openxmlformats.org/officeDocument/2006/relationships/font" Target="fonts/Barlow-regular.fntdata"/><Relationship Id="rId18" Type="http://schemas.openxmlformats.org/officeDocument/2006/relationships/font" Target="fonts/OverpassMon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ccc5f0a441_4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ccc5f0a441_4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ccc5f0a441_4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ccc5f0a441_4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ccc5f0a441_4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ccc5f0a441_4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ccc5f0a441_4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ccc5f0a441_4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10d1152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10d1152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ccc5f0a441_4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ccc5f0a441_4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2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8" name="Google Shape;32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9" name="Google Shape;329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0" name="Google Shape;33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FLrkqt1bI-BsXFnzyfsfGpg3RrCkfZFw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"/>
          <p:cNvSpPr txBox="1"/>
          <p:nvPr>
            <p:ph type="ctrTitle"/>
          </p:nvPr>
        </p:nvSpPr>
        <p:spPr>
          <a:xfrm>
            <a:off x="1525125" y="13407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336" name="Google Shape;336;p26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Bernard W, Nathanael S, Jayson 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There are lots of anime for almost every audience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total amount of anime ever produced up until 2016 is around 12,000-13,000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is almost impossible to search for a specific anime by only using the manual search alone</a:t>
            </a:r>
            <a:endParaRPr/>
          </a:p>
        </p:txBody>
      </p:sp>
      <p:sp>
        <p:nvSpPr>
          <p:cNvPr id="342" name="Google Shape;342;p27"/>
          <p:cNvSpPr txBox="1"/>
          <p:nvPr>
            <p:ph type="title"/>
          </p:nvPr>
        </p:nvSpPr>
        <p:spPr>
          <a:xfrm>
            <a:off x="720000" y="940050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pic>
        <p:nvPicPr>
          <p:cNvPr id="343" name="Google Shape;343;p27"/>
          <p:cNvPicPr preferRelativeResize="0"/>
          <p:nvPr/>
        </p:nvPicPr>
        <p:blipFill rotWithShape="1">
          <a:blip r:embed="rId3">
            <a:alphaModFix/>
          </a:blip>
          <a:srcRect b="51489" l="83135" r="1953" t="40487"/>
          <a:stretch/>
        </p:blipFill>
        <p:spPr>
          <a:xfrm>
            <a:off x="4572000" y="1906448"/>
            <a:ext cx="3982600" cy="11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idx="1" type="subTitle"/>
          </p:nvPr>
        </p:nvSpPr>
        <p:spPr>
          <a:xfrm flipH="1">
            <a:off x="4713850" y="1253925"/>
            <a:ext cx="3323700" cy="3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Searching a specific anime from a database is hard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our database that contains over 12,000-13,000 total anime in the world, we would like to compare and implement our own algorithm and see which is the best</a:t>
            </a:r>
            <a:endParaRPr/>
          </a:p>
        </p:txBody>
      </p:sp>
      <p:sp>
        <p:nvSpPr>
          <p:cNvPr id="349" name="Google Shape;349;p2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grpSp>
        <p:nvGrpSpPr>
          <p:cNvPr id="350" name="Google Shape;350;p28"/>
          <p:cNvGrpSpPr/>
          <p:nvPr/>
        </p:nvGrpSpPr>
        <p:grpSpPr>
          <a:xfrm>
            <a:off x="652451" y="1333206"/>
            <a:ext cx="3736519" cy="3157773"/>
            <a:chOff x="182426" y="1292931"/>
            <a:chExt cx="3736519" cy="3157773"/>
          </a:xfrm>
        </p:grpSpPr>
        <p:sp>
          <p:nvSpPr>
            <p:cNvPr id="351" name="Google Shape;351;p28"/>
            <p:cNvSpPr/>
            <p:nvPr/>
          </p:nvSpPr>
          <p:spPr>
            <a:xfrm>
              <a:off x="844467" y="1312784"/>
              <a:ext cx="725618" cy="604034"/>
            </a:xfrm>
            <a:custGeom>
              <a:rect b="b" l="l" r="r" t="t"/>
              <a:pathLst>
                <a:path extrusionOk="0" h="2375" w="2853">
                  <a:moveTo>
                    <a:pt x="1426" y="1"/>
                  </a:moveTo>
                  <a:cubicBezTo>
                    <a:pt x="642" y="1"/>
                    <a:pt x="0" y="537"/>
                    <a:pt x="0" y="1188"/>
                  </a:cubicBezTo>
                  <a:cubicBezTo>
                    <a:pt x="0" y="1848"/>
                    <a:pt x="642" y="2374"/>
                    <a:pt x="1426" y="2374"/>
                  </a:cubicBezTo>
                  <a:cubicBezTo>
                    <a:pt x="2211" y="2374"/>
                    <a:pt x="2852" y="1848"/>
                    <a:pt x="2852" y="1188"/>
                  </a:cubicBezTo>
                  <a:cubicBezTo>
                    <a:pt x="2852" y="537"/>
                    <a:pt x="2211" y="1"/>
                    <a:pt x="142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44467" y="1312784"/>
              <a:ext cx="484508" cy="604034"/>
            </a:xfrm>
            <a:custGeom>
              <a:rect b="b" l="l" r="r" t="t"/>
              <a:pathLst>
                <a:path extrusionOk="0" h="2375" w="1905">
                  <a:moveTo>
                    <a:pt x="1426" y="1"/>
                  </a:moveTo>
                  <a:cubicBezTo>
                    <a:pt x="632" y="1"/>
                    <a:pt x="0" y="537"/>
                    <a:pt x="0" y="1188"/>
                  </a:cubicBezTo>
                  <a:cubicBezTo>
                    <a:pt x="0" y="1848"/>
                    <a:pt x="632" y="2374"/>
                    <a:pt x="1426" y="2374"/>
                  </a:cubicBezTo>
                  <a:cubicBezTo>
                    <a:pt x="1580" y="2374"/>
                    <a:pt x="1742" y="2355"/>
                    <a:pt x="1905" y="2307"/>
                  </a:cubicBezTo>
                  <a:cubicBezTo>
                    <a:pt x="1350" y="2145"/>
                    <a:pt x="948" y="1704"/>
                    <a:pt x="948" y="1188"/>
                  </a:cubicBezTo>
                  <a:cubicBezTo>
                    <a:pt x="948" y="671"/>
                    <a:pt x="1350" y="231"/>
                    <a:pt x="1905" y="78"/>
                  </a:cubicBezTo>
                  <a:cubicBezTo>
                    <a:pt x="1742" y="30"/>
                    <a:pt x="1580" y="1"/>
                    <a:pt x="14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3284" y="1614673"/>
              <a:ext cx="1567975" cy="1567690"/>
            </a:xfrm>
            <a:custGeom>
              <a:rect b="b" l="l" r="r" t="t"/>
              <a:pathLst>
                <a:path extrusionOk="0" h="6164" w="6165">
                  <a:moveTo>
                    <a:pt x="3082" y="1"/>
                  </a:moveTo>
                  <a:cubicBezTo>
                    <a:pt x="1379" y="1"/>
                    <a:pt x="1" y="1379"/>
                    <a:pt x="1" y="3082"/>
                  </a:cubicBezTo>
                  <a:cubicBezTo>
                    <a:pt x="1" y="4786"/>
                    <a:pt x="1379" y="6164"/>
                    <a:pt x="3082" y="6164"/>
                  </a:cubicBezTo>
                  <a:cubicBezTo>
                    <a:pt x="4786" y="6164"/>
                    <a:pt x="6164" y="4786"/>
                    <a:pt x="6164" y="3082"/>
                  </a:cubicBezTo>
                  <a:cubicBezTo>
                    <a:pt x="6164" y="1379"/>
                    <a:pt x="4786" y="1"/>
                    <a:pt x="30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39680" y="1614927"/>
              <a:ext cx="1253872" cy="1567436"/>
            </a:xfrm>
            <a:custGeom>
              <a:rect b="b" l="l" r="r" t="t"/>
              <a:pathLst>
                <a:path extrusionOk="0" h="6163" w="4930">
                  <a:moveTo>
                    <a:pt x="1849" y="0"/>
                  </a:moveTo>
                  <a:cubicBezTo>
                    <a:pt x="1690" y="0"/>
                    <a:pt x="1530" y="13"/>
                    <a:pt x="1369" y="38"/>
                  </a:cubicBezTo>
                  <a:cubicBezTo>
                    <a:pt x="154" y="268"/>
                    <a:pt x="1" y="2038"/>
                    <a:pt x="1235" y="2411"/>
                  </a:cubicBezTo>
                  <a:lnTo>
                    <a:pt x="1264" y="2421"/>
                  </a:lnTo>
                  <a:lnTo>
                    <a:pt x="1570" y="6153"/>
                  </a:lnTo>
                  <a:cubicBezTo>
                    <a:pt x="1657" y="6163"/>
                    <a:pt x="1752" y="6163"/>
                    <a:pt x="1838" y="6163"/>
                  </a:cubicBezTo>
                  <a:cubicBezTo>
                    <a:pt x="3542" y="6163"/>
                    <a:pt x="4920" y="4785"/>
                    <a:pt x="4920" y="3081"/>
                  </a:cubicBezTo>
                  <a:cubicBezTo>
                    <a:pt x="4930" y="2450"/>
                    <a:pt x="4729" y="1818"/>
                    <a:pt x="4355" y="1311"/>
                  </a:cubicBezTo>
                  <a:cubicBezTo>
                    <a:pt x="3778" y="478"/>
                    <a:pt x="2839" y="0"/>
                    <a:pt x="18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182426" y="3243145"/>
              <a:ext cx="2049686" cy="1207559"/>
            </a:xfrm>
            <a:custGeom>
              <a:rect b="b" l="l" r="r" t="t"/>
              <a:pathLst>
                <a:path extrusionOk="0" h="4748" w="8059">
                  <a:moveTo>
                    <a:pt x="2843" y="0"/>
                  </a:moveTo>
                  <a:lnTo>
                    <a:pt x="2843" y="1043"/>
                  </a:lnTo>
                  <a:cubicBezTo>
                    <a:pt x="2843" y="1235"/>
                    <a:pt x="2737" y="1397"/>
                    <a:pt x="2565" y="1474"/>
                  </a:cubicBezTo>
                  <a:lnTo>
                    <a:pt x="565" y="2354"/>
                  </a:lnTo>
                  <a:cubicBezTo>
                    <a:pt x="220" y="2508"/>
                    <a:pt x="0" y="2852"/>
                    <a:pt x="0" y="3225"/>
                  </a:cubicBezTo>
                  <a:lnTo>
                    <a:pt x="0" y="4508"/>
                  </a:lnTo>
                  <a:cubicBezTo>
                    <a:pt x="0" y="4632"/>
                    <a:pt x="106" y="4737"/>
                    <a:pt x="240" y="4747"/>
                  </a:cubicBezTo>
                  <a:lnTo>
                    <a:pt x="7819" y="4747"/>
                  </a:lnTo>
                  <a:cubicBezTo>
                    <a:pt x="7953" y="4747"/>
                    <a:pt x="8058" y="4632"/>
                    <a:pt x="8058" y="4508"/>
                  </a:cubicBezTo>
                  <a:lnTo>
                    <a:pt x="8058" y="3225"/>
                  </a:lnTo>
                  <a:cubicBezTo>
                    <a:pt x="8058" y="2852"/>
                    <a:pt x="7838" y="2508"/>
                    <a:pt x="7494" y="2354"/>
                  </a:cubicBezTo>
                  <a:lnTo>
                    <a:pt x="5503" y="1474"/>
                  </a:lnTo>
                  <a:cubicBezTo>
                    <a:pt x="5331" y="1397"/>
                    <a:pt x="5216" y="1225"/>
                    <a:pt x="5216" y="1043"/>
                  </a:cubicBezTo>
                  <a:lnTo>
                    <a:pt x="5216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182426" y="3676268"/>
              <a:ext cx="2052229" cy="774435"/>
            </a:xfrm>
            <a:custGeom>
              <a:rect b="b" l="l" r="r" t="t"/>
              <a:pathLst>
                <a:path extrusionOk="0" h="3045" w="8069">
                  <a:moveTo>
                    <a:pt x="2039" y="1"/>
                  </a:moveTo>
                  <a:lnTo>
                    <a:pt x="565" y="651"/>
                  </a:lnTo>
                  <a:cubicBezTo>
                    <a:pt x="220" y="805"/>
                    <a:pt x="0" y="1149"/>
                    <a:pt x="0" y="1522"/>
                  </a:cubicBezTo>
                  <a:lnTo>
                    <a:pt x="0" y="2805"/>
                  </a:lnTo>
                  <a:cubicBezTo>
                    <a:pt x="0" y="2929"/>
                    <a:pt x="106" y="3044"/>
                    <a:pt x="240" y="3044"/>
                  </a:cubicBezTo>
                  <a:lnTo>
                    <a:pt x="7829" y="3044"/>
                  </a:lnTo>
                  <a:cubicBezTo>
                    <a:pt x="7953" y="3044"/>
                    <a:pt x="8068" y="2929"/>
                    <a:pt x="8068" y="2805"/>
                  </a:cubicBezTo>
                  <a:lnTo>
                    <a:pt x="8068" y="1522"/>
                  </a:lnTo>
                  <a:cubicBezTo>
                    <a:pt x="8058" y="1149"/>
                    <a:pt x="7838" y="805"/>
                    <a:pt x="7494" y="651"/>
                  </a:cubicBezTo>
                  <a:lnTo>
                    <a:pt x="6020" y="1"/>
                  </a:lnTo>
                  <a:cubicBezTo>
                    <a:pt x="5671" y="919"/>
                    <a:pt x="4850" y="1379"/>
                    <a:pt x="4029" y="1379"/>
                  </a:cubicBezTo>
                  <a:cubicBezTo>
                    <a:pt x="3209" y="1379"/>
                    <a:pt x="2388" y="919"/>
                    <a:pt x="2039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905254" y="3243145"/>
              <a:ext cx="604046" cy="241105"/>
            </a:xfrm>
            <a:custGeom>
              <a:rect b="b" l="l" r="r" t="t"/>
              <a:pathLst>
                <a:path extrusionOk="0" h="948" w="2375">
                  <a:moveTo>
                    <a:pt x="1" y="0"/>
                  </a:moveTo>
                  <a:lnTo>
                    <a:pt x="1" y="689"/>
                  </a:lnTo>
                  <a:cubicBezTo>
                    <a:pt x="379" y="862"/>
                    <a:pt x="783" y="948"/>
                    <a:pt x="1187" y="948"/>
                  </a:cubicBezTo>
                  <a:cubicBezTo>
                    <a:pt x="1592" y="948"/>
                    <a:pt x="1996" y="862"/>
                    <a:pt x="2374" y="689"/>
                  </a:cubicBezTo>
                  <a:lnTo>
                    <a:pt x="2374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03355" y="2229133"/>
              <a:ext cx="1207583" cy="1134566"/>
            </a:xfrm>
            <a:custGeom>
              <a:rect b="b" l="l" r="r" t="t"/>
              <a:pathLst>
                <a:path extrusionOk="0" h="4461" w="4748">
                  <a:moveTo>
                    <a:pt x="1730" y="1"/>
                  </a:moveTo>
                  <a:cubicBezTo>
                    <a:pt x="1553" y="1"/>
                    <a:pt x="1387" y="94"/>
                    <a:pt x="1303" y="255"/>
                  </a:cubicBezTo>
                  <a:cubicBezTo>
                    <a:pt x="1054" y="762"/>
                    <a:pt x="671" y="1183"/>
                    <a:pt x="202" y="1489"/>
                  </a:cubicBezTo>
                  <a:cubicBezTo>
                    <a:pt x="78" y="1575"/>
                    <a:pt x="1" y="1719"/>
                    <a:pt x="1" y="1872"/>
                  </a:cubicBezTo>
                  <a:lnTo>
                    <a:pt x="1" y="2006"/>
                  </a:lnTo>
                  <a:cubicBezTo>
                    <a:pt x="1" y="3269"/>
                    <a:pt x="958" y="4370"/>
                    <a:pt x="2212" y="4456"/>
                  </a:cubicBezTo>
                  <a:cubicBezTo>
                    <a:pt x="2263" y="4459"/>
                    <a:pt x="2314" y="4461"/>
                    <a:pt x="2364" y="4461"/>
                  </a:cubicBezTo>
                  <a:cubicBezTo>
                    <a:pt x="3665" y="4461"/>
                    <a:pt x="4739" y="3410"/>
                    <a:pt x="4748" y="2092"/>
                  </a:cubicBezTo>
                  <a:lnTo>
                    <a:pt x="4748" y="1671"/>
                  </a:lnTo>
                  <a:cubicBezTo>
                    <a:pt x="4748" y="1470"/>
                    <a:pt x="4652" y="1279"/>
                    <a:pt x="4509" y="1145"/>
                  </a:cubicBezTo>
                  <a:cubicBezTo>
                    <a:pt x="4126" y="810"/>
                    <a:pt x="3274" y="226"/>
                    <a:pt x="1800" y="6"/>
                  </a:cubicBezTo>
                  <a:cubicBezTo>
                    <a:pt x="1777" y="3"/>
                    <a:pt x="1753" y="1"/>
                    <a:pt x="1730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3355" y="2230913"/>
              <a:ext cx="1180877" cy="1129225"/>
            </a:xfrm>
            <a:custGeom>
              <a:rect b="b" l="l" r="r" t="t"/>
              <a:pathLst>
                <a:path extrusionOk="0" h="4440" w="4643">
                  <a:moveTo>
                    <a:pt x="1717" y="1"/>
                  </a:moveTo>
                  <a:cubicBezTo>
                    <a:pt x="1546" y="1"/>
                    <a:pt x="1385" y="101"/>
                    <a:pt x="1303" y="257"/>
                  </a:cubicBezTo>
                  <a:cubicBezTo>
                    <a:pt x="1264" y="343"/>
                    <a:pt x="1216" y="430"/>
                    <a:pt x="1169" y="506"/>
                  </a:cubicBezTo>
                  <a:cubicBezTo>
                    <a:pt x="920" y="899"/>
                    <a:pt x="594" y="1234"/>
                    <a:pt x="212" y="1492"/>
                  </a:cubicBezTo>
                  <a:cubicBezTo>
                    <a:pt x="78" y="1578"/>
                    <a:pt x="1" y="1722"/>
                    <a:pt x="11" y="1875"/>
                  </a:cubicBezTo>
                  <a:lnTo>
                    <a:pt x="11" y="2009"/>
                  </a:lnTo>
                  <a:cubicBezTo>
                    <a:pt x="11" y="3224"/>
                    <a:pt x="891" y="4296"/>
                    <a:pt x="2087" y="4440"/>
                  </a:cubicBezTo>
                  <a:cubicBezTo>
                    <a:pt x="1666" y="3999"/>
                    <a:pt x="1427" y="3416"/>
                    <a:pt x="1427" y="2803"/>
                  </a:cubicBezTo>
                  <a:lnTo>
                    <a:pt x="1427" y="1310"/>
                  </a:lnTo>
                  <a:cubicBezTo>
                    <a:pt x="1427" y="1061"/>
                    <a:pt x="1609" y="860"/>
                    <a:pt x="1858" y="832"/>
                  </a:cubicBezTo>
                  <a:cubicBezTo>
                    <a:pt x="2022" y="817"/>
                    <a:pt x="2187" y="809"/>
                    <a:pt x="2352" y="809"/>
                  </a:cubicBezTo>
                  <a:cubicBezTo>
                    <a:pt x="3138" y="809"/>
                    <a:pt x="3923" y="978"/>
                    <a:pt x="4643" y="1310"/>
                  </a:cubicBezTo>
                  <a:cubicBezTo>
                    <a:pt x="4604" y="1243"/>
                    <a:pt x="4556" y="1186"/>
                    <a:pt x="4509" y="1138"/>
                  </a:cubicBezTo>
                  <a:cubicBezTo>
                    <a:pt x="4126" y="812"/>
                    <a:pt x="3274" y="229"/>
                    <a:pt x="1800" y="9"/>
                  </a:cubicBezTo>
                  <a:cubicBezTo>
                    <a:pt x="1772" y="3"/>
                    <a:pt x="1745" y="1"/>
                    <a:pt x="1717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182426" y="3875917"/>
              <a:ext cx="421179" cy="574786"/>
            </a:xfrm>
            <a:custGeom>
              <a:rect b="b" l="l" r="r" t="t"/>
              <a:pathLst>
                <a:path extrusionOk="0" h="2260" w="1656">
                  <a:moveTo>
                    <a:pt x="354" y="0"/>
                  </a:moveTo>
                  <a:cubicBezTo>
                    <a:pt x="125" y="182"/>
                    <a:pt x="0" y="450"/>
                    <a:pt x="0" y="737"/>
                  </a:cubicBezTo>
                  <a:lnTo>
                    <a:pt x="0" y="2020"/>
                  </a:lnTo>
                  <a:cubicBezTo>
                    <a:pt x="0" y="2144"/>
                    <a:pt x="106" y="2259"/>
                    <a:pt x="240" y="2259"/>
                  </a:cubicBezTo>
                  <a:lnTo>
                    <a:pt x="1656" y="2259"/>
                  </a:lnTo>
                  <a:lnTo>
                    <a:pt x="1656" y="1599"/>
                  </a:lnTo>
                  <a:cubicBezTo>
                    <a:pt x="1656" y="1417"/>
                    <a:pt x="1579" y="1235"/>
                    <a:pt x="1445" y="1101"/>
                  </a:cubicBezTo>
                  <a:lnTo>
                    <a:pt x="354" y="0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1810698" y="3875917"/>
              <a:ext cx="423976" cy="574786"/>
            </a:xfrm>
            <a:custGeom>
              <a:rect b="b" l="l" r="r" t="t"/>
              <a:pathLst>
                <a:path extrusionOk="0" h="2260" w="1667">
                  <a:moveTo>
                    <a:pt x="1312" y="0"/>
                  </a:moveTo>
                  <a:lnTo>
                    <a:pt x="211" y="1101"/>
                  </a:lnTo>
                  <a:cubicBezTo>
                    <a:pt x="77" y="1235"/>
                    <a:pt x="1" y="1417"/>
                    <a:pt x="1" y="1599"/>
                  </a:cubicBezTo>
                  <a:lnTo>
                    <a:pt x="1" y="2259"/>
                  </a:lnTo>
                  <a:lnTo>
                    <a:pt x="1427" y="2259"/>
                  </a:lnTo>
                  <a:cubicBezTo>
                    <a:pt x="1561" y="2259"/>
                    <a:pt x="1666" y="2144"/>
                    <a:pt x="1666" y="2020"/>
                  </a:cubicBezTo>
                  <a:lnTo>
                    <a:pt x="1666" y="737"/>
                  </a:lnTo>
                  <a:cubicBezTo>
                    <a:pt x="1666" y="450"/>
                    <a:pt x="1532" y="182"/>
                    <a:pt x="1312" y="0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2231912" y="1315415"/>
              <a:ext cx="1687032" cy="1762529"/>
            </a:xfrm>
            <a:custGeom>
              <a:rect b="b" l="l" r="r" t="t"/>
              <a:pathLst>
                <a:path extrusionOk="0" h="6930" w="6633">
                  <a:moveTo>
                    <a:pt x="709" y="1"/>
                  </a:moveTo>
                  <a:cubicBezTo>
                    <a:pt x="316" y="1"/>
                    <a:pt x="0" y="316"/>
                    <a:pt x="0" y="709"/>
                  </a:cubicBezTo>
                  <a:lnTo>
                    <a:pt x="0" y="4499"/>
                  </a:lnTo>
                  <a:cubicBezTo>
                    <a:pt x="0" y="4891"/>
                    <a:pt x="316" y="5207"/>
                    <a:pt x="709" y="5207"/>
                  </a:cubicBezTo>
                  <a:lnTo>
                    <a:pt x="1426" y="5207"/>
                  </a:lnTo>
                  <a:lnTo>
                    <a:pt x="1025" y="6786"/>
                  </a:lnTo>
                  <a:cubicBezTo>
                    <a:pt x="1017" y="6866"/>
                    <a:pt x="1082" y="6930"/>
                    <a:pt x="1152" y="6930"/>
                  </a:cubicBezTo>
                  <a:cubicBezTo>
                    <a:pt x="1174" y="6930"/>
                    <a:pt x="1196" y="6924"/>
                    <a:pt x="1216" y="6910"/>
                  </a:cubicBezTo>
                  <a:lnTo>
                    <a:pt x="3561" y="5207"/>
                  </a:lnTo>
                  <a:lnTo>
                    <a:pt x="5925" y="5207"/>
                  </a:lnTo>
                  <a:cubicBezTo>
                    <a:pt x="6317" y="5207"/>
                    <a:pt x="6633" y="4891"/>
                    <a:pt x="6633" y="4499"/>
                  </a:cubicBezTo>
                  <a:lnTo>
                    <a:pt x="6633" y="709"/>
                  </a:lnTo>
                  <a:cubicBezTo>
                    <a:pt x="6633" y="316"/>
                    <a:pt x="6317" y="1"/>
                    <a:pt x="5925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 txBox="1"/>
            <p:nvPr/>
          </p:nvSpPr>
          <p:spPr>
            <a:xfrm>
              <a:off x="2484925" y="1292931"/>
              <a:ext cx="1181100" cy="12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400">
                  <a:latin typeface="Sniglet"/>
                  <a:ea typeface="Sniglet"/>
                  <a:cs typeface="Sniglet"/>
                  <a:sym typeface="Sniglet"/>
                </a:rPr>
                <a:t>?</a:t>
              </a:r>
              <a:endParaRPr sz="6400"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69" name="Google Shape;369;p29"/>
          <p:cNvSpPr txBox="1"/>
          <p:nvPr>
            <p:ph idx="1" type="subTitle"/>
          </p:nvPr>
        </p:nvSpPr>
        <p:spPr>
          <a:xfrm flipH="1">
            <a:off x="913100" y="1012200"/>
            <a:ext cx="2820300" cy="3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a hashtable with our own hash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Comparing the </a:t>
            </a:r>
            <a:r>
              <a:rPr lang="en"/>
              <a:t>function</a:t>
            </a:r>
            <a:r>
              <a:rPr lang="en"/>
              <a:t> with other search algorithms such as linear search and binary search</a:t>
            </a:r>
            <a:endParaRPr/>
          </a:p>
        </p:txBody>
      </p:sp>
      <p:grpSp>
        <p:nvGrpSpPr>
          <p:cNvPr id="370" name="Google Shape;370;p29"/>
          <p:cNvGrpSpPr/>
          <p:nvPr/>
        </p:nvGrpSpPr>
        <p:grpSpPr>
          <a:xfrm>
            <a:off x="4572004" y="1227574"/>
            <a:ext cx="3840995" cy="3157854"/>
            <a:chOff x="872779" y="2223075"/>
            <a:chExt cx="2770281" cy="2277573"/>
          </a:xfrm>
        </p:grpSpPr>
        <p:sp>
          <p:nvSpPr>
            <p:cNvPr id="371" name="Google Shape;371;p29"/>
            <p:cNvSpPr/>
            <p:nvPr/>
          </p:nvSpPr>
          <p:spPr>
            <a:xfrm>
              <a:off x="1672100" y="2223075"/>
              <a:ext cx="1818009" cy="1428169"/>
            </a:xfrm>
            <a:custGeom>
              <a:rect b="b" l="l" r="r" t="t"/>
              <a:pathLst>
                <a:path extrusionOk="0" h="8282" w="10543">
                  <a:moveTo>
                    <a:pt x="220" y="1"/>
                  </a:moveTo>
                  <a:cubicBezTo>
                    <a:pt x="96" y="1"/>
                    <a:pt x="0" y="96"/>
                    <a:pt x="0" y="220"/>
                  </a:cubicBezTo>
                  <a:lnTo>
                    <a:pt x="0" y="8062"/>
                  </a:lnTo>
                  <a:cubicBezTo>
                    <a:pt x="0" y="8186"/>
                    <a:pt x="96" y="8282"/>
                    <a:pt x="220" y="8282"/>
                  </a:cubicBezTo>
                  <a:lnTo>
                    <a:pt x="10361" y="8282"/>
                  </a:lnTo>
                  <a:cubicBezTo>
                    <a:pt x="10437" y="8282"/>
                    <a:pt x="10504" y="8243"/>
                    <a:pt x="10542" y="8186"/>
                  </a:cubicBezTo>
                  <a:lnTo>
                    <a:pt x="10542" y="1594"/>
                  </a:lnTo>
                  <a:cubicBezTo>
                    <a:pt x="10542" y="1470"/>
                    <a:pt x="10437" y="1375"/>
                    <a:pt x="10313" y="1375"/>
                  </a:cubicBezTo>
                  <a:lnTo>
                    <a:pt x="4265" y="1375"/>
                  </a:lnTo>
                  <a:lnTo>
                    <a:pt x="2948" y="58"/>
                  </a:lnTo>
                  <a:cubicBezTo>
                    <a:pt x="2910" y="20"/>
                    <a:pt x="2853" y="1"/>
                    <a:pt x="2796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3070405" y="2460009"/>
              <a:ext cx="417988" cy="340746"/>
            </a:xfrm>
            <a:custGeom>
              <a:rect b="b" l="l" r="r" t="t"/>
              <a:pathLst>
                <a:path extrusionOk="0" h="1976" w="2424">
                  <a:moveTo>
                    <a:pt x="449" y="1"/>
                  </a:moveTo>
                  <a:lnTo>
                    <a:pt x="86" y="363"/>
                  </a:lnTo>
                  <a:cubicBezTo>
                    <a:pt x="0" y="449"/>
                    <a:pt x="0" y="583"/>
                    <a:pt x="86" y="678"/>
                  </a:cubicBezTo>
                  <a:lnTo>
                    <a:pt x="773" y="1365"/>
                  </a:lnTo>
                  <a:cubicBezTo>
                    <a:pt x="816" y="1403"/>
                    <a:pt x="873" y="1422"/>
                    <a:pt x="930" y="1422"/>
                  </a:cubicBezTo>
                  <a:cubicBezTo>
                    <a:pt x="988" y="1422"/>
                    <a:pt x="1045" y="1403"/>
                    <a:pt x="1088" y="1365"/>
                  </a:cubicBezTo>
                  <a:lnTo>
                    <a:pt x="1536" y="917"/>
                  </a:lnTo>
                  <a:cubicBezTo>
                    <a:pt x="1698" y="1002"/>
                    <a:pt x="1861" y="1069"/>
                    <a:pt x="2042" y="1126"/>
                  </a:cubicBezTo>
                  <a:lnTo>
                    <a:pt x="2042" y="1756"/>
                  </a:lnTo>
                  <a:cubicBezTo>
                    <a:pt x="2042" y="1880"/>
                    <a:pt x="2137" y="1975"/>
                    <a:pt x="2261" y="1975"/>
                  </a:cubicBezTo>
                  <a:lnTo>
                    <a:pt x="2423" y="1975"/>
                  </a:lnTo>
                  <a:lnTo>
                    <a:pt x="2423" y="220"/>
                  </a:lnTo>
                  <a:cubicBezTo>
                    <a:pt x="2423" y="106"/>
                    <a:pt x="2328" y="1"/>
                    <a:pt x="2204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1672100" y="2915771"/>
              <a:ext cx="1818009" cy="733915"/>
            </a:xfrm>
            <a:custGeom>
              <a:rect b="b" l="l" r="r" t="t"/>
              <a:pathLst>
                <a:path extrusionOk="0" h="4256" w="10543">
                  <a:moveTo>
                    <a:pt x="0" y="0"/>
                  </a:moveTo>
                  <a:lnTo>
                    <a:pt x="0" y="4036"/>
                  </a:lnTo>
                  <a:cubicBezTo>
                    <a:pt x="0" y="4160"/>
                    <a:pt x="96" y="4255"/>
                    <a:pt x="220" y="4255"/>
                  </a:cubicBezTo>
                  <a:lnTo>
                    <a:pt x="10361" y="4255"/>
                  </a:lnTo>
                  <a:cubicBezTo>
                    <a:pt x="10437" y="4255"/>
                    <a:pt x="10504" y="4217"/>
                    <a:pt x="10542" y="4160"/>
                  </a:cubicBezTo>
                  <a:lnTo>
                    <a:pt x="10542" y="0"/>
                  </a:ln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1677101" y="2823515"/>
              <a:ext cx="1965960" cy="827724"/>
            </a:xfrm>
            <a:custGeom>
              <a:rect b="b" l="l" r="r" t="t"/>
              <a:pathLst>
                <a:path extrusionOk="0" h="4800" w="11401">
                  <a:moveTo>
                    <a:pt x="1068" y="1"/>
                  </a:moveTo>
                  <a:cubicBezTo>
                    <a:pt x="964" y="1"/>
                    <a:pt x="868" y="77"/>
                    <a:pt x="849" y="182"/>
                  </a:cubicBezTo>
                  <a:lnTo>
                    <a:pt x="782" y="535"/>
                  </a:lnTo>
                  <a:lnTo>
                    <a:pt x="134" y="3951"/>
                  </a:lnTo>
                  <a:lnTo>
                    <a:pt x="0" y="4676"/>
                  </a:lnTo>
                  <a:cubicBezTo>
                    <a:pt x="38" y="4752"/>
                    <a:pt x="114" y="4800"/>
                    <a:pt x="191" y="4800"/>
                  </a:cubicBezTo>
                  <a:lnTo>
                    <a:pt x="10332" y="4800"/>
                  </a:lnTo>
                  <a:cubicBezTo>
                    <a:pt x="10437" y="4790"/>
                    <a:pt x="10523" y="4723"/>
                    <a:pt x="10542" y="4618"/>
                  </a:cubicBezTo>
                  <a:lnTo>
                    <a:pt x="10675" y="3951"/>
                  </a:lnTo>
                  <a:lnTo>
                    <a:pt x="11372" y="259"/>
                  </a:lnTo>
                  <a:cubicBezTo>
                    <a:pt x="11400" y="125"/>
                    <a:pt x="11295" y="1"/>
                    <a:pt x="11162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1677101" y="3504658"/>
              <a:ext cx="1840943" cy="146576"/>
            </a:xfrm>
            <a:custGeom>
              <a:rect b="b" l="l" r="r" t="t"/>
              <a:pathLst>
                <a:path extrusionOk="0" h="850" w="10676">
                  <a:moveTo>
                    <a:pt x="134" y="1"/>
                  </a:moveTo>
                  <a:lnTo>
                    <a:pt x="29" y="592"/>
                  </a:lnTo>
                  <a:lnTo>
                    <a:pt x="0" y="726"/>
                  </a:lnTo>
                  <a:cubicBezTo>
                    <a:pt x="38" y="802"/>
                    <a:pt x="114" y="850"/>
                    <a:pt x="191" y="850"/>
                  </a:cubicBezTo>
                  <a:lnTo>
                    <a:pt x="10332" y="850"/>
                  </a:lnTo>
                  <a:cubicBezTo>
                    <a:pt x="10437" y="840"/>
                    <a:pt x="10523" y="773"/>
                    <a:pt x="10542" y="668"/>
                  </a:cubicBezTo>
                  <a:lnTo>
                    <a:pt x="10675" y="1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1672100" y="2223075"/>
              <a:ext cx="735446" cy="237108"/>
            </a:xfrm>
            <a:custGeom>
              <a:rect b="b" l="l" r="r" t="t"/>
              <a:pathLst>
                <a:path extrusionOk="0" h="1375" w="4265">
                  <a:moveTo>
                    <a:pt x="220" y="1"/>
                  </a:moveTo>
                  <a:cubicBezTo>
                    <a:pt x="96" y="1"/>
                    <a:pt x="0" y="96"/>
                    <a:pt x="0" y="220"/>
                  </a:cubicBezTo>
                  <a:lnTo>
                    <a:pt x="0" y="1375"/>
                  </a:lnTo>
                  <a:lnTo>
                    <a:pt x="4265" y="1375"/>
                  </a:lnTo>
                  <a:lnTo>
                    <a:pt x="2948" y="58"/>
                  </a:lnTo>
                  <a:cubicBezTo>
                    <a:pt x="2910" y="20"/>
                    <a:pt x="2853" y="1"/>
                    <a:pt x="2796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7" name="Google Shape;377;p29"/>
            <p:cNvGrpSpPr/>
            <p:nvPr/>
          </p:nvGrpSpPr>
          <p:grpSpPr>
            <a:xfrm>
              <a:off x="872779" y="2628960"/>
              <a:ext cx="1877048" cy="1871687"/>
              <a:chOff x="1356254" y="2320085"/>
              <a:chExt cx="1877048" cy="1871687"/>
            </a:xfrm>
          </p:grpSpPr>
          <p:sp>
            <p:nvSpPr>
              <p:cNvPr id="378" name="Google Shape;378;p29"/>
              <p:cNvSpPr/>
              <p:nvPr/>
            </p:nvSpPr>
            <p:spPr>
              <a:xfrm>
                <a:off x="1895520" y="3359225"/>
                <a:ext cx="299115" cy="299274"/>
              </a:xfrm>
              <a:custGeom>
                <a:rect b="b" l="l" r="r" t="t"/>
                <a:pathLst>
                  <a:path extrusionOk="0" h="1944" w="1943">
                    <a:moveTo>
                      <a:pt x="1196" y="0"/>
                    </a:moveTo>
                    <a:lnTo>
                      <a:pt x="0" y="1197"/>
                    </a:lnTo>
                    <a:cubicBezTo>
                      <a:pt x="86" y="1216"/>
                      <a:pt x="172" y="1254"/>
                      <a:pt x="239" y="1321"/>
                    </a:cubicBezTo>
                    <a:lnTo>
                      <a:pt x="622" y="1704"/>
                    </a:lnTo>
                    <a:cubicBezTo>
                      <a:pt x="689" y="1771"/>
                      <a:pt x="727" y="1857"/>
                      <a:pt x="747" y="1943"/>
                    </a:cubicBezTo>
                    <a:lnTo>
                      <a:pt x="1943" y="747"/>
                    </a:lnTo>
                    <a:cubicBezTo>
                      <a:pt x="1656" y="536"/>
                      <a:pt x="1407" y="287"/>
                      <a:pt x="1196" y="0"/>
                    </a:cubicBez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9"/>
              <p:cNvSpPr/>
              <p:nvPr/>
            </p:nvSpPr>
            <p:spPr>
              <a:xfrm>
                <a:off x="1896906" y="3360611"/>
                <a:ext cx="240308" cy="297888"/>
              </a:xfrm>
              <a:custGeom>
                <a:rect b="b" l="l" r="r" t="t"/>
                <a:pathLst>
                  <a:path extrusionOk="0" h="1935" w="1561">
                    <a:moveTo>
                      <a:pt x="1197" y="1"/>
                    </a:moveTo>
                    <a:lnTo>
                      <a:pt x="1" y="1197"/>
                    </a:lnTo>
                    <a:cubicBezTo>
                      <a:pt x="87" y="1207"/>
                      <a:pt x="173" y="1245"/>
                      <a:pt x="240" y="1312"/>
                    </a:cubicBezTo>
                    <a:lnTo>
                      <a:pt x="623" y="1695"/>
                    </a:lnTo>
                    <a:cubicBezTo>
                      <a:pt x="690" y="1762"/>
                      <a:pt x="728" y="1848"/>
                      <a:pt x="747" y="1934"/>
                    </a:cubicBezTo>
                    <a:lnTo>
                      <a:pt x="1197" y="1484"/>
                    </a:lnTo>
                    <a:lnTo>
                      <a:pt x="1034" y="1312"/>
                    </a:lnTo>
                    <a:lnTo>
                      <a:pt x="1015" y="1312"/>
                    </a:lnTo>
                    <a:cubicBezTo>
                      <a:pt x="910" y="1216"/>
                      <a:pt x="910" y="1063"/>
                      <a:pt x="1015" y="968"/>
                    </a:cubicBezTo>
                    <a:lnTo>
                      <a:pt x="1561" y="412"/>
                    </a:lnTo>
                    <a:cubicBezTo>
                      <a:pt x="1427" y="288"/>
                      <a:pt x="1312" y="145"/>
                      <a:pt x="1197" y="1"/>
                    </a:cubicBezTo>
                    <a:close/>
                  </a:path>
                </a:pathLst>
              </a:custGeom>
              <a:solidFill>
                <a:srgbClr val="B4C0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9"/>
              <p:cNvSpPr/>
              <p:nvPr/>
            </p:nvSpPr>
            <p:spPr>
              <a:xfrm>
                <a:off x="1870427" y="2320085"/>
                <a:ext cx="1362875" cy="1300856"/>
              </a:xfrm>
              <a:custGeom>
                <a:rect b="b" l="l" r="r" t="t"/>
                <a:pathLst>
                  <a:path extrusionOk="0" h="8450" w="8853">
                    <a:moveTo>
                      <a:pt x="4639" y="0"/>
                    </a:moveTo>
                    <a:cubicBezTo>
                      <a:pt x="3537" y="0"/>
                      <a:pt x="2454" y="430"/>
                      <a:pt x="1646" y="1238"/>
                    </a:cubicBezTo>
                    <a:cubicBezTo>
                      <a:pt x="0" y="2894"/>
                      <a:pt x="0" y="5564"/>
                      <a:pt x="1646" y="7210"/>
                    </a:cubicBezTo>
                    <a:cubicBezTo>
                      <a:pt x="2452" y="8022"/>
                      <a:pt x="3532" y="8450"/>
                      <a:pt x="4631" y="8450"/>
                    </a:cubicBezTo>
                    <a:cubicBezTo>
                      <a:pt x="5176" y="8450"/>
                      <a:pt x="5726" y="8344"/>
                      <a:pt x="6250" y="8128"/>
                    </a:cubicBezTo>
                    <a:cubicBezTo>
                      <a:pt x="7829" y="7478"/>
                      <a:pt x="8853" y="5937"/>
                      <a:pt x="8853" y="4224"/>
                    </a:cubicBezTo>
                    <a:cubicBezTo>
                      <a:pt x="8853" y="2520"/>
                      <a:pt x="7829" y="980"/>
                      <a:pt x="6250" y="319"/>
                    </a:cubicBezTo>
                    <a:cubicBezTo>
                      <a:pt x="5729" y="104"/>
                      <a:pt x="5182" y="0"/>
                      <a:pt x="4639" y="0"/>
                    </a:cubicBezTo>
                    <a:close/>
                  </a:path>
                </a:pathLst>
              </a:custGeom>
              <a:solidFill>
                <a:srgbClr val="E5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9"/>
              <p:cNvSpPr/>
              <p:nvPr/>
            </p:nvSpPr>
            <p:spPr>
              <a:xfrm>
                <a:off x="1843949" y="2320855"/>
                <a:ext cx="795742" cy="1300241"/>
              </a:xfrm>
              <a:custGeom>
                <a:rect b="b" l="l" r="r" t="t"/>
                <a:pathLst>
                  <a:path extrusionOk="0" h="8446" w="5169">
                    <a:moveTo>
                      <a:pt x="4787" y="0"/>
                    </a:moveTo>
                    <a:cubicBezTo>
                      <a:pt x="2484" y="0"/>
                      <a:pt x="574" y="1869"/>
                      <a:pt x="574" y="4219"/>
                    </a:cubicBezTo>
                    <a:cubicBezTo>
                      <a:pt x="574" y="6574"/>
                      <a:pt x="2492" y="8445"/>
                      <a:pt x="4802" y="8445"/>
                    </a:cubicBezTo>
                    <a:cubicBezTo>
                      <a:pt x="4923" y="8445"/>
                      <a:pt x="5045" y="8440"/>
                      <a:pt x="5168" y="8430"/>
                    </a:cubicBezTo>
                    <a:cubicBezTo>
                      <a:pt x="4173" y="8344"/>
                      <a:pt x="3244" y="7913"/>
                      <a:pt x="2546" y="7205"/>
                    </a:cubicBezTo>
                    <a:cubicBezTo>
                      <a:pt x="0" y="4669"/>
                      <a:pt x="1589" y="314"/>
                      <a:pt x="5168" y="17"/>
                    </a:cubicBezTo>
                    <a:cubicBezTo>
                      <a:pt x="5040" y="6"/>
                      <a:pt x="4913" y="0"/>
                      <a:pt x="4787" y="0"/>
                    </a:cubicBez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2057469" y="2443704"/>
                <a:ext cx="1103632" cy="1053617"/>
              </a:xfrm>
              <a:custGeom>
                <a:rect b="b" l="l" r="r" t="t"/>
                <a:pathLst>
                  <a:path extrusionOk="0" h="6844" w="7169">
                    <a:moveTo>
                      <a:pt x="3443" y="0"/>
                    </a:moveTo>
                    <a:cubicBezTo>
                      <a:pt x="1686" y="0"/>
                      <a:pt x="1" y="1362"/>
                      <a:pt x="1" y="3421"/>
                    </a:cubicBezTo>
                    <a:cubicBezTo>
                      <a:pt x="1" y="4809"/>
                      <a:pt x="833" y="6053"/>
                      <a:pt x="2106" y="6579"/>
                    </a:cubicBezTo>
                    <a:cubicBezTo>
                      <a:pt x="2532" y="6757"/>
                      <a:pt x="2978" y="6843"/>
                      <a:pt x="3419" y="6843"/>
                    </a:cubicBezTo>
                    <a:cubicBezTo>
                      <a:pt x="4308" y="6843"/>
                      <a:pt x="5180" y="6494"/>
                      <a:pt x="5839" y="5842"/>
                    </a:cubicBezTo>
                    <a:cubicBezTo>
                      <a:pt x="7169" y="4502"/>
                      <a:pt x="7169" y="2339"/>
                      <a:pt x="5839" y="1009"/>
                    </a:cubicBezTo>
                    <a:cubicBezTo>
                      <a:pt x="5142" y="312"/>
                      <a:pt x="4284" y="0"/>
                      <a:pt x="3443" y="0"/>
                    </a:cubicBezTo>
                    <a:close/>
                  </a:path>
                </a:pathLst>
              </a:custGeom>
              <a:solidFill>
                <a:srgbClr val="8596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2011902" y="2444012"/>
                <a:ext cx="627788" cy="1052539"/>
              </a:xfrm>
              <a:custGeom>
                <a:rect b="b" l="l" r="r" t="t"/>
                <a:pathLst>
                  <a:path extrusionOk="0" h="6837" w="4078">
                    <a:moveTo>
                      <a:pt x="3703" y="1"/>
                    </a:moveTo>
                    <a:cubicBezTo>
                      <a:pt x="1844" y="1"/>
                      <a:pt x="287" y="1516"/>
                      <a:pt x="287" y="3419"/>
                    </a:cubicBezTo>
                    <a:cubicBezTo>
                      <a:pt x="287" y="5330"/>
                      <a:pt x="1843" y="6837"/>
                      <a:pt x="3701" y="6837"/>
                    </a:cubicBezTo>
                    <a:cubicBezTo>
                      <a:pt x="3825" y="6837"/>
                      <a:pt x="3951" y="6830"/>
                      <a:pt x="4077" y="6816"/>
                    </a:cubicBezTo>
                    <a:cubicBezTo>
                      <a:pt x="3302" y="6740"/>
                      <a:pt x="2584" y="6395"/>
                      <a:pt x="2029" y="5840"/>
                    </a:cubicBezTo>
                    <a:cubicBezTo>
                      <a:pt x="0" y="3811"/>
                      <a:pt x="1225" y="328"/>
                      <a:pt x="4077" y="21"/>
                    </a:cubicBezTo>
                    <a:cubicBezTo>
                      <a:pt x="3951" y="8"/>
                      <a:pt x="3826" y="1"/>
                      <a:pt x="3703" y="1"/>
                    </a:cubicBezTo>
                    <a:close/>
                  </a:path>
                </a:pathLst>
              </a:custGeom>
              <a:solidFill>
                <a:srgbClr val="6A7F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1356254" y="3524102"/>
                <a:ext cx="682284" cy="667670"/>
              </a:xfrm>
              <a:custGeom>
                <a:rect b="b" l="l" r="r" t="t"/>
                <a:pathLst>
                  <a:path extrusionOk="0" h="4337" w="4432">
                    <a:moveTo>
                      <a:pt x="3517" y="0"/>
                    </a:moveTo>
                    <a:cubicBezTo>
                      <a:pt x="3391" y="0"/>
                      <a:pt x="3265" y="48"/>
                      <a:pt x="3168" y="145"/>
                    </a:cubicBezTo>
                    <a:lnTo>
                      <a:pt x="192" y="3121"/>
                    </a:lnTo>
                    <a:cubicBezTo>
                      <a:pt x="0" y="3313"/>
                      <a:pt x="0" y="3619"/>
                      <a:pt x="192" y="3810"/>
                    </a:cubicBezTo>
                    <a:lnTo>
                      <a:pt x="575" y="4193"/>
                    </a:lnTo>
                    <a:cubicBezTo>
                      <a:pt x="670" y="4289"/>
                      <a:pt x="795" y="4337"/>
                      <a:pt x="919" y="4337"/>
                    </a:cubicBezTo>
                    <a:cubicBezTo>
                      <a:pt x="1043" y="4337"/>
                      <a:pt x="1168" y="4289"/>
                      <a:pt x="1264" y="4193"/>
                    </a:cubicBezTo>
                    <a:lnTo>
                      <a:pt x="4240" y="1207"/>
                    </a:lnTo>
                    <a:cubicBezTo>
                      <a:pt x="4431" y="1016"/>
                      <a:pt x="4431" y="709"/>
                      <a:pt x="4240" y="528"/>
                    </a:cubicBezTo>
                    <a:lnTo>
                      <a:pt x="3857" y="135"/>
                    </a:lnTo>
                    <a:cubicBezTo>
                      <a:pt x="3763" y="45"/>
                      <a:pt x="3640" y="0"/>
                      <a:pt x="3517" y="0"/>
                    </a:cubicBez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9"/>
              <p:cNvSpPr/>
              <p:nvPr/>
            </p:nvSpPr>
            <p:spPr>
              <a:xfrm>
                <a:off x="1356254" y="3524256"/>
                <a:ext cx="596845" cy="667516"/>
              </a:xfrm>
              <a:custGeom>
                <a:rect b="b" l="l" r="r" t="t"/>
                <a:pathLst>
                  <a:path extrusionOk="0" h="4336" w="3877">
                    <a:moveTo>
                      <a:pt x="3513" y="0"/>
                    </a:moveTo>
                    <a:cubicBezTo>
                      <a:pt x="3388" y="0"/>
                      <a:pt x="3264" y="48"/>
                      <a:pt x="3168" y="144"/>
                    </a:cubicBezTo>
                    <a:lnTo>
                      <a:pt x="192" y="3120"/>
                    </a:lnTo>
                    <a:cubicBezTo>
                      <a:pt x="0" y="3312"/>
                      <a:pt x="0" y="3618"/>
                      <a:pt x="192" y="3809"/>
                    </a:cubicBezTo>
                    <a:lnTo>
                      <a:pt x="575" y="4192"/>
                    </a:lnTo>
                    <a:cubicBezTo>
                      <a:pt x="670" y="4288"/>
                      <a:pt x="795" y="4336"/>
                      <a:pt x="919" y="4336"/>
                    </a:cubicBezTo>
                    <a:cubicBezTo>
                      <a:pt x="1043" y="4336"/>
                      <a:pt x="1168" y="4288"/>
                      <a:pt x="1264" y="4192"/>
                    </a:cubicBezTo>
                    <a:lnTo>
                      <a:pt x="1283" y="4163"/>
                    </a:lnTo>
                    <a:lnTo>
                      <a:pt x="919" y="3809"/>
                    </a:lnTo>
                    <a:cubicBezTo>
                      <a:pt x="728" y="3618"/>
                      <a:pt x="728" y="3312"/>
                      <a:pt x="919" y="3120"/>
                    </a:cubicBezTo>
                    <a:lnTo>
                      <a:pt x="3876" y="163"/>
                    </a:lnTo>
                    <a:lnTo>
                      <a:pt x="3857" y="144"/>
                    </a:lnTo>
                    <a:cubicBezTo>
                      <a:pt x="3761" y="48"/>
                      <a:pt x="3637" y="0"/>
                      <a:pt x="3513" y="0"/>
                    </a:cubicBez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9"/>
              <p:cNvSpPr/>
              <p:nvPr/>
            </p:nvSpPr>
            <p:spPr>
              <a:xfrm>
                <a:off x="1789299" y="3522716"/>
                <a:ext cx="249237" cy="243237"/>
              </a:xfrm>
              <a:custGeom>
                <a:rect b="b" l="l" r="r" t="t"/>
                <a:pathLst>
                  <a:path extrusionOk="0" h="1580" w="1619">
                    <a:moveTo>
                      <a:pt x="700" y="1"/>
                    </a:moveTo>
                    <a:cubicBezTo>
                      <a:pt x="575" y="1"/>
                      <a:pt x="451" y="49"/>
                      <a:pt x="355" y="144"/>
                    </a:cubicBezTo>
                    <a:lnTo>
                      <a:pt x="1" y="508"/>
                    </a:lnTo>
                    <a:lnTo>
                      <a:pt x="1073" y="1580"/>
                    </a:lnTo>
                    <a:lnTo>
                      <a:pt x="1437" y="1226"/>
                    </a:lnTo>
                    <a:cubicBezTo>
                      <a:pt x="1618" y="1034"/>
                      <a:pt x="1618" y="728"/>
                      <a:pt x="1437" y="537"/>
                    </a:cubicBezTo>
                    <a:lnTo>
                      <a:pt x="1044" y="144"/>
                    </a:lnTo>
                    <a:cubicBezTo>
                      <a:pt x="948" y="49"/>
                      <a:pt x="824" y="1"/>
                      <a:pt x="700" y="1"/>
                    </a:cubicBez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9"/>
              <p:cNvSpPr/>
              <p:nvPr/>
            </p:nvSpPr>
            <p:spPr>
              <a:xfrm>
                <a:off x="1789299" y="3522716"/>
                <a:ext cx="163797" cy="134242"/>
              </a:xfrm>
              <a:custGeom>
                <a:rect b="b" l="l" r="r" t="t"/>
                <a:pathLst>
                  <a:path extrusionOk="0" h="872" w="1064">
                    <a:moveTo>
                      <a:pt x="652" y="1"/>
                    </a:moveTo>
                    <a:lnTo>
                      <a:pt x="604" y="10"/>
                    </a:lnTo>
                    <a:cubicBezTo>
                      <a:pt x="508" y="29"/>
                      <a:pt x="422" y="77"/>
                      <a:pt x="355" y="144"/>
                    </a:cubicBezTo>
                    <a:lnTo>
                      <a:pt x="87" y="412"/>
                    </a:lnTo>
                    <a:lnTo>
                      <a:pt x="1" y="498"/>
                    </a:lnTo>
                    <a:lnTo>
                      <a:pt x="374" y="872"/>
                    </a:lnTo>
                    <a:lnTo>
                      <a:pt x="1063" y="173"/>
                    </a:lnTo>
                    <a:lnTo>
                      <a:pt x="1044" y="144"/>
                    </a:lnTo>
                    <a:lnTo>
                      <a:pt x="1015" y="116"/>
                    </a:lnTo>
                    <a:lnTo>
                      <a:pt x="996" y="106"/>
                    </a:lnTo>
                    <a:cubicBezTo>
                      <a:pt x="910" y="39"/>
                      <a:pt x="805" y="10"/>
                      <a:pt x="700" y="1"/>
                    </a:cubicBez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/>
          <p:nvPr>
            <p:ph idx="1" type="subTitle"/>
          </p:nvPr>
        </p:nvSpPr>
        <p:spPr>
          <a:xfrm flipH="1">
            <a:off x="720000" y="19147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way to prevent collisions in hash tables is linked list. Appending the data that would have collided with the other data at the end of a linked list will prevent collisions in hash tables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Another function of the linked list here is to help show more data without using separate data structures</a:t>
            </a:r>
            <a:endParaRPr sz="1600"/>
          </a:p>
        </p:txBody>
      </p:sp>
      <p:sp>
        <p:nvSpPr>
          <p:cNvPr id="393" name="Google Shape;393;p30"/>
          <p:cNvSpPr txBox="1"/>
          <p:nvPr>
            <p:ph type="title"/>
          </p:nvPr>
        </p:nvSpPr>
        <p:spPr>
          <a:xfrm>
            <a:off x="1278050" y="343200"/>
            <a:ext cx="7030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Alternative </a:t>
            </a:r>
            <a:r>
              <a:rPr lang="en" sz="2700"/>
              <a:t>Data structures and algorithms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/>
          <p:nvPr>
            <p:ph idx="1" type="subTitle"/>
          </p:nvPr>
        </p:nvSpPr>
        <p:spPr>
          <a:xfrm flipH="1">
            <a:off x="5655450" y="2424875"/>
            <a:ext cx="28851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Video for out Project Demo</a:t>
            </a:r>
            <a:endParaRPr/>
          </a:p>
        </p:txBody>
      </p:sp>
      <p:sp>
        <p:nvSpPr>
          <p:cNvPr id="399" name="Google Shape;399;p3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Demo</a:t>
            </a:r>
            <a:endParaRPr/>
          </a:p>
        </p:txBody>
      </p:sp>
      <p:pic>
        <p:nvPicPr>
          <p:cNvPr id="400" name="Google Shape;400;p31" title="2021-06-20 03-19-1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525" y="11323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Thankyou!</a:t>
            </a:r>
            <a:endParaRPr/>
          </a:p>
        </p:txBody>
      </p:sp>
      <p:sp>
        <p:nvSpPr>
          <p:cNvPr id="406" name="Google Shape;406;p32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AniDB, 2020, https://anidb.net/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