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as.harvard.edu/sites/default/files/files/archived/Czaplicki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alsitasoft.com/why-now/" TargetMode="External"/><Relationship Id="rId2" Type="http://schemas.openxmlformats.org/officeDocument/2006/relationships/hyperlink" Target="http://steve-yegge.blogspot.com/2006/03/execution-in-kingdom-of-nou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dux.js.org/docs/introduction/PriorA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blog/how-to-use-elm-at-work" TargetMode="External"/><Relationship Id="rId2" Type="http://schemas.openxmlformats.org/officeDocument/2006/relationships/hyperlink" Target="http://elm-lang.org/blog/blazing-fast-html-round-tw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lm-lang.org/blog/announce/0.1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nardwolff/elm-presentation/blob/master/oneof.elm" TargetMode="External"/><Relationship Id="rId2" Type="http://schemas.openxmlformats.org/officeDocument/2006/relationships/hyperlink" Target="http://debug.elm-lang.org/edit/Mario.el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lm-lang.org/examples/form" TargetMode="External"/><Relationship Id="rId4" Type="http://schemas.openxmlformats.org/officeDocument/2006/relationships/hyperlink" Target="http://elm-lang.org/examples/zi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docs" TargetMode="External"/><Relationship Id="rId2" Type="http://schemas.openxmlformats.org/officeDocument/2006/relationships/hyperlink" Target="https://github.com/isRuslan/awesome-el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nnisreimann.de/articles/el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77" y="805880"/>
            <a:ext cx="2362485" cy="26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0065"/>
            <a:ext cx="9144000" cy="2106466"/>
          </a:xfrm>
        </p:spPr>
        <p:txBody>
          <a:bodyPr/>
          <a:lstStyle/>
          <a:p>
            <a:r>
              <a:rPr lang="en-US" dirty="0"/>
              <a:t>Elm Lunch Talk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3568"/>
            <a:ext cx="9144000" cy="1460800"/>
          </a:xfrm>
        </p:spPr>
        <p:txBody>
          <a:bodyPr/>
          <a:lstStyle/>
          <a:p>
            <a:r>
              <a:rPr lang="en-US" dirty="0" err="1"/>
              <a:t>eMarketer</a:t>
            </a:r>
            <a:endParaRPr lang="en-US" dirty="0"/>
          </a:p>
          <a:p>
            <a:r>
              <a:rPr lang="en-US" dirty="0"/>
              <a:t>November 28</a:t>
            </a:r>
            <a:r>
              <a:rPr lang="en-US" baseline="30000" dirty="0"/>
              <a:t>th</a:t>
            </a:r>
            <a:r>
              <a:rPr lang="en-US" dirty="0"/>
              <a:t>, 2016</a:t>
            </a:r>
          </a:p>
          <a:p>
            <a:r>
              <a:rPr lang="en-US" sz="1200" dirty="0"/>
              <a:t>Bernard Wolff</a:t>
            </a:r>
          </a:p>
        </p:txBody>
      </p:sp>
    </p:spTree>
    <p:extLst>
      <p:ext uri="{BB962C8B-B14F-4D97-AF65-F5344CB8AC3E}">
        <p14:creationId xmlns:p14="http://schemas.microsoft.com/office/powerpoint/2010/main" val="235917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functional programming language that compiles to </a:t>
            </a:r>
            <a:r>
              <a:rPr lang="en-US" dirty="0" err="1"/>
              <a:t>Javascript</a:t>
            </a:r>
            <a:r>
              <a:rPr lang="en-US" dirty="0"/>
              <a:t>/HTML and runs in the browser</a:t>
            </a:r>
          </a:p>
          <a:p>
            <a:r>
              <a:rPr lang="en-US" dirty="0"/>
              <a:t>A framework for building reactive web apps (think Knockout, React, Angular)</a:t>
            </a:r>
          </a:p>
          <a:p>
            <a:r>
              <a:rPr lang="en-US" dirty="0"/>
              <a:t>Inspired by Haskell (similar syntax)</a:t>
            </a:r>
          </a:p>
          <a:p>
            <a:r>
              <a:rPr lang="en-US" dirty="0"/>
              <a:t>Created in 2012 by Evan </a:t>
            </a:r>
            <a:r>
              <a:rPr lang="en-US" dirty="0" err="1"/>
              <a:t>Czaplicki</a:t>
            </a:r>
            <a:r>
              <a:rPr lang="en-US" dirty="0"/>
              <a:t> as his thesis. (</a:t>
            </a:r>
            <a:r>
              <a:rPr lang="en-US" dirty="0">
                <a:hlinkClick r:id="rId2"/>
              </a:rPr>
              <a:t>https://www.seas.harvard.edu/sites/default/files/files/archived/Czaplicki.pdf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Elm?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“Learn at least one new language a year” – Pragmatic Programmer</a:t>
            </a:r>
          </a:p>
          <a:p>
            <a:r>
              <a:rPr lang="en-US" dirty="0"/>
              <a:t>“If you haven’t lost track of how many languages you’ve learned, you haven’t learned enough of them yet.”</a:t>
            </a:r>
          </a:p>
          <a:p>
            <a:r>
              <a:rPr lang="en-US" dirty="0"/>
              <a:t>FP renaissance, OOP disillusionment </a:t>
            </a:r>
          </a:p>
          <a:p>
            <a:pPr lvl="1"/>
            <a:r>
              <a:rPr lang="en-US" dirty="0"/>
              <a:t>Verbs vs. nouns (</a:t>
            </a:r>
            <a:r>
              <a:rPr lang="en-US" dirty="0">
                <a:hlinkClick r:id="rId2"/>
              </a:rPr>
              <a:t>http://steve-yegge.blogspot.com/2006/03/execution-in-kingdom-of-nouns.html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FP, why now? </a:t>
            </a:r>
            <a:r>
              <a:rPr lang="en-US" dirty="0">
                <a:hlinkClick r:id="rId3"/>
              </a:rPr>
              <a:t>http://blog.salsitasoft.com/why-now/</a:t>
            </a:r>
            <a:endParaRPr lang="en-US" dirty="0"/>
          </a:p>
          <a:p>
            <a:pPr lvl="1"/>
            <a:r>
              <a:rPr lang="en-US" dirty="0"/>
              <a:t>New functional languages (Scala, F#, </a:t>
            </a:r>
            <a:r>
              <a:rPr lang="en-US" dirty="0" err="1"/>
              <a:t>Clojure</a:t>
            </a:r>
            <a:r>
              <a:rPr lang="en-US" dirty="0"/>
              <a:t>, </a:t>
            </a:r>
            <a:r>
              <a:rPr lang="en-US" dirty="0" err="1"/>
              <a:t>PureScript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FP concepts being introduced into mainstream languages</a:t>
            </a:r>
          </a:p>
          <a:p>
            <a:pPr lvl="2"/>
            <a:r>
              <a:rPr lang="en-US" dirty="0"/>
              <a:t>C# has LINQ </a:t>
            </a:r>
          </a:p>
          <a:p>
            <a:pPr lvl="2"/>
            <a:r>
              <a:rPr lang="en-US" dirty="0"/>
              <a:t>ES5+ has filter, map, reduce, etc.</a:t>
            </a:r>
          </a:p>
          <a:p>
            <a:r>
              <a:rPr lang="en-US" dirty="0"/>
              <a:t>Redux prior art (</a:t>
            </a:r>
            <a:r>
              <a:rPr lang="en-US" dirty="0">
                <a:hlinkClick r:id="rId4"/>
              </a:rPr>
              <a:t>http://redux.js.org/docs/introduction/PriorArt.html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Faster than React, Ember, Angular (</a:t>
            </a:r>
            <a:r>
              <a:rPr lang="en-US" dirty="0">
                <a:hlinkClick r:id="rId2"/>
              </a:rPr>
              <a:t>http://elm-lang.org/blog/blazing-fast-html-round-two</a:t>
            </a:r>
            <a:r>
              <a:rPr lang="en-US" dirty="0"/>
              <a:t>)</a:t>
            </a:r>
          </a:p>
          <a:p>
            <a:r>
              <a:rPr lang="en-US" dirty="0"/>
              <a:t>Easy to learn</a:t>
            </a:r>
          </a:p>
          <a:p>
            <a:pPr lvl="1"/>
            <a:r>
              <a:rPr lang="en-US" dirty="0"/>
              <a:t>great documentation</a:t>
            </a:r>
          </a:p>
          <a:p>
            <a:pPr lvl="1"/>
            <a:r>
              <a:rPr lang="en-US" dirty="0"/>
              <a:t>Slack support</a:t>
            </a:r>
          </a:p>
          <a:p>
            <a:pPr lvl="1"/>
            <a:r>
              <a:rPr lang="en-US" dirty="0"/>
              <a:t>user friendly error messages (think of compiler as an assistant rather than adversary)</a:t>
            </a:r>
          </a:p>
          <a:p>
            <a:pPr lvl="1"/>
            <a:r>
              <a:rPr lang="en-US" dirty="0"/>
              <a:t>easier syntax than other FP languages like Lisp, Haskell)</a:t>
            </a:r>
          </a:p>
          <a:p>
            <a:r>
              <a:rPr lang="en-US" dirty="0"/>
              <a:t>Gradual introduction is easy, and recommended (</a:t>
            </a:r>
            <a:r>
              <a:rPr lang="en-US" dirty="0">
                <a:hlinkClick r:id="rId3"/>
              </a:rPr>
              <a:t>http://elm-lang.org/blog/how-to-use-elm-at-work</a:t>
            </a:r>
            <a:r>
              <a:rPr lang="en-US" dirty="0"/>
              <a:t>)</a:t>
            </a:r>
          </a:p>
          <a:p>
            <a:r>
              <a:rPr lang="en-US" dirty="0"/>
              <a:t>Strongly typed / type safe (vs. JavaScript)</a:t>
            </a:r>
          </a:p>
          <a:p>
            <a:r>
              <a:rPr lang="en-US" dirty="0"/>
              <a:t>Interoperable with JavaScript via ports feature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4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://elm-lang.org/assets/blog/virtual-dom-charts/every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3498"/>
            <a:ext cx="9937830" cy="621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Unfamiliar syntax (if you’re used to C-style languages)</a:t>
            </a:r>
          </a:p>
          <a:p>
            <a:r>
              <a:rPr lang="en-US" dirty="0"/>
              <a:t>Smaller ecosystem of packages/users vs. JS</a:t>
            </a:r>
          </a:p>
          <a:p>
            <a:r>
              <a:rPr lang="en-US" dirty="0"/>
              <a:t>May not take off in the way the author predicts</a:t>
            </a:r>
          </a:p>
          <a:p>
            <a:r>
              <a:rPr lang="en-US" dirty="0"/>
              <a:t>Cannot be used on the server side (yet?)</a:t>
            </a:r>
          </a:p>
        </p:txBody>
      </p:sp>
    </p:spTree>
    <p:extLst>
      <p:ext uri="{BB962C8B-B14F-4D97-AF65-F5344CB8AC3E}">
        <p14:creationId xmlns:p14="http://schemas.microsoft.com/office/powerpoint/2010/main" val="120616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and/or Unique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 traveling debugger</a:t>
            </a:r>
          </a:p>
          <a:p>
            <a:r>
              <a:rPr lang="en-US" dirty="0"/>
              <a:t>Immutability built in to the language (and by extension, pure functions)</a:t>
            </a:r>
          </a:p>
          <a:p>
            <a:pPr lvl="1"/>
            <a:r>
              <a:rPr lang="en-US" dirty="0"/>
              <a:t>Only differences are stored</a:t>
            </a:r>
          </a:p>
          <a:p>
            <a:r>
              <a:rPr lang="en-US" dirty="0"/>
              <a:t>No null or undefined (Maybe instead)</a:t>
            </a:r>
          </a:p>
          <a:p>
            <a:r>
              <a:rPr lang="en-US" dirty="0"/>
              <a:t>No runtime exceptions</a:t>
            </a:r>
          </a:p>
          <a:p>
            <a:r>
              <a:rPr lang="en-US" dirty="0"/>
              <a:t>Enforced semantic versioning (</a:t>
            </a:r>
            <a:r>
              <a:rPr lang="en-US" dirty="0">
                <a:hlinkClick r:id="rId2"/>
              </a:rPr>
              <a:t>http://elm-lang.org/blog/announce/0.14</a:t>
            </a:r>
            <a:endParaRPr lang="en-US" dirty="0"/>
          </a:p>
          <a:p>
            <a:r>
              <a:rPr lang="en-US" dirty="0"/>
              <a:t>Hot swapping (not ready yet?)</a:t>
            </a:r>
          </a:p>
          <a:p>
            <a:r>
              <a:rPr lang="en-US" dirty="0"/>
              <a:t>Pattern matching, parameterized types</a:t>
            </a:r>
          </a:p>
          <a:p>
            <a:r>
              <a:rPr lang="en-US" dirty="0"/>
              <a:t>MVU</a:t>
            </a:r>
          </a:p>
          <a:p>
            <a:r>
              <a:rPr lang="en-US" dirty="0"/>
              <a:t>Currying (partially applied functions)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8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Mario </a:t>
            </a:r>
            <a:r>
              <a:rPr lang="en-US" dirty="0">
                <a:hlinkClick r:id="rId2"/>
              </a:rPr>
              <a:t>http://debug.elm-lang.org/edit/Mario.elm</a:t>
            </a:r>
            <a:r>
              <a:rPr lang="en-US" dirty="0"/>
              <a:t> (time traveling debugger)</a:t>
            </a:r>
          </a:p>
          <a:p>
            <a:r>
              <a:rPr lang="en-US" dirty="0"/>
              <a:t>Maybe (think </a:t>
            </a:r>
            <a:r>
              <a:rPr lang="en-US" dirty="0" err="1"/>
              <a:t>nullable</a:t>
            </a:r>
            <a:r>
              <a:rPr lang="en-US" dirty="0"/>
              <a:t> types in C#) </a:t>
            </a:r>
            <a:r>
              <a:rPr lang="en-US" dirty="0">
                <a:hlinkClick r:id="rId3"/>
              </a:rPr>
              <a:t>https://github.com/bernardwolff/elm-presentation/blob/master/oneof.elm</a:t>
            </a:r>
            <a:endParaRPr lang="en-US" dirty="0"/>
          </a:p>
          <a:p>
            <a:r>
              <a:rPr lang="en-US" dirty="0"/>
              <a:t>Immutability </a:t>
            </a:r>
            <a:r>
              <a:rPr lang="en-US" dirty="0">
                <a:hlinkClick r:id="rId3"/>
              </a:rPr>
              <a:t>https://github.com/bernardwolff/elm-presentation/blob/master/Immutability.elm</a:t>
            </a:r>
            <a:endParaRPr lang="en-US" dirty="0"/>
          </a:p>
          <a:p>
            <a:r>
              <a:rPr lang="en-US" dirty="0"/>
              <a:t>Zip </a:t>
            </a:r>
            <a:r>
              <a:rPr lang="en-US" dirty="0">
                <a:hlinkClick r:id="rId4"/>
              </a:rPr>
              <a:t>http://elm-lang.org/examples/zip</a:t>
            </a:r>
            <a:r>
              <a:rPr lang="en-US" dirty="0"/>
              <a:t> (pattern matching)</a:t>
            </a:r>
          </a:p>
          <a:p>
            <a:r>
              <a:rPr lang="en-US" dirty="0"/>
              <a:t>Simple form </a:t>
            </a:r>
            <a:r>
              <a:rPr lang="en-US" dirty="0">
                <a:hlinkClick r:id="rId5"/>
              </a:rPr>
              <a:t>http://elm-lang.org/examples/form</a:t>
            </a:r>
            <a:r>
              <a:rPr lang="en-US" dirty="0"/>
              <a:t> (MVU architecture, html created with functions, type annotations)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6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lunch talks?</a:t>
            </a:r>
          </a:p>
          <a:p>
            <a:pPr lvl="1"/>
            <a:r>
              <a:rPr lang="en-US" dirty="0"/>
              <a:t>Ideas:</a:t>
            </a:r>
          </a:p>
          <a:p>
            <a:pPr lvl="2"/>
            <a:r>
              <a:rPr lang="en-US" dirty="0"/>
              <a:t>Elm in depth</a:t>
            </a:r>
          </a:p>
          <a:p>
            <a:pPr lvl="2"/>
            <a:r>
              <a:rPr lang="en-US" dirty="0"/>
              <a:t>React, Redux, Immutable.js</a:t>
            </a:r>
          </a:p>
          <a:p>
            <a:pPr lvl="2"/>
            <a:r>
              <a:rPr lang="en-US" dirty="0" err="1"/>
              <a:t>PureScript</a:t>
            </a:r>
            <a:endParaRPr lang="en-US" dirty="0"/>
          </a:p>
          <a:p>
            <a:pPr lvl="2"/>
            <a:r>
              <a:rPr lang="en-US" dirty="0"/>
              <a:t>Something entirely different?</a:t>
            </a:r>
          </a:p>
          <a:p>
            <a:pPr lvl="1"/>
            <a:endParaRPr lang="en-US" dirty="0"/>
          </a:p>
          <a:p>
            <a:r>
              <a:rPr lang="en-US" dirty="0"/>
              <a:t>Start using Elm at </a:t>
            </a:r>
            <a:r>
              <a:rPr lang="en-US" dirty="0" err="1"/>
              <a:t>eMarketer</a:t>
            </a:r>
            <a:r>
              <a:rPr lang="en-US" dirty="0"/>
              <a:t>?</a:t>
            </a:r>
          </a:p>
          <a:p>
            <a:r>
              <a:rPr lang="en-US" dirty="0"/>
              <a:t>Further reading:</a:t>
            </a:r>
          </a:p>
          <a:p>
            <a:pPr lvl="1"/>
            <a:r>
              <a:rPr lang="en-US" dirty="0"/>
              <a:t>Collection of useful resourced for learning Elm: </a:t>
            </a:r>
            <a:r>
              <a:rPr lang="en-US" dirty="0">
                <a:hlinkClick r:id="rId2"/>
              </a:rPr>
              <a:t>https://github.com/isRuslan/awesome-elm</a:t>
            </a:r>
            <a:endParaRPr lang="en-US" dirty="0"/>
          </a:p>
          <a:p>
            <a:pPr lvl="1"/>
            <a:r>
              <a:rPr lang="en-US" dirty="0"/>
              <a:t>Official Elm Docs (really good) </a:t>
            </a:r>
            <a:r>
              <a:rPr lang="en-US" dirty="0">
                <a:hlinkClick r:id="rId3"/>
              </a:rPr>
              <a:t>http://elm-lang.org/docs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https://dennisreimann.de/articles/elm.html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5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386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Elm Lunch Talk</vt:lpstr>
      <vt:lpstr>What is Elm?</vt:lpstr>
      <vt:lpstr>Why Learn Elm?</vt:lpstr>
      <vt:lpstr>Pros</vt:lpstr>
      <vt:lpstr>PowerPoint Presentation</vt:lpstr>
      <vt:lpstr>Cons</vt:lpstr>
      <vt:lpstr>Cool and/or Unique Features</vt:lpstr>
      <vt:lpstr>Live Demos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</dc:title>
  <dc:creator>Bernard Wolff</dc:creator>
  <cp:lastModifiedBy>Bernard Wolff</cp:lastModifiedBy>
  <cp:revision>23</cp:revision>
  <dcterms:created xsi:type="dcterms:W3CDTF">2016-11-27T16:51:16Z</dcterms:created>
  <dcterms:modified xsi:type="dcterms:W3CDTF">2016-11-28T03:28:08Z</dcterms:modified>
</cp:coreProperties>
</file>