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0993-FD70-4CA4-818D-9C674F98CCD5}" type="datetimeFigureOut">
              <a:rPr lang="en-SG" smtClean="0"/>
              <a:t>12/2/2017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C8B-DB25-4AC2-AE03-8161CC1387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15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0993-FD70-4CA4-818D-9C674F98CCD5}" type="datetimeFigureOut">
              <a:rPr lang="en-SG" smtClean="0"/>
              <a:t>12/2/2017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C8B-DB25-4AC2-AE03-8161CC1387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765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0993-FD70-4CA4-818D-9C674F98CCD5}" type="datetimeFigureOut">
              <a:rPr lang="en-SG" smtClean="0"/>
              <a:t>12/2/2017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C8B-DB25-4AC2-AE03-8161CC1387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623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0993-FD70-4CA4-818D-9C674F98CCD5}" type="datetimeFigureOut">
              <a:rPr lang="en-SG" smtClean="0"/>
              <a:t>12/2/2017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C8B-DB25-4AC2-AE03-8161CC1387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87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0993-FD70-4CA4-818D-9C674F98CCD5}" type="datetimeFigureOut">
              <a:rPr lang="en-SG" smtClean="0"/>
              <a:t>12/2/2017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C8B-DB25-4AC2-AE03-8161CC1387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903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0993-FD70-4CA4-818D-9C674F98CCD5}" type="datetimeFigureOut">
              <a:rPr lang="en-SG" smtClean="0"/>
              <a:t>12/2/2017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C8B-DB25-4AC2-AE03-8161CC1387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821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0993-FD70-4CA4-818D-9C674F98CCD5}" type="datetimeFigureOut">
              <a:rPr lang="en-SG" smtClean="0"/>
              <a:t>12/2/2017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C8B-DB25-4AC2-AE03-8161CC1387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294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0993-FD70-4CA4-818D-9C674F98CCD5}" type="datetimeFigureOut">
              <a:rPr lang="en-SG" smtClean="0"/>
              <a:t>12/2/2017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C8B-DB25-4AC2-AE03-8161CC1387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98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0993-FD70-4CA4-818D-9C674F98CCD5}" type="datetimeFigureOut">
              <a:rPr lang="en-SG" smtClean="0"/>
              <a:t>12/2/2017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C8B-DB25-4AC2-AE03-8161CC1387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728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0993-FD70-4CA4-818D-9C674F98CCD5}" type="datetimeFigureOut">
              <a:rPr lang="en-SG" smtClean="0"/>
              <a:t>12/2/2017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C8B-DB25-4AC2-AE03-8161CC1387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76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0993-FD70-4CA4-818D-9C674F98CCD5}" type="datetimeFigureOut">
              <a:rPr lang="en-SG" smtClean="0"/>
              <a:t>12/2/2017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C8B-DB25-4AC2-AE03-8161CC1387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50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00993-FD70-4CA4-818D-9C674F98CCD5}" type="datetimeFigureOut">
              <a:rPr lang="en-SG" smtClean="0"/>
              <a:t>12/2/2017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61C8B-DB25-4AC2-AE03-8161CC1387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353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66427"/>
              </p:ext>
            </p:extLst>
          </p:nvPr>
        </p:nvGraphicFramePr>
        <p:xfrm>
          <a:off x="914398" y="2381137"/>
          <a:ext cx="249936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9362"/>
              </a:tblGrid>
              <a:tr h="265612">
                <a:tc>
                  <a:txBody>
                    <a:bodyPr/>
                    <a:lstStyle/>
                    <a:p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user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65612">
                <a:tc>
                  <a:txBody>
                    <a:bodyPr/>
                    <a:lstStyle/>
                    <a:p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id: </a:t>
                      </a:r>
                      <a:r>
                        <a:rPr lang="en-SG" sz="1200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SG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username: character(32)</a:t>
                      </a:r>
                    </a:p>
                    <a:p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password: character(128)</a:t>
                      </a:r>
                    </a:p>
                    <a:p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email: character(128)</a:t>
                      </a:r>
                    </a:p>
                    <a:p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phone:</a:t>
                      </a:r>
                      <a:r>
                        <a:rPr lang="en-SG" sz="1200" baseline="0" dirty="0" smtClean="0">
                          <a:solidFill>
                            <a:srgbClr val="FF0000"/>
                          </a:solidFill>
                        </a:rPr>
                        <a:t> character(8)</a:t>
                      </a:r>
                      <a:endParaRPr lang="en-SG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name: character(64)</a:t>
                      </a:r>
                    </a:p>
                    <a:p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bio: character(512)</a:t>
                      </a:r>
                    </a:p>
                    <a:p>
                      <a:r>
                        <a:rPr lang="en-SG" sz="1200" dirty="0" err="1" smtClean="0">
                          <a:solidFill>
                            <a:srgbClr val="FF0000"/>
                          </a:solidFill>
                        </a:rPr>
                        <a:t>created_time</a:t>
                      </a:r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: timestamp</a:t>
                      </a:r>
                    </a:p>
                    <a:p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role: character(32) &lt;admin, user&gt;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13068"/>
              </p:ext>
            </p:extLst>
          </p:nvPr>
        </p:nvGraphicFramePr>
        <p:xfrm>
          <a:off x="9788434" y="5273040"/>
          <a:ext cx="215482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4829"/>
              </a:tblGrid>
              <a:tr h="265612">
                <a:tc>
                  <a:txBody>
                    <a:bodyPr/>
                    <a:lstStyle/>
                    <a:p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category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65612">
                <a:tc>
                  <a:txBody>
                    <a:bodyPr/>
                    <a:lstStyle/>
                    <a:p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id: </a:t>
                      </a:r>
                      <a:r>
                        <a:rPr lang="en-SG" sz="1200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SG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photo: character(128)</a:t>
                      </a:r>
                    </a:p>
                    <a:p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name: character(32)</a:t>
                      </a:r>
                    </a:p>
                    <a:p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description: character(256)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5066"/>
              </p:ext>
            </p:extLst>
          </p:nvPr>
        </p:nvGraphicFramePr>
        <p:xfrm>
          <a:off x="7384868" y="1849914"/>
          <a:ext cx="3231789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789"/>
              </a:tblGrid>
              <a:tr h="265612">
                <a:tc>
                  <a:txBody>
                    <a:bodyPr/>
                    <a:lstStyle/>
                    <a:p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task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65612">
                <a:tc>
                  <a:txBody>
                    <a:bodyPr/>
                    <a:lstStyle/>
                    <a:p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id: </a:t>
                      </a:r>
                      <a:r>
                        <a:rPr lang="en-SG" sz="1200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SG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name: character(128)</a:t>
                      </a:r>
                    </a:p>
                    <a:p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description: character(1024)</a:t>
                      </a:r>
                    </a:p>
                    <a:p>
                      <a:r>
                        <a:rPr lang="en-SG" sz="1200" dirty="0" err="1" smtClean="0">
                          <a:solidFill>
                            <a:srgbClr val="FF0000"/>
                          </a:solidFill>
                        </a:rPr>
                        <a:t>postal_code</a:t>
                      </a:r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en-SG" sz="1200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SG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location: character(128)</a:t>
                      </a:r>
                    </a:p>
                    <a:p>
                      <a:r>
                        <a:rPr lang="en-SG" sz="1200" dirty="0" err="1" smtClean="0">
                          <a:solidFill>
                            <a:srgbClr val="FF0000"/>
                          </a:solidFill>
                        </a:rPr>
                        <a:t>task_start_time</a:t>
                      </a:r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: timestamp</a:t>
                      </a:r>
                    </a:p>
                    <a:p>
                      <a:r>
                        <a:rPr lang="en-SG" sz="1200" dirty="0" err="1" smtClean="0">
                          <a:solidFill>
                            <a:srgbClr val="FF0000"/>
                          </a:solidFill>
                        </a:rPr>
                        <a:t>task_end_time</a:t>
                      </a:r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: timestamp</a:t>
                      </a:r>
                    </a:p>
                    <a:p>
                      <a:r>
                        <a:rPr lang="en-SG" sz="1200" dirty="0" err="1" smtClean="0">
                          <a:solidFill>
                            <a:srgbClr val="FF0000"/>
                          </a:solidFill>
                        </a:rPr>
                        <a:t>offer_amount</a:t>
                      </a:r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: money</a:t>
                      </a:r>
                    </a:p>
                    <a:p>
                      <a:r>
                        <a:rPr lang="en-SG" sz="1200" dirty="0" err="1" smtClean="0">
                          <a:solidFill>
                            <a:srgbClr val="FF0000"/>
                          </a:solidFill>
                        </a:rPr>
                        <a:t>created_time</a:t>
                      </a:r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: timestamp</a:t>
                      </a:r>
                    </a:p>
                    <a:p>
                      <a:r>
                        <a:rPr lang="en-SG" sz="1200" dirty="0" err="1" smtClean="0">
                          <a:solidFill>
                            <a:srgbClr val="FF0000"/>
                          </a:solidFill>
                        </a:rPr>
                        <a:t>updated_time</a:t>
                      </a:r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: timestamp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status: character(32)</a:t>
                      </a:r>
                      <a:r>
                        <a:rPr lang="en-SG" sz="1200" baseline="0" dirty="0" smtClean="0">
                          <a:solidFill>
                            <a:srgbClr val="FF0000"/>
                          </a:solidFill>
                        </a:rPr>
                        <a:t> &lt;pending, completed&gt;</a:t>
                      </a:r>
                      <a:endParaRPr lang="en-SG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65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err="1" smtClean="0">
                          <a:solidFill>
                            <a:srgbClr val="FF0000"/>
                          </a:solidFill>
                        </a:rPr>
                        <a:t>category_id</a:t>
                      </a:r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err="1" smtClean="0">
                          <a:solidFill>
                            <a:srgbClr val="FF0000"/>
                          </a:solidFill>
                        </a:rPr>
                        <a:t>user_id</a:t>
                      </a:r>
                      <a:r>
                        <a:rPr lang="en-SG" sz="120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en-SG" sz="1200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SG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6" idx="3"/>
            <a:endCxn id="5" idx="0"/>
          </p:cNvCxnSpPr>
          <p:nvPr/>
        </p:nvCxnSpPr>
        <p:spPr>
          <a:xfrm>
            <a:off x="10616657" y="3267234"/>
            <a:ext cx="249191" cy="2005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48908"/>
              </p:ext>
            </p:extLst>
          </p:nvPr>
        </p:nvGraphicFramePr>
        <p:xfrm>
          <a:off x="4972594" y="4267200"/>
          <a:ext cx="1491229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1229"/>
              </a:tblGrid>
              <a:tr h="212703">
                <a:tc>
                  <a:txBody>
                    <a:bodyPr/>
                    <a:lstStyle/>
                    <a:p>
                      <a:r>
                        <a:rPr lang="en-SG" sz="1200" dirty="0" smtClean="0">
                          <a:solidFill>
                            <a:srgbClr val="0070C0"/>
                          </a:solidFill>
                        </a:rPr>
                        <a:t>bid</a:t>
                      </a:r>
                      <a:endParaRPr lang="en-SG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65612">
                <a:tc>
                  <a:txBody>
                    <a:bodyPr/>
                    <a:lstStyle/>
                    <a:p>
                      <a:r>
                        <a:rPr lang="en-SG" sz="1200" dirty="0" smtClean="0">
                          <a:solidFill>
                            <a:srgbClr val="0070C0"/>
                          </a:solidFill>
                        </a:rPr>
                        <a:t>id: </a:t>
                      </a:r>
                      <a:r>
                        <a:rPr lang="en-SG" sz="1200" dirty="0" err="1" smtClean="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en-SG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SG" sz="1200" dirty="0" smtClean="0">
                          <a:solidFill>
                            <a:srgbClr val="0070C0"/>
                          </a:solidFill>
                        </a:rPr>
                        <a:t>amount:</a:t>
                      </a:r>
                      <a:r>
                        <a:rPr lang="en-SG" sz="1200" baseline="0" dirty="0" smtClean="0">
                          <a:solidFill>
                            <a:srgbClr val="0070C0"/>
                          </a:solidFill>
                        </a:rPr>
                        <a:t> money</a:t>
                      </a:r>
                      <a:endParaRPr lang="en-SG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SG" sz="1200" dirty="0" err="1" smtClean="0">
                          <a:solidFill>
                            <a:srgbClr val="0070C0"/>
                          </a:solidFill>
                        </a:rPr>
                        <a:t>bid_time</a:t>
                      </a:r>
                      <a:r>
                        <a:rPr lang="en-SG" sz="1200" dirty="0" smtClean="0">
                          <a:solidFill>
                            <a:srgbClr val="0070C0"/>
                          </a:solidFill>
                        </a:rPr>
                        <a:t>: timestamp</a:t>
                      </a:r>
                    </a:p>
                    <a:p>
                      <a:r>
                        <a:rPr lang="en-SG" sz="1200" dirty="0" smtClean="0">
                          <a:solidFill>
                            <a:srgbClr val="0070C0"/>
                          </a:solidFill>
                        </a:rPr>
                        <a:t>selected: </a:t>
                      </a:r>
                      <a:r>
                        <a:rPr lang="en-SG" sz="1200" dirty="0" err="1" smtClean="0">
                          <a:solidFill>
                            <a:srgbClr val="0070C0"/>
                          </a:solidFill>
                        </a:rPr>
                        <a:t>boolean</a:t>
                      </a:r>
                      <a:endParaRPr lang="en-SG" sz="12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65612">
                <a:tc>
                  <a:txBody>
                    <a:bodyPr/>
                    <a:lstStyle/>
                    <a:p>
                      <a:r>
                        <a:rPr lang="en-SG" sz="1200" dirty="0" err="1" smtClean="0">
                          <a:solidFill>
                            <a:srgbClr val="0070C0"/>
                          </a:solidFill>
                        </a:rPr>
                        <a:t>user_id</a:t>
                      </a:r>
                      <a:r>
                        <a:rPr lang="en-SG" sz="1200" dirty="0" smtClean="0">
                          <a:solidFill>
                            <a:srgbClr val="0070C0"/>
                          </a:solidFill>
                        </a:rPr>
                        <a:t>: </a:t>
                      </a:r>
                      <a:r>
                        <a:rPr lang="en-SG" sz="1200" dirty="0" err="1" smtClean="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en-SG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SG" sz="1200" dirty="0" err="1" smtClean="0">
                          <a:solidFill>
                            <a:srgbClr val="0070C0"/>
                          </a:solidFill>
                        </a:rPr>
                        <a:t>task_id</a:t>
                      </a:r>
                      <a:r>
                        <a:rPr lang="en-SG" sz="1200" dirty="0" smtClean="0">
                          <a:solidFill>
                            <a:srgbClr val="0070C0"/>
                          </a:solidFill>
                        </a:rPr>
                        <a:t>: </a:t>
                      </a:r>
                      <a:r>
                        <a:rPr lang="en-SG" sz="1200" dirty="0" err="1" smtClean="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en-SG" sz="12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4" idx="3"/>
            <a:endCxn id="6" idx="1"/>
          </p:cNvCxnSpPr>
          <p:nvPr/>
        </p:nvCxnSpPr>
        <p:spPr>
          <a:xfrm flipV="1">
            <a:off x="3413760" y="3267234"/>
            <a:ext cx="3971108" cy="119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10" idx="1"/>
          </p:cNvCxnSpPr>
          <p:nvPr/>
        </p:nvCxnSpPr>
        <p:spPr>
          <a:xfrm>
            <a:off x="2164079" y="4392817"/>
            <a:ext cx="2808515" cy="651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3"/>
            <a:endCxn id="6" idx="2"/>
          </p:cNvCxnSpPr>
          <p:nvPr/>
        </p:nvCxnSpPr>
        <p:spPr>
          <a:xfrm flipV="1">
            <a:off x="6463823" y="4684554"/>
            <a:ext cx="2536939" cy="359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3840" y="226423"/>
            <a:ext cx="236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entities</a:t>
            </a:r>
            <a:r>
              <a:rPr lang="en-SG" dirty="0" smtClean="0"/>
              <a:t> | </a:t>
            </a:r>
            <a:r>
              <a:rPr lang="en-SG" dirty="0" smtClean="0">
                <a:solidFill>
                  <a:srgbClr val="0070C0"/>
                </a:solidFill>
              </a:rPr>
              <a:t>relationships</a:t>
            </a:r>
            <a:endParaRPr lang="en-SG" dirty="0">
              <a:solidFill>
                <a:srgbClr val="0070C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51264"/>
              </p:ext>
            </p:extLst>
          </p:nvPr>
        </p:nvGraphicFramePr>
        <p:xfrm>
          <a:off x="4404261" y="298371"/>
          <a:ext cx="262789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7894"/>
              </a:tblGrid>
              <a:tr h="212703">
                <a:tc>
                  <a:txBody>
                    <a:bodyPr/>
                    <a:lstStyle/>
                    <a:p>
                      <a:r>
                        <a:rPr lang="en-SG" sz="1200" dirty="0" smtClean="0">
                          <a:solidFill>
                            <a:srgbClr val="0070C0"/>
                          </a:solidFill>
                        </a:rPr>
                        <a:t>comment</a:t>
                      </a:r>
                      <a:endParaRPr lang="en-SG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65612">
                <a:tc>
                  <a:txBody>
                    <a:bodyPr/>
                    <a:lstStyle/>
                    <a:p>
                      <a:r>
                        <a:rPr lang="en-SG" sz="1200" dirty="0" smtClean="0">
                          <a:solidFill>
                            <a:srgbClr val="0070C0"/>
                          </a:solidFill>
                        </a:rPr>
                        <a:t>id: </a:t>
                      </a:r>
                      <a:r>
                        <a:rPr lang="en-SG" sz="1200" dirty="0" err="1" smtClean="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en-SG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SG" sz="1200" dirty="0" smtClean="0">
                          <a:solidFill>
                            <a:srgbClr val="0070C0"/>
                          </a:solidFill>
                        </a:rPr>
                        <a:t>comment: character(128)</a:t>
                      </a:r>
                    </a:p>
                    <a:p>
                      <a:r>
                        <a:rPr lang="en-SG" sz="1200" dirty="0" err="1" smtClean="0">
                          <a:solidFill>
                            <a:srgbClr val="0070C0"/>
                          </a:solidFill>
                        </a:rPr>
                        <a:t>created_time</a:t>
                      </a:r>
                      <a:r>
                        <a:rPr lang="en-SG" sz="1200" dirty="0" smtClean="0">
                          <a:solidFill>
                            <a:srgbClr val="0070C0"/>
                          </a:solidFill>
                        </a:rPr>
                        <a:t>: timestamp</a:t>
                      </a:r>
                      <a:endParaRPr lang="en-SG" sz="12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65612">
                <a:tc>
                  <a:txBody>
                    <a:bodyPr/>
                    <a:lstStyle/>
                    <a:p>
                      <a:r>
                        <a:rPr lang="en-SG" sz="1200" dirty="0" err="1" smtClean="0">
                          <a:solidFill>
                            <a:srgbClr val="0070C0"/>
                          </a:solidFill>
                        </a:rPr>
                        <a:t>user_id</a:t>
                      </a:r>
                      <a:r>
                        <a:rPr lang="en-SG" sz="1200" dirty="0" smtClean="0">
                          <a:solidFill>
                            <a:srgbClr val="0070C0"/>
                          </a:solidFill>
                        </a:rPr>
                        <a:t>: </a:t>
                      </a:r>
                      <a:r>
                        <a:rPr lang="en-SG" sz="1200" dirty="0" err="1" smtClean="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en-SG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SG" sz="1200" dirty="0" err="1" smtClean="0">
                          <a:solidFill>
                            <a:srgbClr val="0070C0"/>
                          </a:solidFill>
                        </a:rPr>
                        <a:t>task_id</a:t>
                      </a:r>
                      <a:r>
                        <a:rPr lang="en-SG" sz="1200" dirty="0" smtClean="0">
                          <a:solidFill>
                            <a:srgbClr val="0070C0"/>
                          </a:solidFill>
                        </a:rPr>
                        <a:t>:</a:t>
                      </a:r>
                      <a:r>
                        <a:rPr lang="en-SG" sz="12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SG" sz="1200" baseline="0" dirty="0" err="1" smtClean="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en-SG" sz="12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Connector 25"/>
          <p:cNvCxnSpPr>
            <a:stCxn id="25" idx="3"/>
            <a:endCxn id="6" idx="0"/>
          </p:cNvCxnSpPr>
          <p:nvPr/>
        </p:nvCxnSpPr>
        <p:spPr>
          <a:xfrm>
            <a:off x="7032155" y="984171"/>
            <a:ext cx="1968607" cy="865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0"/>
            <a:endCxn id="25" idx="1"/>
          </p:cNvCxnSpPr>
          <p:nvPr/>
        </p:nvCxnSpPr>
        <p:spPr>
          <a:xfrm flipV="1">
            <a:off x="2164079" y="984171"/>
            <a:ext cx="2240182" cy="139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144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NUS SoC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Yip</dc:creator>
  <cp:lastModifiedBy>Bernard Yip</cp:lastModifiedBy>
  <cp:revision>17</cp:revision>
  <dcterms:created xsi:type="dcterms:W3CDTF">2017-02-08T14:09:43Z</dcterms:created>
  <dcterms:modified xsi:type="dcterms:W3CDTF">2017-02-12T11:52:40Z</dcterms:modified>
</cp:coreProperties>
</file>