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301-7431-B246-F808-3C65D673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0B454-5034-AFD8-CC0E-2467E04B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71CB-3683-E921-656D-791D7D06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38B6-DD2E-7010-9B76-E15FE5F0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CBB-B933-23C5-58E8-E0DD02A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63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0053-477C-4902-B955-BF04DDDE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5005-F1BC-2E87-4EA7-1E44C0027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30F-E4FA-7551-B731-8494431E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300D-B8D9-0CF8-0E1D-F9EB442E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9F2B-F677-5595-1E35-D826BF7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5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C694-10E0-F803-3DB6-51D11E061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9B35B-2D50-3C9B-C161-5FE6303C3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F02B-3879-EC4D-8DAA-BF9F0CE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9903-8027-793B-4E51-26D550A0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F20F-7BF3-C0DB-E834-A400444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7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B7D3-6A89-3131-FA4C-5CD1578C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3F5B-A6DF-ECC6-35F7-1DE88A1C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B403-DF34-11F7-BFDE-6686965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17EE-0E69-23A0-A0B5-258682B1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4AAA-CAAB-853B-1AA5-6229DAAD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3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2D23-568C-9487-ED8D-8CCAEEFC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F34F-9A0F-0E96-4173-2360120E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96A-1A6F-2824-D330-3B956044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4EC1-107A-1E48-1066-50AFCC41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404A-9A57-3389-16AD-43FD3F72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07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A41E-DDA5-8A3D-67D9-21BF050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D020-E9D8-9FE4-0F76-652C5CF1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3AA94-4852-7A30-6443-B971BC29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B491-FB25-8362-9B9C-6E5E9AED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410E-59F6-E785-9704-DF7A360C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40DF-D9F0-6258-A7B7-DB30963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43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E73A-3B20-F3AB-8096-37BF9407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FE23-EC16-CA6D-F235-495ED7F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2A89-E7DC-3257-D746-01CF27B9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38452-AC9F-9120-DC35-11B9A423E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D1B41-E9B9-E644-586C-C17E54747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0F724-73E4-282A-481E-583EAB26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8D363-14F6-F0EC-86B2-960E0FE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B2407-FBCC-E00C-BB54-6D33A6E3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21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A695-6132-3E9E-2463-5A0E157C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5A5A-6FC5-A6E6-86C7-3BEBE6F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16F5-E734-EDC2-281E-B37662A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98CD2-EA46-208C-8467-6E322999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00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D75E-5174-271E-671D-CBFED2E8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387CB-1513-059F-3883-EA1F15D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A29E-58BC-BCA8-7780-B0D2D827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6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CEC6-38D8-EC5F-6939-7E5318EE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97A3-198E-65E3-B3A1-20215B2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FFDE4-065A-247C-2AEE-280D156E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E1A2-7408-C983-A29D-2DBE80FE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AA8B-D4C7-079F-573A-BBD2EA8A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1D1AE-4A06-D6D1-D66C-9B435DA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3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E2F4-7593-61BB-9177-3CBFDCE9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A8224-EC73-D52A-9E69-CC78ABCB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28FC-BFA0-D0EE-EB08-D8BB0512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1600B-EB15-E145-4A1C-7E437743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3723-0B0B-CA48-5FB4-D9D279EE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499C-352C-9902-EB58-60FF3D36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61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CB33-BA5A-406B-0734-7124FF2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1181-A845-7E8E-C6F0-05C23260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8BE3-163C-5A2A-FC09-B8D19472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229A-F12A-634D-8E6A-B709743516D4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FB5D-6443-0CDB-CAF4-D4B446A1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1A5C-2FFD-E891-FF7B-6B9EBEB44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7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A1E-4F53-8BCF-B940-FD44E2216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UI Flowchart for the ChatGPT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FCE75-2F35-88CD-B2BF-17B969E3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70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2A868-0A20-A3BB-915B-03C98ABB700F}"/>
              </a:ext>
            </a:extLst>
          </p:cNvPr>
          <p:cNvSpPr/>
          <p:nvPr/>
        </p:nvSpPr>
        <p:spPr>
          <a:xfrm>
            <a:off x="3354859" y="1508176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Listening to the wake 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0B669-A813-2637-4033-429373770085}"/>
              </a:ext>
            </a:extLst>
          </p:cNvPr>
          <p:cNvSpPr/>
          <p:nvPr/>
        </p:nvSpPr>
        <p:spPr>
          <a:xfrm>
            <a:off x="1816442" y="3036295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“Hello, how can I help you today?”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312FC-B645-92B1-3354-A434E01A06EB}"/>
              </a:ext>
            </a:extLst>
          </p:cNvPr>
          <p:cNvSpPr txBox="1"/>
          <p:nvPr/>
        </p:nvSpPr>
        <p:spPr>
          <a:xfrm>
            <a:off x="1816442" y="2254760"/>
            <a:ext cx="134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User says “Hey”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F5DD2-65C5-DD94-4A86-9F3A8FE270D8}"/>
              </a:ext>
            </a:extLst>
          </p:cNvPr>
          <p:cNvSpPr txBox="1"/>
          <p:nvPr/>
        </p:nvSpPr>
        <p:spPr>
          <a:xfrm>
            <a:off x="5677967" y="2080537"/>
            <a:ext cx="36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User does not say anything / voice recognition produces invalid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4B14A-65A2-AB2A-150F-CCFA9864A2D8}"/>
              </a:ext>
            </a:extLst>
          </p:cNvPr>
          <p:cNvSpPr/>
          <p:nvPr/>
        </p:nvSpPr>
        <p:spPr>
          <a:xfrm>
            <a:off x="1525037" y="5517100"/>
            <a:ext cx="1243913" cy="1025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“I understood: *text*”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26C1-02B8-9634-2400-6E765F37244D}"/>
              </a:ext>
            </a:extLst>
          </p:cNvPr>
          <p:cNvSpPr txBox="1"/>
          <p:nvPr/>
        </p:nvSpPr>
        <p:spPr>
          <a:xfrm>
            <a:off x="775533" y="4997224"/>
            <a:ext cx="18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User says some *text*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734EE-61CC-6E1D-4226-60E714DA2C59}"/>
              </a:ext>
            </a:extLst>
          </p:cNvPr>
          <p:cNvCxnSpPr>
            <a:cxnSpLocks/>
          </p:cNvCxnSpPr>
          <p:nvPr/>
        </p:nvCxnSpPr>
        <p:spPr>
          <a:xfrm flipH="1">
            <a:off x="2860588" y="2347784"/>
            <a:ext cx="1353066" cy="511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21027-5DC3-875D-C326-91734B0F9A27}"/>
              </a:ext>
            </a:extLst>
          </p:cNvPr>
          <p:cNvCxnSpPr>
            <a:cxnSpLocks/>
          </p:cNvCxnSpPr>
          <p:nvPr/>
        </p:nvCxnSpPr>
        <p:spPr>
          <a:xfrm>
            <a:off x="4576525" y="2347784"/>
            <a:ext cx="1485243" cy="511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813990-566A-FFDE-0DB8-9D1C8A98FCB2}"/>
              </a:ext>
            </a:extLst>
          </p:cNvPr>
          <p:cNvSpPr/>
          <p:nvPr/>
        </p:nvSpPr>
        <p:spPr>
          <a:xfrm>
            <a:off x="4903541" y="3036295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“Sorry, I could not understand.”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9AE1C7-F713-878B-CA98-F1A96E0567DE}"/>
              </a:ext>
            </a:extLst>
          </p:cNvPr>
          <p:cNvSpPr/>
          <p:nvPr/>
        </p:nvSpPr>
        <p:spPr>
          <a:xfrm>
            <a:off x="3354859" y="156399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“Say something!”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6F102D-B1D4-BA17-B9A1-B5FA0DF81C5E}"/>
              </a:ext>
            </a:extLst>
          </p:cNvPr>
          <p:cNvCxnSpPr>
            <a:cxnSpLocks/>
          </p:cNvCxnSpPr>
          <p:nvPr/>
        </p:nvCxnSpPr>
        <p:spPr>
          <a:xfrm>
            <a:off x="4399005" y="945805"/>
            <a:ext cx="0" cy="347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90788AC3-7A34-E2B4-8AFC-C7E0C6446264}"/>
              </a:ext>
            </a:extLst>
          </p:cNvPr>
          <p:cNvSpPr/>
          <p:nvPr/>
        </p:nvSpPr>
        <p:spPr>
          <a:xfrm rot="16200000" flipV="1">
            <a:off x="6413918" y="-2854"/>
            <a:ext cx="1727623" cy="4748379"/>
          </a:xfrm>
          <a:prstGeom prst="arc">
            <a:avLst>
              <a:gd name="adj1" fmla="val 10843426"/>
              <a:gd name="adj2" fmla="val 388305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9C4E0-289F-8A6A-EABE-83869DE31B0E}"/>
              </a:ext>
            </a:extLst>
          </p:cNvPr>
          <p:cNvCxnSpPr>
            <a:cxnSpLocks/>
          </p:cNvCxnSpPr>
          <p:nvPr/>
        </p:nvCxnSpPr>
        <p:spPr>
          <a:xfrm>
            <a:off x="2785432" y="5041557"/>
            <a:ext cx="0" cy="292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57CCB0-43D7-06B9-6078-FAAF12182BA2}"/>
              </a:ext>
            </a:extLst>
          </p:cNvPr>
          <p:cNvSpPr/>
          <p:nvPr/>
        </p:nvSpPr>
        <p:spPr>
          <a:xfrm>
            <a:off x="2781314" y="5517100"/>
            <a:ext cx="1243913" cy="1025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Send *text* to ChatGPT and say “*answer*”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1AF0C9B6-E526-2F35-7175-F0439CA1EDF9}"/>
              </a:ext>
            </a:extLst>
          </p:cNvPr>
          <p:cNvSpPr/>
          <p:nvPr/>
        </p:nvSpPr>
        <p:spPr>
          <a:xfrm rot="16200000" flipV="1">
            <a:off x="3161415" y="1287719"/>
            <a:ext cx="1727623" cy="4748379"/>
          </a:xfrm>
          <a:prstGeom prst="arc">
            <a:avLst>
              <a:gd name="adj1" fmla="val 10843426"/>
              <a:gd name="adj2" fmla="val 388305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AF5DDD-F78F-8D7F-9E8E-CCA052644607}"/>
              </a:ext>
            </a:extLst>
          </p:cNvPr>
          <p:cNvSpPr/>
          <p:nvPr/>
        </p:nvSpPr>
        <p:spPr>
          <a:xfrm>
            <a:off x="1816442" y="4255043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Listening for input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8DE04-9ABB-0DCC-EB95-34C39F0DD5CE}"/>
              </a:ext>
            </a:extLst>
          </p:cNvPr>
          <p:cNvCxnSpPr>
            <a:cxnSpLocks/>
          </p:cNvCxnSpPr>
          <p:nvPr/>
        </p:nvCxnSpPr>
        <p:spPr>
          <a:xfrm>
            <a:off x="2781314" y="3840174"/>
            <a:ext cx="0" cy="292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UI Flowchart for the ChatGPT Voice Assistant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Sándor Daróczi</dc:creator>
  <cp:lastModifiedBy>Sándor Daróczi</cp:lastModifiedBy>
  <cp:revision>3</cp:revision>
  <dcterms:created xsi:type="dcterms:W3CDTF">2023-12-02T07:51:32Z</dcterms:created>
  <dcterms:modified xsi:type="dcterms:W3CDTF">2023-12-02T16:12:52Z</dcterms:modified>
</cp:coreProperties>
</file>