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7A0C-BA94-46AD-ABA6-72537596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30991-840C-469B-8B18-6E15BD520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9684-5286-4170-A43C-AB8EBF70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E385-58F0-493E-9168-8D1659E6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B7AE-AB06-4660-8EA1-254E727A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08B9-3F9D-4E61-9B13-F58E52A3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EE45-95C7-44F6-84FA-D0655444D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F029-6B6C-4D08-ABB1-FC713225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FBE8-375F-4D8D-B359-138F9CB7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B253-570A-49C6-B7CD-136C7541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5A205-ABC4-496C-A8F1-939765E9C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5B0E4-9A4B-4366-BDDD-16872140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B40D-5AAE-47F7-A403-65A95E2D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BF42-1C5B-4D2D-A90A-03554CCF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E318-1E56-4B7B-BD09-912ED21C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4C8D-E1D8-4026-9E45-99135DCE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F7DD-8498-44B2-AD0B-FD3AE89E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59DE-9DD4-41BC-910F-9585EB1D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4882-9F6E-4BC1-884F-3EBD7D6A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0A30-0D16-4DF4-9DB6-34F4757E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9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334D-DCC4-4CB1-A832-AF48793F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664E-E528-4136-9444-F43B5C36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EDCD-A053-4F69-87D9-7620ECAE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54BE-0365-4B17-B4EC-A903A59C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66D7-11D0-4882-BDCD-037BCCDA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5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2EA0-54AE-459A-8B29-DF4172C0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D77E-9EE6-48A8-8CD0-EC57B3B5D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81806-84E2-46F8-9839-A4DEE617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9DE1-0414-4F51-8FB3-C63C479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F8F4-80ED-47DF-8D04-D70AA052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2CD43-A6A5-410A-9FC9-7819F991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3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E966-3A6F-4291-B887-D66B5251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FAF8E-3304-4953-AE3F-BD2522A7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C187-1E1C-4B1E-8A78-525310F1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86DF-4FB7-421C-B8BE-F87CCD8A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6381E-7BCD-4326-9F86-B05C4AF3A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B9D3-A0A6-4E7E-B830-85C73F38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A9263-E005-4FB5-95FE-D37289E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11A89-8AA2-4608-A124-30A8A175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6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FA9-DAB4-42BE-941D-69A43694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AF56-9514-4E1C-A862-1896F05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52586-5B64-4656-B53A-11DBB80D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6F6E0-0452-462A-9B14-2D415E6E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C49C7-0F1D-45E9-AEC5-F3F51E52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F117C-B1D2-4379-BEF3-E57458D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D3E3-71D7-47DE-8821-37F59A54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2BCA-8BB2-4775-B7B9-3181BA0F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C1EA-8874-4758-A8F6-2F317F24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6E8C-E27D-40B2-8D2A-CE8D24F0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09FB-EDFE-4232-AD78-76BE93CB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A9C9-F2CF-4F4B-B4BC-A143D703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2D3F-F0B4-4F48-AF47-97C5FBBA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6EF9-1D67-438B-9EDC-834D963C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68CF6-6029-4A7D-AC38-BACC1C6E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FD3B8-0D5E-4CA4-9A5F-C95F8995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BF16-1CF8-4F4E-A7EB-F21DAD0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FFE59-2869-4619-ADA8-E06522E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7BD7-B247-4627-8027-36EE670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351ED-0C50-4696-97D1-D7E69968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60C5-7FBE-4039-878D-7B95758D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F9BE-A54C-43C1-BE04-8551CE265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7FE0-9DA4-4440-A7D9-BFFFF8843A8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14F0-4349-46E0-AC93-A8D6226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A861-D31A-4EBF-BF52-E552CE48D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97F4-FCEF-406C-8B41-124211A4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1C6-D094-4733-B2A4-C3C6220A6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NSC-R Tidy Tuesdays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0A4C-BD2B-489B-9494-5A06A985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3524" y="3602037"/>
            <a:ext cx="5078627" cy="2724621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Every other week</a:t>
            </a:r>
          </a:p>
          <a:p>
            <a:r>
              <a:rPr lang="en-GB"/>
              <a:t>Online</a:t>
            </a:r>
          </a:p>
          <a:p>
            <a:r>
              <a:rPr lang="en-GB"/>
              <a:t>Open to all</a:t>
            </a:r>
          </a:p>
          <a:p>
            <a:r>
              <a:rPr lang="en-GB"/>
              <a:t>Fundamental skills</a:t>
            </a:r>
          </a:p>
          <a:p>
            <a:r>
              <a:rPr lang="en-GB"/>
              <a:t>Diverse datasets</a:t>
            </a:r>
          </a:p>
          <a:p>
            <a:r>
              <a:rPr lang="en-GB"/>
              <a:t>Repetative</a:t>
            </a:r>
          </a:p>
          <a:p>
            <a:r>
              <a:rPr lang="en-GB"/>
              <a:t>Less structured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65B6-8F8F-44BE-BB95-AA5100B0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10142" cy="1325563"/>
          </a:xfrm>
        </p:spPr>
        <p:txBody>
          <a:bodyPr/>
          <a:lstStyle/>
          <a:p>
            <a:r>
              <a:rPr lang="en-GB" b="1"/>
              <a:t>Inspirations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D3E6E-3EBC-4911-BA31-61789B8A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0" y="1626576"/>
            <a:ext cx="2502995" cy="375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B87DD-DEE3-4A49-B924-055A41AE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34" y="3503823"/>
            <a:ext cx="6226366" cy="2460173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2B725EC-91DC-402D-A99F-812BE22E5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07520"/>
              </p:ext>
            </p:extLst>
          </p:nvPr>
        </p:nvGraphicFramePr>
        <p:xfrm>
          <a:off x="5306427" y="288808"/>
          <a:ext cx="5222561" cy="263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5" imgW="8871120" imgH="4476600" progId="Paint.Picture">
                  <p:embed/>
                </p:oleObj>
              </mc:Choice>
              <mc:Fallback>
                <p:oleObj name="Bitmap Image" r:id="rId5" imgW="8871120" imgH="4476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6427" y="288808"/>
                        <a:ext cx="5222561" cy="263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32EFB88-F63E-4781-8F40-C6319B851BA6}"/>
              </a:ext>
            </a:extLst>
          </p:cNvPr>
          <p:cNvSpPr/>
          <p:nvPr/>
        </p:nvSpPr>
        <p:spPr>
          <a:xfrm>
            <a:off x="5429335" y="2830958"/>
            <a:ext cx="50996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https://www.tidytuesday.com/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3AF1E-215A-4F3A-ADFC-DDF6FF3BC43D}"/>
              </a:ext>
            </a:extLst>
          </p:cNvPr>
          <p:cNvSpPr/>
          <p:nvPr/>
        </p:nvSpPr>
        <p:spPr>
          <a:xfrm>
            <a:off x="5543550" y="6020211"/>
            <a:ext cx="539413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https://www.rfordatasci.com/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4192BD-8DA0-45AD-B15B-54C8F827F050}"/>
              </a:ext>
            </a:extLst>
          </p:cNvPr>
          <p:cNvSpPr/>
          <p:nvPr/>
        </p:nvSpPr>
        <p:spPr>
          <a:xfrm>
            <a:off x="513053" y="5702386"/>
            <a:ext cx="3440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https://r4ds.had.co.nz</a:t>
            </a:r>
          </a:p>
        </p:txBody>
      </p:sp>
    </p:spTree>
    <p:extLst>
      <p:ext uri="{BB962C8B-B14F-4D97-AF65-F5344CB8AC3E}">
        <p14:creationId xmlns:p14="http://schemas.microsoft.com/office/powerpoint/2010/main" val="39444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4A2B-BEC3-4B91-B695-6D195D32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Sports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AFBD-8B35-415B-B1D4-9C7A35EE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Incredible amount of </a:t>
            </a:r>
            <a:r>
              <a:rPr lang="en-GB" b="1"/>
              <a:t>data on sports </a:t>
            </a:r>
            <a:r>
              <a:rPr lang="en-GB"/>
              <a:t>(some free)</a:t>
            </a:r>
          </a:p>
          <a:p>
            <a:r>
              <a:rPr lang="en-GB"/>
              <a:t>Various units of analysis</a:t>
            </a:r>
          </a:p>
          <a:p>
            <a:pPr lvl="1"/>
            <a:r>
              <a:rPr lang="en-GB" b="1"/>
              <a:t>competitions</a:t>
            </a:r>
            <a:r>
              <a:rPr lang="en-GB"/>
              <a:t> (e.g. UK Premier League football) and </a:t>
            </a:r>
            <a:r>
              <a:rPr lang="en-GB" b="1"/>
              <a:t>tournaments</a:t>
            </a:r>
            <a:r>
              <a:rPr lang="en-GB"/>
              <a:t> (e.g. Wimbledon tennis)</a:t>
            </a:r>
          </a:p>
          <a:p>
            <a:pPr lvl="1"/>
            <a:r>
              <a:rPr lang="en-GB" b="1"/>
              <a:t>matches</a:t>
            </a:r>
            <a:r>
              <a:rPr lang="en-GB"/>
              <a:t>, e.g. Chelsea vs. Arsenal, Nadal vs. Djokovic</a:t>
            </a:r>
          </a:p>
          <a:p>
            <a:pPr lvl="1"/>
            <a:r>
              <a:rPr lang="en-GB" b="1"/>
              <a:t>teams</a:t>
            </a:r>
            <a:r>
              <a:rPr lang="en-GB"/>
              <a:t>, e.g. Manchester City, Real Madrid</a:t>
            </a:r>
          </a:p>
          <a:p>
            <a:pPr lvl="1"/>
            <a:r>
              <a:rPr lang="en-GB" b="1"/>
              <a:t>players</a:t>
            </a:r>
            <a:r>
              <a:rPr lang="en-GB"/>
              <a:t>, e.g. Hakim Zyech, Roger Federer</a:t>
            </a:r>
          </a:p>
          <a:p>
            <a:pPr lvl="1"/>
            <a:r>
              <a:rPr lang="en-GB" b="1"/>
              <a:t>events</a:t>
            </a:r>
            <a:r>
              <a:rPr lang="en-GB"/>
              <a:t>, e.g. passes, goals, fouls, free kicks in football</a:t>
            </a:r>
          </a:p>
          <a:p>
            <a:r>
              <a:rPr lang="en-GB" b="1"/>
              <a:t>Sports data science </a:t>
            </a:r>
            <a:r>
              <a:rPr lang="en-GB"/>
              <a:t>is a master study (e.g. in Leiden, Delft)</a:t>
            </a:r>
          </a:p>
        </p:txBody>
      </p:sp>
    </p:spTree>
    <p:extLst>
      <p:ext uri="{BB962C8B-B14F-4D97-AF65-F5344CB8AC3E}">
        <p14:creationId xmlns:p14="http://schemas.microsoft.com/office/powerpoint/2010/main" val="12202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Bitmap Image</vt:lpstr>
      <vt:lpstr>NSC-R Tidy Tuesdays</vt:lpstr>
      <vt:lpstr>Inspirations</vt:lpstr>
      <vt:lpstr>Sports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NSC-R Tidy Tuesdays</dc:title>
  <dc:creator>Bernasco</dc:creator>
  <cp:lastModifiedBy>Bernasco</cp:lastModifiedBy>
  <cp:revision>4</cp:revision>
  <dcterms:created xsi:type="dcterms:W3CDTF">2022-03-20T12:35:27Z</dcterms:created>
  <dcterms:modified xsi:type="dcterms:W3CDTF">2022-03-22T11:44:33Z</dcterms:modified>
</cp:coreProperties>
</file>