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7A0C-BA94-46AD-ABA6-72537596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0991-840C-469B-8B18-6E15BD52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9684-5286-4170-A43C-AB8EBF70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E385-58F0-493E-9168-8D1659E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B7AE-AB06-4660-8EA1-254E727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8B9-3F9D-4E61-9B13-F58E52A3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EE45-95C7-44F6-84FA-D0655444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F029-6B6C-4D08-ABB1-FC713225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FBE8-375F-4D8D-B359-138F9CB7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B253-570A-49C6-B7CD-136C754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A205-ABC4-496C-A8F1-939765E9C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B0E4-9A4B-4366-BDDD-16872140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B40D-5AAE-47F7-A403-65A95E2D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BF42-1C5B-4D2D-A90A-03554CCF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E318-1E56-4B7B-BD09-912ED21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C8D-E1D8-4026-9E45-99135DCE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F7DD-8498-44B2-AD0B-FD3AE89E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59DE-9DD4-41BC-910F-9585EB1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4882-9F6E-4BC1-884F-3EBD7D6A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0A30-0D16-4DF4-9DB6-34F4757E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334D-DCC4-4CB1-A832-AF48793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664E-E528-4136-9444-F43B5C3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EDCD-A053-4F69-87D9-7620ECAE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54BE-0365-4B17-B4EC-A903A59C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66D7-11D0-4882-BDCD-037BCCDA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2EA0-54AE-459A-8B29-DF4172C0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D77E-9EE6-48A8-8CD0-EC57B3B5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1806-84E2-46F8-9839-A4DEE617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9DE1-0414-4F51-8FB3-C63C479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F8F4-80ED-47DF-8D04-D70AA052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2CD43-A6A5-410A-9FC9-7819F99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E966-3A6F-4291-B887-D66B5251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AF8E-3304-4953-AE3F-BD2522A7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C187-1E1C-4B1E-8A78-525310F1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86DF-4FB7-421C-B8BE-F87CCD8A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6381E-7BCD-4326-9F86-B05C4AF3A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B9D3-A0A6-4E7E-B830-85C73F38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A9263-E005-4FB5-95FE-D37289E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11A89-8AA2-4608-A124-30A8A17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FA9-DAB4-42BE-941D-69A43694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AF56-9514-4E1C-A862-1896F05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52586-5B64-4656-B53A-11DBB80D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F6E0-0452-462A-9B14-2D415E6E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49C7-0F1D-45E9-AEC5-F3F51E52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F117C-B1D2-4379-BEF3-E57458D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D3E3-71D7-47DE-8821-37F59A5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BCA-8BB2-4775-B7B9-3181BA0F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C1EA-8874-4758-A8F6-2F317F24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6E8C-E27D-40B2-8D2A-CE8D24F0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09FB-EDFE-4232-AD78-76BE93CB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A9C9-F2CF-4F4B-B4BC-A143D703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2D3F-F0B4-4F48-AF47-97C5FBB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6EF9-1D67-438B-9EDC-834D963C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8CF6-6029-4A7D-AC38-BACC1C6E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FD3B8-0D5E-4CA4-9A5F-C95F899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BF16-1CF8-4F4E-A7EB-F21DAD0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FFE59-2869-4619-ADA8-E06522E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7BD7-B247-4627-8027-36EE670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351ED-0C50-4696-97D1-D7E6996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60C5-7FBE-4039-878D-7B95758D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F9BE-A54C-43C1-BE04-8551CE265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FE0-9DA4-4440-A7D9-BFFFF8843A82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14F0-4349-46E0-AC93-A8D6226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A861-D31A-4EBF-BF52-E552CE48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97F4-FCEF-406C-8B41-124211A4F3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50EF-DB0C-4154-8C31-3C04599C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/>
              <a:t>NSC-R Workshops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61DE96D-36A2-43A9-A466-940F90202214}"/>
              </a:ext>
            </a:extLst>
          </p:cNvPr>
          <p:cNvSpPr txBox="1"/>
          <p:nvPr/>
        </p:nvSpPr>
        <p:spPr>
          <a:xfrm>
            <a:off x="1505527" y="1806926"/>
            <a:ext cx="430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Regular workshops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Once a month</a:t>
            </a:r>
          </a:p>
          <a:p>
            <a:r>
              <a:rPr lang="en-GB" dirty="0">
                <a:solidFill>
                  <a:schemeClr val="accent1"/>
                </a:solidFill>
              </a:rPr>
              <a:t>Online</a:t>
            </a:r>
          </a:p>
          <a:p>
            <a:r>
              <a:rPr lang="en-GB" dirty="0">
                <a:solidFill>
                  <a:schemeClr val="accent1"/>
                </a:solidFill>
              </a:rPr>
              <a:t>Open to all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Special or advanced skills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Led by specialists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Data decided by presenters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Non-repetitive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More structured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D098D6-AA2F-4FF3-BA8F-C405C0BE3D38}"/>
              </a:ext>
            </a:extLst>
          </p:cNvPr>
          <p:cNvSpPr txBox="1"/>
          <p:nvPr/>
        </p:nvSpPr>
        <p:spPr>
          <a:xfrm>
            <a:off x="6063679" y="1820781"/>
            <a:ext cx="430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NSC-R Tidy Tuesday workshops</a:t>
            </a:r>
          </a:p>
          <a:p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Once a month</a:t>
            </a:r>
          </a:p>
          <a:p>
            <a:r>
              <a:rPr lang="en-GB" dirty="0">
                <a:solidFill>
                  <a:schemeClr val="accent1"/>
                </a:solidFill>
              </a:rPr>
              <a:t>Online</a:t>
            </a:r>
          </a:p>
          <a:p>
            <a:r>
              <a:rPr lang="en-GB" dirty="0">
                <a:solidFill>
                  <a:schemeClr val="accent1"/>
                </a:solidFill>
              </a:rPr>
              <a:t>Open to all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Fundamental skills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Led by NSC-R workshop team members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Diverse open datasets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Repetitive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Less structured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693BFED-2CBF-4477-8F3B-F44D5AA5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9" y="178208"/>
            <a:ext cx="1387836" cy="162871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BB7D45B-C531-42E6-8EEE-41171486DC38}"/>
              </a:ext>
            </a:extLst>
          </p:cNvPr>
          <p:cNvSpPr txBox="1"/>
          <p:nvPr/>
        </p:nvSpPr>
        <p:spPr>
          <a:xfrm>
            <a:off x="1505527" y="5477948"/>
            <a:ext cx="872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NSC-R Workshops Team</a:t>
            </a:r>
          </a:p>
          <a:p>
            <a:r>
              <a:rPr lang="en-GB" dirty="0">
                <a:solidFill>
                  <a:srgbClr val="FF0000"/>
                </a:solidFill>
              </a:rPr>
              <a:t>Alex Trinidad </a:t>
            </a:r>
            <a:r>
              <a:rPr lang="en-GB" dirty="0"/>
              <a:t>● </a:t>
            </a:r>
            <a:r>
              <a:rPr lang="en-GB" dirty="0" err="1">
                <a:solidFill>
                  <a:srgbClr val="FF0000"/>
                </a:solidFill>
              </a:rPr>
              <a:t>Asier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Moneva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● </a:t>
            </a:r>
            <a:r>
              <a:rPr lang="en-GB" dirty="0">
                <a:solidFill>
                  <a:srgbClr val="FF0000"/>
                </a:solidFill>
              </a:rPr>
              <a:t>Franziska </a:t>
            </a:r>
            <a:r>
              <a:rPr lang="en-GB" dirty="0" err="1">
                <a:solidFill>
                  <a:srgbClr val="FF0000"/>
                </a:solidFill>
              </a:rPr>
              <a:t>Yasrebi</a:t>
            </a:r>
            <a:r>
              <a:rPr lang="en-GB" dirty="0">
                <a:solidFill>
                  <a:srgbClr val="FF0000"/>
                </a:solidFill>
              </a:rPr>
              <a:t>–de </a:t>
            </a:r>
            <a:r>
              <a:rPr lang="en-GB" dirty="0" err="1">
                <a:solidFill>
                  <a:srgbClr val="FF0000"/>
                </a:solidFill>
              </a:rPr>
              <a:t>Kom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● </a:t>
            </a:r>
            <a:r>
              <a:rPr lang="en-GB" dirty="0">
                <a:solidFill>
                  <a:srgbClr val="FF0000"/>
                </a:solidFill>
              </a:rPr>
              <a:t>Sam Langton </a:t>
            </a:r>
            <a:r>
              <a:rPr lang="en-GB" dirty="0"/>
              <a:t>● </a:t>
            </a:r>
            <a:r>
              <a:rPr lang="en-GB" dirty="0">
                <a:solidFill>
                  <a:srgbClr val="FF0000"/>
                </a:solidFill>
              </a:rPr>
              <a:t>Wim Bernasco </a:t>
            </a:r>
          </a:p>
        </p:txBody>
      </p:sp>
    </p:spTree>
    <p:extLst>
      <p:ext uri="{BB962C8B-B14F-4D97-AF65-F5344CB8AC3E}">
        <p14:creationId xmlns:p14="http://schemas.microsoft.com/office/powerpoint/2010/main" val="26971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65B6-8F8F-44BE-BB95-AA5100B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0142" cy="1325563"/>
          </a:xfrm>
        </p:spPr>
        <p:txBody>
          <a:bodyPr/>
          <a:lstStyle/>
          <a:p>
            <a:r>
              <a:rPr lang="en-GB" b="1"/>
              <a:t>Inspirations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3E6E-3EBC-4911-BA31-61789B8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0" y="1626576"/>
            <a:ext cx="2502995" cy="375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B87DD-DEE3-4A49-B924-055A41AE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34" y="3503823"/>
            <a:ext cx="6226366" cy="2460173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2B725EC-91DC-402D-A99F-812BE22E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7520"/>
              </p:ext>
            </p:extLst>
          </p:nvPr>
        </p:nvGraphicFramePr>
        <p:xfrm>
          <a:off x="5306427" y="288808"/>
          <a:ext cx="5222561" cy="263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5" imgW="8871120" imgH="4476600" progId="Paint.Picture">
                  <p:embed/>
                </p:oleObj>
              </mc:Choice>
              <mc:Fallback>
                <p:oleObj name="Bitmap Image" r:id="rId5" imgW="8871120" imgH="447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6427" y="288808"/>
                        <a:ext cx="5222561" cy="263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2EFB88-F63E-4781-8F40-C6319B851BA6}"/>
              </a:ext>
            </a:extLst>
          </p:cNvPr>
          <p:cNvSpPr/>
          <p:nvPr/>
        </p:nvSpPr>
        <p:spPr>
          <a:xfrm>
            <a:off x="5429335" y="2830958"/>
            <a:ext cx="5099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https://www.tidytuesday.com/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3AF1E-215A-4F3A-ADFC-DDF6FF3BC43D}"/>
              </a:ext>
            </a:extLst>
          </p:cNvPr>
          <p:cNvSpPr/>
          <p:nvPr/>
        </p:nvSpPr>
        <p:spPr>
          <a:xfrm>
            <a:off x="5543550" y="6020211"/>
            <a:ext cx="53941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https://www.rfordatasci.com/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4192BD-8DA0-45AD-B15B-54C8F827F050}"/>
              </a:ext>
            </a:extLst>
          </p:cNvPr>
          <p:cNvSpPr/>
          <p:nvPr/>
        </p:nvSpPr>
        <p:spPr>
          <a:xfrm>
            <a:off x="513053" y="5702386"/>
            <a:ext cx="3440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https://r4ds.had.co.nz</a:t>
            </a:r>
          </a:p>
        </p:txBody>
      </p:sp>
    </p:spTree>
    <p:extLst>
      <p:ext uri="{BB962C8B-B14F-4D97-AF65-F5344CB8AC3E}">
        <p14:creationId xmlns:p14="http://schemas.microsoft.com/office/powerpoint/2010/main" val="39444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B5619-717A-4099-9862-7F1B886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13A17E-D17F-4FE2-B197-403D1AAD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88" y="2445205"/>
            <a:ext cx="7537175" cy="296017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CC3C1BB-1095-4E93-8B21-F4AAA4F2B571}"/>
              </a:ext>
            </a:extLst>
          </p:cNvPr>
          <p:cNvSpPr txBox="1"/>
          <p:nvPr/>
        </p:nvSpPr>
        <p:spPr>
          <a:xfrm>
            <a:off x="10375740" y="3429000"/>
            <a:ext cx="12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8BF1DA-F279-45DF-9301-06E1DE96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14" y="3959756"/>
            <a:ext cx="1773165" cy="26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A2B-BEC3-4B91-B695-6D195D3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data (origin – destination)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AFBD-8B35-415B-B1D4-9C7A35EE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0848"/>
          </a:xfrm>
        </p:spPr>
        <p:txBody>
          <a:bodyPr/>
          <a:lstStyle/>
          <a:p>
            <a:r>
              <a:rPr lang="en-GB" dirty="0"/>
              <a:t>Geographic examples</a:t>
            </a:r>
          </a:p>
          <a:p>
            <a:pPr lvl="1"/>
            <a:r>
              <a:rPr lang="en-GB" dirty="0"/>
              <a:t>Residential mobility (prior home – current home)</a:t>
            </a:r>
          </a:p>
          <a:p>
            <a:pPr lvl="1"/>
            <a:r>
              <a:rPr lang="en-GB" dirty="0"/>
              <a:t>Offending mobility (home – crime site)</a:t>
            </a:r>
          </a:p>
          <a:p>
            <a:r>
              <a:rPr lang="en-GB" dirty="0"/>
              <a:t>Non-geographic examples</a:t>
            </a:r>
          </a:p>
          <a:p>
            <a:pPr lvl="1"/>
            <a:r>
              <a:rPr lang="en-GB" dirty="0"/>
              <a:t>Intergenerational mobility (parents – children)</a:t>
            </a:r>
          </a:p>
          <a:p>
            <a:pPr lvl="1"/>
            <a:r>
              <a:rPr lang="en-GB" dirty="0"/>
              <a:t>Communication (sender – receiver)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28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A2B-BEC3-4B91-B695-6D195D3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Erasmus+ </a:t>
            </a:r>
            <a:r>
              <a:rPr lang="en-GB" dirty="0"/>
              <a:t>student mobility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AFBD-8B35-415B-B1D4-9C7A35EE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7" y="2268970"/>
            <a:ext cx="10515600" cy="2644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Erasmus+ helps students study abroad.</a:t>
            </a:r>
          </a:p>
          <a:p>
            <a:r>
              <a:rPr lang="en-US" dirty="0"/>
              <a:t>Aims are improving communication, language and inter-cultural skills and gain soft skills.</a:t>
            </a:r>
          </a:p>
          <a:p>
            <a:r>
              <a:rPr lang="en-US" dirty="0"/>
              <a:t>Opportunities to study abroad are available to students at short cycle Bachelor and Master levels and Doctoral candidates.</a:t>
            </a:r>
          </a:p>
          <a:p>
            <a:r>
              <a:rPr lang="en-US" dirty="0"/>
              <a:t>Tidy Tuesday dataset on all exchanges funded 2014-2020. </a:t>
            </a:r>
            <a:r>
              <a:rPr lang="en-US" b="1" dirty="0"/>
              <a:t>Note: this includes student mobility inside  a single EU country.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5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207</Words>
  <Application>Microsoft Office PowerPoint</Application>
  <PresentationFormat>Breedbeeld</PresentationFormat>
  <Paragraphs>45</Paragraphs>
  <Slides>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Bitmap Image</vt:lpstr>
      <vt:lpstr>NSC-R Workshops</vt:lpstr>
      <vt:lpstr>Inspirations</vt:lpstr>
      <vt:lpstr>Data science workflow</vt:lpstr>
      <vt:lpstr>Mobility data (origin – destination)</vt:lpstr>
      <vt:lpstr>Erasmus+ student mobility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NSC-R Tidy Tuesdays</dc:title>
  <dc:creator>Bernasco</dc:creator>
  <cp:lastModifiedBy>wb144</cp:lastModifiedBy>
  <cp:revision>13</cp:revision>
  <dcterms:created xsi:type="dcterms:W3CDTF">2022-03-20T12:35:27Z</dcterms:created>
  <dcterms:modified xsi:type="dcterms:W3CDTF">2022-11-15T10:57:23Z</dcterms:modified>
</cp:coreProperties>
</file>