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bdba0c7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bdba0c7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bdba0c7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bdba0c7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bdba0c77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bdba0c77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bdba0c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bdba0c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bdba0c7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bdba0c7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bdba0c7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bdba0c7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bdba0c7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bdba0c7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bdba0c7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bdba0c7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dba0c7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dba0c7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bdba0c7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bdba0c7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bdba0c7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bdba0c7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Apartment Sales in Poland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Szymon’s DYFS day - 2024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Coding is not as easy as it looks. Respect to the developers</a:t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Coding is not as easy as it looks. Respect to the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 would be 100x more difficult if I had to “comply with regulations”...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Coding is not as easy as it looks. Respect to the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 would be 100x more difficult if I had to “comply with regulations”...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Seeing a “bigger picture” is crucial. This is where we can sometimes help the developers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Sales Department from a company called “(Not So) Real Estate Poland” gathers info about the apartments for sales in Poland.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- Imagine that…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These CSV files contain data like: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5" y="1709663"/>
            <a:ext cx="8265450" cy="2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They want</a:t>
            </a:r>
            <a:r>
              <a:rPr lang="en-GB"/>
              <a:t> a tool to: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800"/>
              <a:t>“dump” their CSV files in, 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800"/>
              <a:t>and be able to analyze them later. (in SQL, or some reporting tool like PowerBI)</a:t>
            </a:r>
            <a:endParaRPr sz="1800"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00" y="1017725"/>
            <a:ext cx="7347753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- 1. Upload csv file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36515" t="0"/>
          <a:stretch/>
        </p:blipFill>
        <p:spPr>
          <a:xfrm>
            <a:off x="240650" y="1558852"/>
            <a:ext cx="5045149" cy="16581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904" y="962526"/>
            <a:ext cx="3349646" cy="37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- 2. File lands in Cloud Storage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5846" l="0" r="0" t="0"/>
          <a:stretch/>
        </p:blipFill>
        <p:spPr>
          <a:xfrm>
            <a:off x="105625" y="1216500"/>
            <a:ext cx="5383523" cy="2578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175" y="1216500"/>
            <a:ext cx="3601825" cy="32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- 3. Data gets loaded into a database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1125400"/>
            <a:ext cx="4962126" cy="28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176" y="1170125"/>
            <a:ext cx="29208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- 4. Report is prepared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325"/>
            <a:ext cx="8839199" cy="124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