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6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6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8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0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661" y="251925"/>
            <a:ext cx="9144000" cy="1647213"/>
          </a:xfrm>
        </p:spPr>
        <p:txBody>
          <a:bodyPr/>
          <a:lstStyle/>
          <a:p>
            <a:r>
              <a:rPr lang="en-US" dirty="0"/>
              <a:t>Data Wrangling Project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047" y="1899138"/>
            <a:ext cx="10585938" cy="454562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United States National Occupational Employment and Wage Estimates (May 2015)</a:t>
            </a:r>
          </a:p>
          <a:p>
            <a:r>
              <a:rPr lang="en-US" dirty="0"/>
              <a:t>United States Crime Rate 2015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Source: Bureau Of Labor Statistics, Federal Bureau of Investigation</a:t>
            </a:r>
          </a:p>
          <a:p>
            <a:endParaRPr lang="en-US" dirty="0"/>
          </a:p>
          <a:p>
            <a:r>
              <a:rPr lang="en-US" dirty="0"/>
              <a:t>This PowerPoint document includes the screen shots of</a:t>
            </a:r>
          </a:p>
          <a:p>
            <a:r>
              <a:rPr lang="en-US" dirty="0"/>
              <a:t> various plots graphed under this project.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</a:t>
            </a:r>
          </a:p>
          <a:p>
            <a:endParaRPr lang="en-US" dirty="0"/>
          </a:p>
          <a:p>
            <a:r>
              <a:rPr lang="en-US" dirty="0"/>
              <a:t>					Jyoti Chaudhary (RUID: 168007813) 	</a:t>
            </a:r>
          </a:p>
        </p:txBody>
      </p:sp>
    </p:spTree>
    <p:extLst>
      <p:ext uri="{BB962C8B-B14F-4D97-AF65-F5344CB8AC3E}">
        <p14:creationId xmlns:p14="http://schemas.microsoft.com/office/powerpoint/2010/main" val="359156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1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9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9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3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9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2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0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20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Wrangling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 Chaudhary</dc:creator>
  <cp:lastModifiedBy>Jyoti Chaudhary</cp:lastModifiedBy>
  <cp:revision>49</cp:revision>
  <dcterms:created xsi:type="dcterms:W3CDTF">2016-12-11T22:25:20Z</dcterms:created>
  <dcterms:modified xsi:type="dcterms:W3CDTF">2016-12-29T22:45:57Z</dcterms:modified>
</cp:coreProperties>
</file>