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4400" strike="noStrike">
                <a:solidFill>
                  <a:srgbClr val="000000"/>
                </a:solidFill>
                <a:latin typeface="Calibri"/>
              </a:rPr>
              <a:t>Click to edit the title text formatHaga clic para modificar el estilo de título del patrón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3/12/19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3E67E50-685E-411D-9944-B8FC9C7B84F2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4400" strike="noStrike">
                <a:solidFill>
                  <a:srgbClr val="000000"/>
                </a:solidFill>
                <a:latin typeface="Calibri"/>
              </a:rPr>
              <a:t>Click to edit the title text formatHaga clic para modificar el estilo de título del patrón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s-ES" sz="32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32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32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32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32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32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 strike="noStrike">
                <a:solidFill>
                  <a:srgbClr val="000000"/>
                </a:solidFill>
                <a:latin typeface="Calibri"/>
              </a:rPr>
              <a:t>Seventh Outline LevelHaga clic para modificar el estilo de texto del patrón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ES" sz="2800" strike="noStrike">
                <a:solidFill>
                  <a:srgbClr val="000000"/>
                </a:solidFill>
                <a:latin typeface="Calibri"/>
              </a:rPr>
              <a:t>Segundo nivel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s-ES" sz="2400" strike="noStrike">
                <a:solidFill>
                  <a:srgbClr val="000000"/>
                </a:solidFill>
                <a:latin typeface="Calibri"/>
              </a:rPr>
              <a:t>Tercer nivel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s-ES" sz="2000" strike="noStrike">
                <a:solidFill>
                  <a:srgbClr val="000000"/>
                </a:solidFill>
                <a:latin typeface="Calibri"/>
              </a:rPr>
              <a:t>Cuarto nivel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s-ES" sz="2000" strike="noStrike">
                <a:solidFill>
                  <a:srgbClr val="000000"/>
                </a:solidFill>
                <a:latin typeface="Calibri"/>
              </a:rPr>
              <a:t>Quinto nivel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3/12/19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175797F-BD3E-42DA-97A0-B1520ADF7FBB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4400" strike="noStrike">
                <a:solidFill>
                  <a:srgbClr val="000000"/>
                </a:solidFill>
                <a:latin typeface="Calibri"/>
              </a:rPr>
              <a:t>Click to edit the title text formatHaga clic para modificar el estilo de título del patrón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3/12/19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EF57503-9FE5-42D4-953E-131186118BCD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28760" y="2214720"/>
            <a:ext cx="8857800" cy="143100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8800" strike="noStrike">
                <a:solidFill>
                  <a:srgbClr val="000000"/>
                </a:solidFill>
                <a:latin typeface="Calibri"/>
              </a:rPr>
              <a:t>Data Visualization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1643040" y="0"/>
            <a:ext cx="1571400" cy="213840"/>
          </a:xfrm>
          <a:prstGeom prst="rect">
            <a:avLst/>
          </a:prstGeom>
          <a:solidFill>
            <a:srgbClr val="ffc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"/>
          <p:cNvSpPr/>
          <p:nvPr/>
        </p:nvSpPr>
        <p:spPr>
          <a:xfrm>
            <a:off x="3571920" y="0"/>
            <a:ext cx="1571400" cy="213840"/>
          </a:xfrm>
          <a:prstGeom prst="rect">
            <a:avLst/>
          </a:prstGeom>
          <a:solidFill>
            <a:srgbClr val="92d05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4"/>
          <p:cNvSpPr/>
          <p:nvPr/>
        </p:nvSpPr>
        <p:spPr>
          <a:xfrm>
            <a:off x="5572080" y="0"/>
            <a:ext cx="1571400" cy="213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5"/>
          <p:cNvSpPr/>
          <p:nvPr/>
        </p:nvSpPr>
        <p:spPr>
          <a:xfrm>
            <a:off x="7572240" y="0"/>
            <a:ext cx="1571400" cy="213840"/>
          </a:xfrm>
          <a:prstGeom prst="rect">
            <a:avLst/>
          </a:prstGeom>
          <a:solidFill>
            <a:srgbClr val="64cdd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6"/>
          <p:cNvSpPr/>
          <p:nvPr/>
        </p:nvSpPr>
        <p:spPr>
          <a:xfrm>
            <a:off x="0" y="6643800"/>
            <a:ext cx="1571400" cy="213840"/>
          </a:xfrm>
          <a:prstGeom prst="rect">
            <a:avLst/>
          </a:prstGeom>
          <a:solidFill>
            <a:srgbClr val="64cdd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7"/>
          <p:cNvSpPr/>
          <p:nvPr/>
        </p:nvSpPr>
        <p:spPr>
          <a:xfrm>
            <a:off x="2013120" y="6643800"/>
            <a:ext cx="1571400" cy="213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8"/>
          <p:cNvSpPr/>
          <p:nvPr/>
        </p:nvSpPr>
        <p:spPr>
          <a:xfrm>
            <a:off x="4027320" y="6643800"/>
            <a:ext cx="1571400" cy="213840"/>
          </a:xfrm>
          <a:prstGeom prst="rect">
            <a:avLst/>
          </a:prstGeom>
          <a:solidFill>
            <a:srgbClr val="92d05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9"/>
          <p:cNvSpPr/>
          <p:nvPr/>
        </p:nvSpPr>
        <p:spPr>
          <a:xfrm>
            <a:off x="6040440" y="6643800"/>
            <a:ext cx="1571400" cy="213840"/>
          </a:xfrm>
          <a:prstGeom prst="rect">
            <a:avLst/>
          </a:prstGeom>
          <a:solidFill>
            <a:srgbClr val="ffc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6" name="13 Imagen" descr=""/>
          <p:cNvPicPr/>
          <p:nvPr/>
        </p:nvPicPr>
        <p:blipFill>
          <a:blip r:embed="rId1"/>
          <a:stretch/>
        </p:blipFill>
        <p:spPr>
          <a:xfrm>
            <a:off x="142920" y="5643720"/>
            <a:ext cx="4357440" cy="8265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16240" y="2774880"/>
            <a:ext cx="8111880" cy="130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8000" strike="noStrike">
                <a:solidFill>
                  <a:srgbClr val="000000"/>
                </a:solidFill>
                <a:latin typeface="Calibri"/>
              </a:rPr>
              <a:t>Who Am I?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15880" y="1435320"/>
            <a:ext cx="8111880" cy="699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alibri"/>
              </a:rPr>
              <a:t>Bernat Gel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483480" y="2845440"/>
            <a:ext cx="8111880" cy="51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Bioinformatician at the Hereditary Cancer Group, IGTP</a:t>
            </a:r>
            <a:endParaRPr/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341720" y="4846320"/>
            <a:ext cx="375120" cy="365760"/>
          </a:xfrm>
          <a:prstGeom prst="rect">
            <a:avLst/>
          </a:prstGeom>
          <a:ln>
            <a:noFill/>
          </a:ln>
        </p:spPr>
      </p:pic>
      <p:sp>
        <p:nvSpPr>
          <p:cNvPr id="131" name="CustomShape 3"/>
          <p:cNvSpPr/>
          <p:nvPr/>
        </p:nvSpPr>
        <p:spPr>
          <a:xfrm>
            <a:off x="1806840" y="4754880"/>
            <a:ext cx="4454280" cy="51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https://github.com/bernatgel</a:t>
            </a:r>
            <a:endParaRPr/>
          </a:p>
        </p:txBody>
      </p:sp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1294920" y="5394960"/>
            <a:ext cx="469080" cy="457200"/>
          </a:xfrm>
          <a:prstGeom prst="rect">
            <a:avLst/>
          </a:prstGeom>
          <a:ln>
            <a:noFill/>
          </a:ln>
        </p:spPr>
      </p:pic>
      <p:sp>
        <p:nvSpPr>
          <p:cNvPr id="133" name="CustomShape 4"/>
          <p:cNvSpPr/>
          <p:nvPr/>
        </p:nvSpPr>
        <p:spPr>
          <a:xfrm>
            <a:off x="1806840" y="5303520"/>
            <a:ext cx="1985400" cy="51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@bernatgel</a:t>
            </a:r>
            <a:endParaRPr/>
          </a:p>
        </p:txBody>
      </p:sp>
      <p:pic>
        <p:nvPicPr>
          <p:cNvPr id="134" name="" descr=""/>
          <p:cNvPicPr/>
          <p:nvPr/>
        </p:nvPicPr>
        <p:blipFill>
          <a:blip r:embed="rId3"/>
          <a:stretch/>
        </p:blipFill>
        <p:spPr>
          <a:xfrm>
            <a:off x="1333080" y="5943600"/>
            <a:ext cx="392400" cy="365760"/>
          </a:xfrm>
          <a:prstGeom prst="rect">
            <a:avLst/>
          </a:prstGeom>
          <a:ln>
            <a:noFill/>
          </a:ln>
        </p:spPr>
      </p:pic>
      <p:sp>
        <p:nvSpPr>
          <p:cNvPr id="135" name="CustomShape 5"/>
          <p:cNvSpPr/>
          <p:nvPr/>
        </p:nvSpPr>
        <p:spPr>
          <a:xfrm>
            <a:off x="1806840" y="5852160"/>
            <a:ext cx="2339280" cy="51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bgel@igtp.cat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15880" y="1100880"/>
            <a:ext cx="8111880" cy="699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alibri"/>
              </a:rPr>
              <a:t>Author of karyoploteR</a:t>
            </a:r>
            <a:endParaRPr/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372240" y="1193040"/>
            <a:ext cx="9143640" cy="502524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360" y="2747160"/>
            <a:ext cx="9143640" cy="502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1143360" y="360"/>
            <a:ext cx="6857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16240" y="2774880"/>
            <a:ext cx="8111880" cy="130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8000" strike="noStrike">
                <a:solidFill>
                  <a:srgbClr val="000000"/>
                </a:solidFill>
                <a:latin typeface="Calibri"/>
              </a:rPr>
              <a:t>Let's start!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