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Sprint 6 </a:t>
            </a:r>
            <a:r>
              <a:rPr lang="es-ES" sz="4000" dirty="0" err="1" smtClean="0"/>
              <a:t>Exercici</a:t>
            </a:r>
            <a:r>
              <a:rPr lang="es-ES" sz="4000" dirty="0" smtClean="0"/>
              <a:t> 6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Bernat</a:t>
            </a:r>
            <a:r>
              <a:rPr lang="es-ES" dirty="0" smtClean="0"/>
              <a:t> Hidalgo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5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Exercici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96017" y="446089"/>
            <a:ext cx="5549321" cy="1618396"/>
          </a:xfrm>
        </p:spPr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aquest</a:t>
            </a:r>
            <a:r>
              <a:rPr lang="es-ES" dirty="0"/>
              <a:t> </a:t>
            </a:r>
            <a:r>
              <a:rPr lang="es-ES" dirty="0" err="1"/>
              <a:t>gràfic</a:t>
            </a:r>
            <a:r>
              <a:rPr lang="es-ES" dirty="0"/>
              <a:t> </a:t>
            </a:r>
            <a:r>
              <a:rPr lang="es-ES" dirty="0" err="1"/>
              <a:t>podem</a:t>
            </a:r>
            <a:r>
              <a:rPr lang="es-ES" dirty="0"/>
              <a:t> observar la </a:t>
            </a:r>
            <a:r>
              <a:rPr lang="es-ES" dirty="0" err="1"/>
              <a:t>mitjana</a:t>
            </a:r>
            <a:r>
              <a:rPr lang="es-ES" dirty="0"/>
              <a:t> de les </a:t>
            </a:r>
            <a:r>
              <a:rPr lang="es-ES" dirty="0" err="1"/>
              <a:t>transaccions</a:t>
            </a:r>
            <a:r>
              <a:rPr lang="es-ES" dirty="0"/>
              <a:t> per país, en </a:t>
            </a:r>
            <a:r>
              <a:rPr lang="es-ES" dirty="0" err="1"/>
              <a:t>verd</a:t>
            </a:r>
            <a:r>
              <a:rPr lang="es-ES" dirty="0"/>
              <a:t> </a:t>
            </a:r>
            <a:r>
              <a:rPr lang="es-ES" dirty="0" err="1"/>
              <a:t>aquelles</a:t>
            </a:r>
            <a:r>
              <a:rPr lang="es-ES" dirty="0"/>
              <a:t> que superen </a:t>
            </a:r>
            <a:r>
              <a:rPr lang="es-ES" dirty="0" err="1"/>
              <a:t>els</a:t>
            </a:r>
            <a:r>
              <a:rPr lang="es-ES" dirty="0"/>
              <a:t> 200 EUR i en </a:t>
            </a:r>
            <a:r>
              <a:rPr lang="es-ES" dirty="0" err="1"/>
              <a:t>vermell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que no, a la </a:t>
            </a:r>
            <a:r>
              <a:rPr lang="es-ES" dirty="0" err="1"/>
              <a:t>dreta</a:t>
            </a:r>
            <a:r>
              <a:rPr lang="es-ES" dirty="0"/>
              <a:t> de la figura </a:t>
            </a:r>
            <a:r>
              <a:rPr lang="es-ES" dirty="0" err="1"/>
              <a:t>tenim</a:t>
            </a:r>
            <a:r>
              <a:rPr lang="es-ES" dirty="0"/>
              <a:t> un filtre per </a:t>
            </a:r>
            <a:r>
              <a:rPr lang="es-ES" dirty="0" err="1"/>
              <a:t>escollir</a:t>
            </a:r>
            <a:r>
              <a:rPr lang="es-ES" dirty="0"/>
              <a:t> </a:t>
            </a:r>
            <a:r>
              <a:rPr lang="es-ES" dirty="0" err="1"/>
              <a:t>l'any</a:t>
            </a:r>
            <a:r>
              <a:rPr lang="es-ES" dirty="0"/>
              <a:t> que </a:t>
            </a:r>
            <a:r>
              <a:rPr lang="es-ES" dirty="0" err="1"/>
              <a:t>volem</a:t>
            </a:r>
            <a:r>
              <a:rPr lang="es-ES" dirty="0"/>
              <a:t> </a:t>
            </a:r>
            <a:r>
              <a:rPr lang="es-ES" dirty="0" err="1"/>
              <a:t>visualitzar</a:t>
            </a:r>
            <a:r>
              <a:rPr lang="es-ES" dirty="0"/>
              <a:t>.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1" y="2610196"/>
            <a:ext cx="7269336" cy="36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Ex.2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la </a:t>
            </a:r>
            <a:r>
              <a:rPr lang="es-ES" dirty="0" err="1"/>
              <a:t>següent</a:t>
            </a:r>
            <a:r>
              <a:rPr lang="es-ES" dirty="0"/>
              <a:t> figura </a:t>
            </a:r>
            <a:r>
              <a:rPr lang="es-ES" dirty="0" err="1"/>
              <a:t>tenim</a:t>
            </a:r>
            <a:r>
              <a:rPr lang="es-ES" dirty="0"/>
              <a:t> </a:t>
            </a:r>
            <a:r>
              <a:rPr lang="es-ES" dirty="0" err="1"/>
              <a:t>representat</a:t>
            </a:r>
            <a:r>
              <a:rPr lang="es-ES" dirty="0"/>
              <a:t> la </a:t>
            </a:r>
            <a:r>
              <a:rPr lang="es-ES" dirty="0" err="1"/>
              <a:t>quantitat</a:t>
            </a:r>
            <a:r>
              <a:rPr lang="es-ES" dirty="0"/>
              <a:t> de comandes per país </a:t>
            </a:r>
            <a:r>
              <a:rPr lang="es-ES" dirty="0" err="1"/>
              <a:t>així</a:t>
            </a:r>
            <a:r>
              <a:rPr lang="es-ES" dirty="0"/>
              <a:t> </a:t>
            </a:r>
            <a:r>
              <a:rPr lang="es-ES" dirty="0" err="1"/>
              <a:t>detectem</a:t>
            </a:r>
            <a:r>
              <a:rPr lang="es-ES" dirty="0"/>
              <a:t>,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països</a:t>
            </a:r>
            <a:r>
              <a:rPr lang="es-ES" dirty="0"/>
              <a:t> que </a:t>
            </a:r>
            <a:r>
              <a:rPr lang="es-ES" dirty="0" err="1"/>
              <a:t>realitzen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transaccions</a:t>
            </a:r>
            <a:r>
              <a:rPr lang="es-ES" dirty="0"/>
              <a:t>, </a:t>
            </a:r>
            <a:r>
              <a:rPr lang="es-ES" dirty="0" err="1"/>
              <a:t>Alemanya</a:t>
            </a:r>
            <a:r>
              <a:rPr lang="es-ES" dirty="0"/>
              <a:t> 20 %, UK 17 %, </a:t>
            </a:r>
            <a:r>
              <a:rPr lang="es-ES" dirty="0" err="1"/>
              <a:t>Suècia</a:t>
            </a:r>
            <a:r>
              <a:rPr lang="es-ES" dirty="0"/>
              <a:t> 13%, </a:t>
            </a:r>
            <a:r>
              <a:rPr lang="es-ES" dirty="0" err="1"/>
              <a:t>seguit</a:t>
            </a:r>
            <a:r>
              <a:rPr lang="es-ES" dirty="0"/>
              <a:t> per Noruega i Irlanda i </a:t>
            </a:r>
            <a:r>
              <a:rPr lang="es-ES" dirty="0" err="1"/>
              <a:t>Canadà</a:t>
            </a:r>
            <a:r>
              <a:rPr lang="es-ES" dirty="0"/>
              <a:t> </a:t>
            </a:r>
            <a:r>
              <a:rPr lang="es-ES" dirty="0" err="1"/>
              <a:t>vora</a:t>
            </a:r>
            <a:r>
              <a:rPr lang="es-ES" dirty="0"/>
              <a:t> 11 % cada país.</a:t>
            </a:r>
          </a:p>
        </p:txBody>
      </p:sp>
      <p:pic>
        <p:nvPicPr>
          <p:cNvPr id="7" name="Marcador de contenido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752415"/>
            <a:ext cx="6698528" cy="51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Ex. 3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2321504" cy="3516365"/>
          </a:xfrm>
        </p:spPr>
        <p:txBody>
          <a:bodyPr/>
          <a:lstStyle/>
          <a:p>
            <a:r>
              <a:rPr lang="es-ES" dirty="0"/>
              <a:t>Per tal de comparar la </a:t>
            </a:r>
            <a:r>
              <a:rPr lang="es-ES" dirty="0" err="1"/>
              <a:t>quantitat</a:t>
            </a:r>
            <a:r>
              <a:rPr lang="es-ES" dirty="0"/>
              <a:t> de </a:t>
            </a:r>
            <a:r>
              <a:rPr lang="es-ES" dirty="0" err="1"/>
              <a:t>transaccions</a:t>
            </a:r>
            <a:r>
              <a:rPr lang="es-ES" dirty="0"/>
              <a:t> per país i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hem</a:t>
            </a:r>
            <a:r>
              <a:rPr lang="es-ES" dirty="0"/>
              <a:t> </a:t>
            </a:r>
            <a:r>
              <a:rPr lang="es-ES" dirty="0" err="1"/>
              <a:t>hagut</a:t>
            </a:r>
            <a:r>
              <a:rPr lang="es-ES" dirty="0"/>
              <a:t> </a:t>
            </a:r>
            <a:r>
              <a:rPr lang="es-ES" dirty="0" err="1"/>
              <a:t>d'agrupar</a:t>
            </a:r>
            <a:r>
              <a:rPr lang="es-ES" dirty="0"/>
              <a:t> en trimestres, ja que no </a:t>
            </a:r>
            <a:r>
              <a:rPr lang="es-ES" dirty="0" err="1"/>
              <a:t>tenim</a:t>
            </a:r>
            <a:r>
              <a:rPr lang="es-ES" dirty="0"/>
              <a:t>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suficients</a:t>
            </a:r>
            <a:r>
              <a:rPr lang="es-ES" dirty="0"/>
              <a:t> de </a:t>
            </a:r>
            <a:r>
              <a:rPr lang="es-ES" dirty="0" err="1"/>
              <a:t>l'any</a:t>
            </a:r>
            <a:r>
              <a:rPr lang="es-ES" dirty="0"/>
              <a:t> 2022.</a:t>
            </a:r>
          </a:p>
          <a:p>
            <a:r>
              <a:rPr lang="es-ES" dirty="0" err="1"/>
              <a:t>Només</a:t>
            </a:r>
            <a:r>
              <a:rPr lang="es-ES" dirty="0"/>
              <a:t> es </a:t>
            </a:r>
            <a:r>
              <a:rPr lang="es-ES" dirty="0" err="1"/>
              <a:t>pot</a:t>
            </a:r>
            <a:r>
              <a:rPr lang="es-ES" dirty="0"/>
              <a:t> comparar el primer trimestre, que sí </a:t>
            </a:r>
            <a:r>
              <a:rPr lang="es-ES" dirty="0" err="1"/>
              <a:t>tenim</a:t>
            </a:r>
            <a:r>
              <a:rPr lang="es-ES" dirty="0"/>
              <a:t> </a:t>
            </a:r>
            <a:r>
              <a:rPr lang="es-ES" dirty="0" err="1"/>
              <a:t>dades</a:t>
            </a:r>
            <a:r>
              <a:rPr lang="es-ES" dirty="0"/>
              <a:t>.</a:t>
            </a:r>
          </a:p>
          <a:p>
            <a:r>
              <a:rPr lang="es-ES" dirty="0" err="1"/>
              <a:t>Observem</a:t>
            </a:r>
            <a:r>
              <a:rPr lang="es-ES" dirty="0"/>
              <a:t> un </a:t>
            </a:r>
            <a:r>
              <a:rPr lang="es-ES" dirty="0" err="1"/>
              <a:t>augment</a:t>
            </a:r>
            <a:r>
              <a:rPr lang="es-ES" dirty="0"/>
              <a:t> de </a:t>
            </a:r>
            <a:r>
              <a:rPr lang="es-ES" dirty="0" err="1"/>
              <a:t>més</a:t>
            </a:r>
            <a:r>
              <a:rPr lang="es-ES" dirty="0"/>
              <a:t> del 70% en el nombre de </a:t>
            </a:r>
            <a:r>
              <a:rPr lang="es-ES" dirty="0" err="1"/>
              <a:t>transaccions</a:t>
            </a:r>
            <a:r>
              <a:rPr lang="es-ES" dirty="0"/>
              <a:t> per </a:t>
            </a:r>
            <a:r>
              <a:rPr lang="es-ES" dirty="0" err="1"/>
              <a:t>l'últim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exceptuant</a:t>
            </a:r>
            <a:r>
              <a:rPr lang="es-ES" dirty="0"/>
              <a:t> </a:t>
            </a:r>
            <a:r>
              <a:rPr lang="es-ES" dirty="0" err="1" smtClean="0"/>
              <a:t>Països</a:t>
            </a:r>
            <a:r>
              <a:rPr lang="es-ES" dirty="0" smtClean="0"/>
              <a:t> </a:t>
            </a:r>
            <a:r>
              <a:rPr lang="es-ES" dirty="0" err="1" smtClean="0"/>
              <a:t>baixos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/>
              <a:t>no hi ha </a:t>
            </a:r>
            <a:r>
              <a:rPr lang="es-ES" dirty="0" err="1"/>
              <a:t>hagut</a:t>
            </a:r>
            <a:r>
              <a:rPr lang="es-ES" dirty="0"/>
              <a:t> </a:t>
            </a:r>
            <a:r>
              <a:rPr lang="es-ES" dirty="0" err="1"/>
              <a:t>cap</a:t>
            </a:r>
            <a:r>
              <a:rPr lang="es-ES" dirty="0"/>
              <a:t> </a:t>
            </a:r>
            <a:r>
              <a:rPr lang="es-ES" dirty="0" smtClean="0"/>
              <a:t>venta per </a:t>
            </a:r>
            <a:r>
              <a:rPr lang="es-ES" dirty="0" err="1" smtClean="0"/>
              <a:t>l’any</a:t>
            </a:r>
            <a:r>
              <a:rPr lang="es-ES" dirty="0" smtClean="0"/>
              <a:t> 2022.</a:t>
            </a:r>
          </a:p>
          <a:p>
            <a:endParaRPr lang="es-ES" dirty="0"/>
          </a:p>
        </p:txBody>
      </p:sp>
      <p:pic>
        <p:nvPicPr>
          <p:cNvPr id="6" name="Marcador de posición de imagen 5"/>
          <p:cNvPicPr>
            <a:picLocks noGrp="1"/>
          </p:cNvPicPr>
          <p:nvPr>
            <p:ph type="pic" sz="quarter" idx="13"/>
          </p:nvPr>
        </p:nvPicPr>
        <p:blipFill rotWithShape="1">
          <a:blip r:embed="rId2"/>
          <a:srcRect l="13" r="852"/>
          <a:stretch/>
        </p:blipFill>
        <p:spPr>
          <a:xfrm>
            <a:off x="3241222" y="698206"/>
            <a:ext cx="8354437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Ex. 4</a:t>
            </a:r>
            <a:endParaRPr lang="ca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a-ES" dirty="0"/>
              <a:t>En la figura de la dreta observem els països i la quantitat de transaccions cancel·lades, en verd si el nombre és menor a 5, han complert l'objectiu i en vermell si és major</a:t>
            </a:r>
            <a:r>
              <a:rPr lang="ca-ES" dirty="0" smtClean="0"/>
              <a:t>. Només 4 països compleixen l’objectiu, Canadà</a:t>
            </a:r>
            <a:r>
              <a:rPr lang="ca-ES" dirty="0" smtClean="0"/>
              <a:t>, França, Xina i Espanya, exceptuant Canadà els altres països la quantitat de comandes és relativament baixa si comparem amb els països que realitzen més transaccions.</a:t>
            </a:r>
            <a:endParaRPr lang="ca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900" y="886619"/>
            <a:ext cx="5372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1499936"/>
            <a:ext cx="3547533" cy="564547"/>
          </a:xfrm>
        </p:spPr>
        <p:txBody>
          <a:bodyPr/>
          <a:lstStyle/>
          <a:p>
            <a:r>
              <a:rPr lang="ca-ES" dirty="0" smtClean="0"/>
              <a:t>Ex. 5</a:t>
            </a:r>
            <a:endParaRPr lang="ca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a-ES" dirty="0"/>
              <a:t>En aquesta última figura tenim un gràfic de barres amb la quantitat total facturada agrupada per país i la mitjana de cada transacció. Observem que la mitjana de les comandes per país no difereix gaire</a:t>
            </a:r>
            <a:r>
              <a:rPr lang="ca-ES" dirty="0" smtClean="0"/>
              <a:t>, es manté 260 +- 70, exceptuant Espanya, </a:t>
            </a:r>
            <a:r>
              <a:rPr lang="ca-ES" dirty="0"/>
              <a:t>al contrari de la quantitat facturada per país que sí té una gran variació. </a:t>
            </a:r>
            <a:r>
              <a:rPr lang="ca-ES" dirty="0" smtClean="0"/>
              <a:t>Alemanya i Regne Unit vora els 27000 </a:t>
            </a:r>
            <a:r>
              <a:rPr lang="ca-ES" dirty="0" err="1" smtClean="0"/>
              <a:t>eur</a:t>
            </a:r>
            <a:r>
              <a:rPr lang="ca-ES" dirty="0" smtClean="0"/>
              <a:t>, </a:t>
            </a:r>
            <a:r>
              <a:rPr lang="ca-ES" dirty="0" err="1" smtClean="0"/>
              <a:t>Suecia</a:t>
            </a:r>
            <a:r>
              <a:rPr lang="ca-ES" dirty="0" smtClean="0"/>
              <a:t>, noruega, Irlanda i Canadà +- 1600 </a:t>
            </a:r>
            <a:r>
              <a:rPr lang="ca-ES" dirty="0" err="1"/>
              <a:t>eur</a:t>
            </a:r>
            <a:r>
              <a:rPr lang="ca-ES" dirty="0" smtClean="0"/>
              <a:t> i la resta de països &lt; a 5000</a:t>
            </a:r>
            <a:r>
              <a:rPr lang="ca-ES" dirty="0"/>
              <a:t> </a:t>
            </a:r>
            <a:r>
              <a:rPr lang="ca-ES" dirty="0" err="1"/>
              <a:t>eur</a:t>
            </a:r>
            <a:r>
              <a:rPr lang="ca-ES" dirty="0" smtClean="0"/>
              <a:t>. </a:t>
            </a:r>
            <a:r>
              <a:rPr lang="ca-ES" dirty="0" smtClean="0"/>
              <a:t>Si </a:t>
            </a:r>
            <a:r>
              <a:rPr lang="ca-ES" dirty="0"/>
              <a:t>mirem USA ens n'adonem que la mitjana de cada transacció és la més elevada, tot i això no tenim moltes transaccions, per tant, podria ser un mercat en el qual es podria incentivar perquè realitzessin més compres i així augmentar els beneficis de la companya. Per altra banda, seria ideal esbrinar per què els països de la dreta del gràfic duen a terme tan poques transaccions.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885414"/>
            <a:ext cx="6251575" cy="45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8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105</TotalTime>
  <Words>412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Sprint 6 Exercici 6</vt:lpstr>
      <vt:lpstr>Exercici 1</vt:lpstr>
      <vt:lpstr>Ex.2</vt:lpstr>
      <vt:lpstr>Ex. 3</vt:lpstr>
      <vt:lpstr>Ex. 4</vt:lpstr>
      <vt:lpstr>Ex. 5</vt:lpstr>
    </vt:vector>
  </TitlesOfParts>
  <Company>Ajuntament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6 Exercici 6</dc:title>
  <dc:creator>CiberConnecta_16</dc:creator>
  <cp:lastModifiedBy>CiberConnecta_08</cp:lastModifiedBy>
  <cp:revision>10</cp:revision>
  <dcterms:created xsi:type="dcterms:W3CDTF">2024-04-02T10:01:38Z</dcterms:created>
  <dcterms:modified xsi:type="dcterms:W3CDTF">2024-05-16T09:12:34Z</dcterms:modified>
</cp:coreProperties>
</file>