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33F5-8ED8-436E-A4B4-7A92BD7176A1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9409-7450-44FD-A7AC-D6FA5184097F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arrodonit 3"/>
          <p:cNvSpPr/>
          <p:nvPr/>
        </p:nvSpPr>
        <p:spPr>
          <a:xfrm>
            <a:off x="4499992" y="1988840"/>
            <a:ext cx="1656184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UICartam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995243"/>
            <a:ext cx="2160240" cy="286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QuadreDeText 11"/>
          <p:cNvSpPr txBox="1"/>
          <p:nvPr/>
        </p:nvSpPr>
        <p:spPr>
          <a:xfrm>
            <a:off x="3131840" y="116632"/>
            <a:ext cx="163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Control </a:t>
            </a:r>
            <a:r>
              <a:rPr lang="ca-ES" dirty="0" err="1" smtClean="0"/>
              <a:t>UICarta</a:t>
            </a: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08720"/>
            <a:ext cx="196720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QuadreDeText 13"/>
          <p:cNvSpPr txBox="1"/>
          <p:nvPr/>
        </p:nvSpPr>
        <p:spPr>
          <a:xfrm>
            <a:off x="1547664" y="69269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front</a:t>
            </a:r>
            <a:endParaRPr lang="es-ES" dirty="0"/>
          </a:p>
        </p:txBody>
      </p:sp>
      <p:sp>
        <p:nvSpPr>
          <p:cNvPr id="15" name="QuadreDeText 14"/>
          <p:cNvSpPr txBox="1"/>
          <p:nvPr/>
        </p:nvSpPr>
        <p:spPr>
          <a:xfrm>
            <a:off x="1403648" y="364502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back</a:t>
            </a:r>
            <a:endParaRPr lang="es-ES" dirty="0"/>
          </a:p>
        </p:txBody>
      </p:sp>
      <p:sp>
        <p:nvSpPr>
          <p:cNvPr id="16" name="Oval 15"/>
          <p:cNvSpPr/>
          <p:nvPr/>
        </p:nvSpPr>
        <p:spPr>
          <a:xfrm>
            <a:off x="6588224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QuadreDeText 16"/>
          <p:cNvSpPr txBox="1"/>
          <p:nvPr/>
        </p:nvSpPr>
        <p:spPr>
          <a:xfrm>
            <a:off x="6948264" y="2492896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Carta  (Carta)</a:t>
            </a:r>
            <a:endParaRPr lang="es-ES" dirty="0"/>
          </a:p>
        </p:txBody>
      </p:sp>
      <p:cxnSp>
        <p:nvCxnSpPr>
          <p:cNvPr id="19" name="Connector recte 18"/>
          <p:cNvCxnSpPr>
            <a:stCxn id="16" idx="2"/>
          </p:cNvCxnSpPr>
          <p:nvPr/>
        </p:nvCxnSpPr>
        <p:spPr>
          <a:xfrm flipH="1">
            <a:off x="6156176" y="2708920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32240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nector recte 25"/>
          <p:cNvCxnSpPr>
            <a:stCxn id="25" idx="3"/>
            <a:endCxn id="4" idx="3"/>
          </p:cNvCxnSpPr>
          <p:nvPr/>
        </p:nvCxnSpPr>
        <p:spPr>
          <a:xfrm flipH="1" flipV="1">
            <a:off x="6156176" y="3248980"/>
            <a:ext cx="618245" cy="56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QuadreDeText 28"/>
          <p:cNvSpPr txBox="1"/>
          <p:nvPr/>
        </p:nvSpPr>
        <p:spPr>
          <a:xfrm>
            <a:off x="7020272" y="350100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BackFace</a:t>
            </a:r>
            <a:r>
              <a:rPr lang="ca-ES" dirty="0" smtClean="0"/>
              <a:t> (</a:t>
            </a:r>
            <a:r>
              <a:rPr lang="ca-ES" dirty="0" err="1" smtClean="0"/>
              <a:t>boolean</a:t>
            </a:r>
            <a:r>
              <a:rPr lang="ca-ES" dirty="0" smtClean="0"/>
              <a:t>)</a:t>
            </a:r>
            <a:endParaRPr lang="es-ES" dirty="0"/>
          </a:p>
        </p:txBody>
      </p:sp>
      <p:sp>
        <p:nvSpPr>
          <p:cNvPr id="30" name="Rectangle 29"/>
          <p:cNvSpPr/>
          <p:nvPr/>
        </p:nvSpPr>
        <p:spPr>
          <a:xfrm>
            <a:off x="4572000" y="2132856"/>
            <a:ext cx="36004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♠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0800000">
            <a:off x="5652120" y="3861048"/>
            <a:ext cx="36004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♠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60032" y="2420888"/>
            <a:ext cx="1008112" cy="1800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Image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663248" y="836712"/>
            <a:ext cx="41634988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ula 12"/>
          <p:cNvGraphicFramePr>
            <a:graphicFrameLocks noGrp="1"/>
          </p:cNvGraphicFramePr>
          <p:nvPr/>
        </p:nvGraphicFramePr>
        <p:xfrm>
          <a:off x="5076057" y="1224140"/>
          <a:ext cx="2952327" cy="508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/>
                <a:gridCol w="984109"/>
                <a:gridCol w="984109"/>
              </a:tblGrid>
              <a:tr h="423765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2376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ula 13"/>
          <p:cNvGraphicFramePr>
            <a:graphicFrameLocks noGrp="1"/>
          </p:cNvGraphicFramePr>
          <p:nvPr/>
        </p:nvGraphicFramePr>
        <p:xfrm>
          <a:off x="-7381328" y="1340768"/>
          <a:ext cx="2736303" cy="48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01"/>
                <a:gridCol w="912101"/>
                <a:gridCol w="912101"/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arrodonit 11"/>
          <p:cNvSpPr/>
          <p:nvPr/>
        </p:nvSpPr>
        <p:spPr>
          <a:xfrm>
            <a:off x="827584" y="836712"/>
            <a:ext cx="3744416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UIMacv</a:t>
            </a:r>
            <a:endParaRPr lang="es-ES" dirty="0"/>
          </a:p>
        </p:txBody>
      </p:sp>
      <p:sp>
        <p:nvSpPr>
          <p:cNvPr id="11" name="Rectangle arrodonit 10"/>
          <p:cNvSpPr/>
          <p:nvPr/>
        </p:nvSpPr>
        <p:spPr>
          <a:xfrm>
            <a:off x="5148064" y="1484784"/>
            <a:ext cx="3744416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UIMacv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196720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204864"/>
            <a:ext cx="3564186" cy="26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196720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673" y="1484784"/>
            <a:ext cx="196720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72816"/>
            <a:ext cx="196720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769" y="2179712"/>
            <a:ext cx="196720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QuadreDeText 9"/>
          <p:cNvSpPr txBox="1"/>
          <p:nvPr/>
        </p:nvSpPr>
        <p:spPr>
          <a:xfrm>
            <a:off x="3131840" y="116632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Control </a:t>
            </a:r>
            <a:r>
              <a:rPr lang="ca-ES" dirty="0" err="1" smtClean="0"/>
              <a:t>UIMa</a:t>
            </a:r>
            <a:endParaRPr lang="es-ES" dirty="0"/>
          </a:p>
        </p:txBody>
      </p:sp>
      <p:sp>
        <p:nvSpPr>
          <p:cNvPr id="14" name="Oval 13"/>
          <p:cNvSpPr/>
          <p:nvPr/>
        </p:nvSpPr>
        <p:spPr>
          <a:xfrm>
            <a:off x="2123728" y="59492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QuadreDeText 14"/>
          <p:cNvSpPr txBox="1"/>
          <p:nvPr/>
        </p:nvSpPr>
        <p:spPr>
          <a:xfrm>
            <a:off x="899592" y="6488668"/>
            <a:ext cx="375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Cartes  (</a:t>
            </a:r>
            <a:r>
              <a:rPr lang="ca-ES" dirty="0" err="1" smtClean="0"/>
              <a:t>ObservableCollection</a:t>
            </a:r>
            <a:r>
              <a:rPr lang="ca-ES" dirty="0" smtClean="0"/>
              <a:t>&lt;Carta&gt;)</a:t>
            </a:r>
            <a:endParaRPr lang="es-ES" dirty="0"/>
          </a:p>
        </p:txBody>
      </p:sp>
      <p:cxnSp>
        <p:nvCxnSpPr>
          <p:cNvPr id="16" name="Connector recte 15"/>
          <p:cNvCxnSpPr>
            <a:stCxn id="14" idx="7"/>
            <a:endCxn id="12" idx="2"/>
          </p:cNvCxnSpPr>
          <p:nvPr/>
        </p:nvCxnSpPr>
        <p:spPr>
          <a:xfrm flipV="1">
            <a:off x="2369579" y="5013176"/>
            <a:ext cx="330213" cy="97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</Words>
  <Application>Microsoft Office PowerPoint</Application>
  <PresentationFormat>Presentació en pantalla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3</vt:i4>
      </vt:variant>
    </vt:vector>
  </HeadingPairs>
  <TitlesOfParts>
    <vt:vector size="4" baseType="lpstr">
      <vt:lpstr>Tema de l'Office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Alumne</dc:creator>
  <cp:lastModifiedBy>Alumne</cp:lastModifiedBy>
  <cp:revision>5</cp:revision>
  <dcterms:created xsi:type="dcterms:W3CDTF">2020-11-19T14:46:47Z</dcterms:created>
  <dcterms:modified xsi:type="dcterms:W3CDTF">2020-11-19T16:00:32Z</dcterms:modified>
</cp:coreProperties>
</file>