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096E-5076-4FF4-ADB1-98B5A6FE57BF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DEAB-7CA7-42F4-AC3F-502581552424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632"/>
            <a:ext cx="3779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b="1" dirty="0" err="1" smtClean="0"/>
              <a:t>Expenedora</a:t>
            </a:r>
            <a:r>
              <a:rPr lang="es-ES" b="1" dirty="0" smtClean="0"/>
              <a:t> { 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b="1" dirty="0" err="1" smtClean="0"/>
              <a:t>TipusCanvi</a:t>
            </a:r>
            <a:r>
              <a:rPr lang="es-ES" b="1" dirty="0" smtClean="0"/>
              <a:t> </a:t>
            </a:r>
            <a:r>
              <a:rPr lang="es-ES" b="1" dirty="0" err="1" smtClean="0"/>
              <a:t>pagarMetalic</a:t>
            </a:r>
            <a:r>
              <a:rPr lang="es-ES" b="1" dirty="0" smtClean="0"/>
              <a:t>( 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err="1" smtClean="0"/>
              <a:t>preuEnCentims</a:t>
            </a:r>
            <a:r>
              <a:rPr lang="es-ES" b="1" dirty="0" smtClean="0"/>
              <a:t>, </a:t>
            </a:r>
          </a:p>
          <a:p>
            <a:r>
              <a:rPr lang="es-ES" b="1" dirty="0" smtClean="0"/>
              <a:t>byte[] </a:t>
            </a:r>
            <a:r>
              <a:rPr lang="es-ES" b="1" dirty="0" err="1" smtClean="0"/>
              <a:t>monedesClient</a:t>
            </a:r>
            <a:r>
              <a:rPr lang="es-ES" b="1" dirty="0" smtClean="0"/>
              <a:t>, </a:t>
            </a:r>
          </a:p>
          <a:p>
            <a:r>
              <a:rPr lang="es-ES" b="1" dirty="0" smtClean="0"/>
              <a:t>byte[] </a:t>
            </a:r>
            <a:r>
              <a:rPr lang="es-ES" b="1" dirty="0" err="1" smtClean="0"/>
              <a:t>monedesCaixa</a:t>
            </a:r>
            <a:r>
              <a:rPr lang="es-ES" b="1" dirty="0" smtClean="0"/>
              <a:t>) </a:t>
            </a:r>
          </a:p>
          <a:p>
            <a:endParaRPr lang="es-ES" dirty="0"/>
          </a:p>
        </p:txBody>
      </p:sp>
      <p:grpSp>
        <p:nvGrpSpPr>
          <p:cNvPr id="14" name="Agrupa 13"/>
          <p:cNvGrpSpPr/>
          <p:nvPr/>
        </p:nvGrpSpPr>
        <p:grpSpPr>
          <a:xfrm>
            <a:off x="5148064" y="332656"/>
            <a:ext cx="3312368" cy="1043755"/>
            <a:chOff x="2339752" y="3645024"/>
            <a:chExt cx="5686425" cy="17918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3789040"/>
              <a:ext cx="5686425" cy="164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QuadreDeText 6"/>
            <p:cNvSpPr txBox="1"/>
            <p:nvPr/>
          </p:nvSpPr>
          <p:spPr>
            <a:xfrm>
              <a:off x="3275856" y="37170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dirty="0" smtClean="0"/>
                <a:t>50c</a:t>
              </a:r>
              <a:endParaRPr lang="es-ES" dirty="0"/>
            </a:p>
          </p:txBody>
        </p:sp>
        <p:sp>
          <p:nvSpPr>
            <p:cNvPr id="8" name="QuadreDeText 7"/>
            <p:cNvSpPr txBox="1"/>
            <p:nvPr/>
          </p:nvSpPr>
          <p:spPr>
            <a:xfrm>
              <a:off x="4829844" y="367222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dirty="0" smtClean="0"/>
                <a:t>5c</a:t>
              </a:r>
              <a:endParaRPr lang="es-ES" dirty="0"/>
            </a:p>
          </p:txBody>
        </p:sp>
        <p:sp>
          <p:nvSpPr>
            <p:cNvPr id="9" name="QuadreDeText 8"/>
            <p:cNvSpPr txBox="1"/>
            <p:nvPr/>
          </p:nvSpPr>
          <p:spPr>
            <a:xfrm>
              <a:off x="6764820" y="364502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dirty="0" smtClean="0"/>
                <a:t>1c</a:t>
              </a:r>
              <a:endParaRPr lang="es-ES" dirty="0"/>
            </a:p>
          </p:txBody>
        </p:sp>
      </p:grpSp>
      <p:graphicFrame>
        <p:nvGraphicFramePr>
          <p:cNvPr id="10" name="Taula 9"/>
          <p:cNvGraphicFramePr>
            <a:graphicFrameLocks noGrp="1"/>
          </p:cNvGraphicFramePr>
          <p:nvPr/>
        </p:nvGraphicFramePr>
        <p:xfrm>
          <a:off x="4355976" y="357301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QuadreDeText 11"/>
          <p:cNvSpPr txBox="1"/>
          <p:nvPr/>
        </p:nvSpPr>
        <p:spPr>
          <a:xfrm>
            <a:off x="2823632" y="3234462"/>
            <a:ext cx="14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monedesClient</a:t>
            </a:r>
            <a:endParaRPr lang="es-ES" sz="1600" dirty="0"/>
          </a:p>
        </p:txBody>
      </p:sp>
      <p:sp>
        <p:nvSpPr>
          <p:cNvPr id="13" name="Rectangle 12"/>
          <p:cNvSpPr/>
          <p:nvPr/>
        </p:nvSpPr>
        <p:spPr>
          <a:xfrm>
            <a:off x="4364854" y="3212976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/>
              <a:t>monedesCaixa</a:t>
            </a:r>
            <a:endParaRPr lang="es-ES" sz="1600" dirty="0"/>
          </a:p>
        </p:txBody>
      </p:sp>
      <p:sp>
        <p:nvSpPr>
          <p:cNvPr id="15" name="Rectangle 14"/>
          <p:cNvSpPr/>
          <p:nvPr/>
        </p:nvSpPr>
        <p:spPr>
          <a:xfrm>
            <a:off x="35496" y="2060848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VENDA_FAIL_ERROR_DADES</a:t>
            </a:r>
          </a:p>
          <a:p>
            <a:pPr lvl="1"/>
            <a:r>
              <a:rPr lang="ca-ES" sz="1600" dirty="0" err="1" smtClean="0"/>
              <a:t>preuEnCentims</a:t>
            </a:r>
            <a:r>
              <a:rPr lang="ca-ES" sz="1600" dirty="0" smtClean="0"/>
              <a:t> : -1, 0</a:t>
            </a:r>
          </a:p>
          <a:p>
            <a:pPr lvl="1"/>
            <a:r>
              <a:rPr lang="ca-ES" sz="1600" dirty="0" err="1" smtClean="0"/>
              <a:t>monedesClient</a:t>
            </a:r>
            <a:r>
              <a:rPr lang="ca-ES" sz="1600" dirty="0" smtClean="0"/>
              <a:t>: </a:t>
            </a:r>
            <a:r>
              <a:rPr lang="ca-ES" sz="1600" dirty="0" err="1" smtClean="0"/>
              <a:t>null</a:t>
            </a:r>
            <a:r>
              <a:rPr lang="ca-ES" sz="1600" dirty="0" smtClean="0"/>
              <a:t>, new byte[]{}, new byte[]{1,1}, new byte[]{1,1,1,1}, new byte[]{1,1,-1}</a:t>
            </a:r>
          </a:p>
          <a:p>
            <a:pPr lvl="1"/>
            <a:r>
              <a:rPr lang="ca-ES" sz="1600" dirty="0" err="1" smtClean="0"/>
              <a:t>monedesCaixa</a:t>
            </a:r>
            <a:r>
              <a:rPr lang="ca-ES" sz="1600" dirty="0" smtClean="0"/>
              <a:t>: </a:t>
            </a:r>
            <a:r>
              <a:rPr lang="ca-ES" sz="1600" dirty="0" err="1" smtClean="0"/>
              <a:t>null</a:t>
            </a:r>
            <a:r>
              <a:rPr lang="ca-ES" sz="1600" dirty="0" smtClean="0"/>
              <a:t>, new byte[]{}, new byte[]{1,1}, new byte[]{1,1,1,1} , new byte[]{1,1,-1}</a:t>
            </a:r>
          </a:p>
          <a:p>
            <a:r>
              <a:rPr lang="ca-ES" sz="1600" dirty="0" smtClean="0"/>
              <a:t> </a:t>
            </a:r>
          </a:p>
          <a:p>
            <a:endParaRPr lang="es-ES" sz="1600" dirty="0" smtClean="0"/>
          </a:p>
          <a:p>
            <a:endParaRPr lang="es-ES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-144016" y="32129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 VENDA_OK_CANVI_EXACTE</a:t>
            </a:r>
            <a:endParaRPr lang="es-ES" dirty="0"/>
          </a:p>
        </p:txBody>
      </p:sp>
      <p:graphicFrame>
        <p:nvGraphicFramePr>
          <p:cNvPr id="17" name="Taula 16"/>
          <p:cNvGraphicFramePr>
            <a:graphicFrameLocks noGrp="1"/>
          </p:cNvGraphicFramePr>
          <p:nvPr/>
        </p:nvGraphicFramePr>
        <p:xfrm>
          <a:off x="2771800" y="357301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ula 17"/>
          <p:cNvGraphicFramePr>
            <a:graphicFrameLocks noGrp="1"/>
          </p:cNvGraphicFramePr>
          <p:nvPr/>
        </p:nvGraphicFramePr>
        <p:xfrm>
          <a:off x="7596336" y="357301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ula 18"/>
          <p:cNvGraphicFramePr>
            <a:graphicFrameLocks noGrp="1"/>
          </p:cNvGraphicFramePr>
          <p:nvPr/>
        </p:nvGraphicFramePr>
        <p:xfrm>
          <a:off x="6012160" y="357301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QuadreDeText 19"/>
          <p:cNvSpPr txBox="1"/>
          <p:nvPr/>
        </p:nvSpPr>
        <p:spPr>
          <a:xfrm>
            <a:off x="6063992" y="3234462"/>
            <a:ext cx="14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monedesClient</a:t>
            </a:r>
            <a:endParaRPr lang="es-ES" sz="1600" dirty="0"/>
          </a:p>
        </p:txBody>
      </p:sp>
      <p:sp>
        <p:nvSpPr>
          <p:cNvPr id="21" name="Rectangle 20"/>
          <p:cNvSpPr/>
          <p:nvPr/>
        </p:nvSpPr>
        <p:spPr>
          <a:xfrm>
            <a:off x="7596336" y="3212976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/>
              <a:t>monedesCaixa</a:t>
            </a:r>
            <a:endParaRPr lang="es-ES" sz="1600" dirty="0"/>
          </a:p>
        </p:txBody>
      </p:sp>
      <p:graphicFrame>
        <p:nvGraphicFramePr>
          <p:cNvPr id="22" name="Taula 21"/>
          <p:cNvGraphicFramePr>
            <a:graphicFrameLocks noGrp="1"/>
          </p:cNvGraphicFramePr>
          <p:nvPr/>
        </p:nvGraphicFramePr>
        <p:xfrm>
          <a:off x="2097094" y="3573016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QuadreDeText 22"/>
          <p:cNvSpPr txBox="1"/>
          <p:nvPr/>
        </p:nvSpPr>
        <p:spPr>
          <a:xfrm>
            <a:off x="395536" y="3573016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Import exacte</a:t>
            </a:r>
            <a:endParaRPr lang="es-ES" dirty="0"/>
          </a:p>
        </p:txBody>
      </p:sp>
      <p:graphicFrame>
        <p:nvGraphicFramePr>
          <p:cNvPr id="24" name="Taula 23"/>
          <p:cNvGraphicFramePr>
            <a:graphicFrameLocks noGrp="1"/>
          </p:cNvGraphicFramePr>
          <p:nvPr/>
        </p:nvGraphicFramePr>
        <p:xfrm>
          <a:off x="4355976" y="39330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ula 24"/>
          <p:cNvGraphicFramePr>
            <a:graphicFrameLocks noGrp="1"/>
          </p:cNvGraphicFramePr>
          <p:nvPr/>
        </p:nvGraphicFramePr>
        <p:xfrm>
          <a:off x="2771800" y="39330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ula 25"/>
          <p:cNvGraphicFramePr>
            <a:graphicFrameLocks noGrp="1"/>
          </p:cNvGraphicFramePr>
          <p:nvPr/>
        </p:nvGraphicFramePr>
        <p:xfrm>
          <a:off x="7596336" y="39330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ula 26"/>
          <p:cNvGraphicFramePr>
            <a:graphicFrameLocks noGrp="1"/>
          </p:cNvGraphicFramePr>
          <p:nvPr/>
        </p:nvGraphicFramePr>
        <p:xfrm>
          <a:off x="6012160" y="39330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ula 27"/>
          <p:cNvGraphicFramePr>
            <a:graphicFrameLocks noGrp="1"/>
          </p:cNvGraphicFramePr>
          <p:nvPr/>
        </p:nvGraphicFramePr>
        <p:xfrm>
          <a:off x="2097094" y="3933056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QuadreDeText 28"/>
          <p:cNvSpPr txBox="1"/>
          <p:nvPr/>
        </p:nvSpPr>
        <p:spPr>
          <a:xfrm>
            <a:off x="421913" y="3923764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Import exacte</a:t>
            </a:r>
            <a:endParaRPr lang="es-ES" dirty="0"/>
          </a:p>
        </p:txBody>
      </p:sp>
      <p:graphicFrame>
        <p:nvGraphicFramePr>
          <p:cNvPr id="30" name="Taula 29"/>
          <p:cNvGraphicFramePr>
            <a:graphicFrameLocks noGrp="1"/>
          </p:cNvGraphicFramePr>
          <p:nvPr/>
        </p:nvGraphicFramePr>
        <p:xfrm>
          <a:off x="4329599" y="43651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ula 30"/>
          <p:cNvGraphicFramePr>
            <a:graphicFrameLocks noGrp="1"/>
          </p:cNvGraphicFramePr>
          <p:nvPr/>
        </p:nvGraphicFramePr>
        <p:xfrm>
          <a:off x="2745423" y="43651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ula 31"/>
          <p:cNvGraphicFramePr>
            <a:graphicFrameLocks noGrp="1"/>
          </p:cNvGraphicFramePr>
          <p:nvPr/>
        </p:nvGraphicFramePr>
        <p:xfrm>
          <a:off x="7569959" y="43651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ula 32"/>
          <p:cNvGraphicFramePr>
            <a:graphicFrameLocks noGrp="1"/>
          </p:cNvGraphicFramePr>
          <p:nvPr/>
        </p:nvGraphicFramePr>
        <p:xfrm>
          <a:off x="5985783" y="43651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ula 33"/>
          <p:cNvGraphicFramePr>
            <a:graphicFrameLocks noGrp="1"/>
          </p:cNvGraphicFramePr>
          <p:nvPr/>
        </p:nvGraphicFramePr>
        <p:xfrm>
          <a:off x="2070717" y="4365104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QuadreDeText 34"/>
          <p:cNvSpPr txBox="1"/>
          <p:nvPr/>
        </p:nvSpPr>
        <p:spPr>
          <a:xfrm>
            <a:off x="467544" y="4293096"/>
            <a:ext cx="153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Import en excés, canvi del propi client</a:t>
            </a:r>
            <a:endParaRPr lang="es-ES" sz="1200" dirty="0"/>
          </a:p>
        </p:txBody>
      </p:sp>
      <p:graphicFrame>
        <p:nvGraphicFramePr>
          <p:cNvPr id="36" name="Taula 35"/>
          <p:cNvGraphicFramePr>
            <a:graphicFrameLocks noGrp="1"/>
          </p:cNvGraphicFramePr>
          <p:nvPr/>
        </p:nvGraphicFramePr>
        <p:xfrm>
          <a:off x="4329599" y="4839543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ula 36"/>
          <p:cNvGraphicFramePr>
            <a:graphicFrameLocks noGrp="1"/>
          </p:cNvGraphicFramePr>
          <p:nvPr/>
        </p:nvGraphicFramePr>
        <p:xfrm>
          <a:off x="2745423" y="4839543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ula 37"/>
          <p:cNvGraphicFramePr>
            <a:graphicFrameLocks noGrp="1"/>
          </p:cNvGraphicFramePr>
          <p:nvPr/>
        </p:nvGraphicFramePr>
        <p:xfrm>
          <a:off x="7569959" y="4839543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ula 38"/>
          <p:cNvGraphicFramePr>
            <a:graphicFrameLocks noGrp="1"/>
          </p:cNvGraphicFramePr>
          <p:nvPr/>
        </p:nvGraphicFramePr>
        <p:xfrm>
          <a:off x="5985783" y="4839543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ula 39"/>
          <p:cNvGraphicFramePr>
            <a:graphicFrameLocks noGrp="1"/>
          </p:cNvGraphicFramePr>
          <p:nvPr/>
        </p:nvGraphicFramePr>
        <p:xfrm>
          <a:off x="2070717" y="4839543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QuadreDeText 40"/>
          <p:cNvSpPr txBox="1"/>
          <p:nvPr/>
        </p:nvSpPr>
        <p:spPr>
          <a:xfrm>
            <a:off x="467544" y="4767535"/>
            <a:ext cx="153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Import en excés, canvi de la caixa</a:t>
            </a:r>
            <a:endParaRPr lang="es-ES" sz="1200" dirty="0"/>
          </a:p>
        </p:txBody>
      </p:sp>
      <p:graphicFrame>
        <p:nvGraphicFramePr>
          <p:cNvPr id="42" name="Taula 41"/>
          <p:cNvGraphicFramePr>
            <a:graphicFrameLocks noGrp="1"/>
          </p:cNvGraphicFramePr>
          <p:nvPr/>
        </p:nvGraphicFramePr>
        <p:xfrm>
          <a:off x="4329599" y="527159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ula 42"/>
          <p:cNvGraphicFramePr>
            <a:graphicFrameLocks noGrp="1"/>
          </p:cNvGraphicFramePr>
          <p:nvPr/>
        </p:nvGraphicFramePr>
        <p:xfrm>
          <a:off x="2745423" y="527159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ula 43"/>
          <p:cNvGraphicFramePr>
            <a:graphicFrameLocks noGrp="1"/>
          </p:cNvGraphicFramePr>
          <p:nvPr/>
        </p:nvGraphicFramePr>
        <p:xfrm>
          <a:off x="7569959" y="527159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ula 44"/>
          <p:cNvGraphicFramePr>
            <a:graphicFrameLocks noGrp="1"/>
          </p:cNvGraphicFramePr>
          <p:nvPr/>
        </p:nvGraphicFramePr>
        <p:xfrm>
          <a:off x="5985783" y="527159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ula 45"/>
          <p:cNvGraphicFramePr>
            <a:graphicFrameLocks noGrp="1"/>
          </p:cNvGraphicFramePr>
          <p:nvPr/>
        </p:nvGraphicFramePr>
        <p:xfrm>
          <a:off x="2070717" y="5271591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QuadreDeText 46"/>
          <p:cNvSpPr txBox="1"/>
          <p:nvPr/>
        </p:nvSpPr>
        <p:spPr>
          <a:xfrm>
            <a:off x="467544" y="5199583"/>
            <a:ext cx="153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Import en excés, canvi de la caixa</a:t>
            </a:r>
            <a:endParaRPr lang="es-ES" sz="1200" dirty="0"/>
          </a:p>
        </p:txBody>
      </p:sp>
      <p:graphicFrame>
        <p:nvGraphicFramePr>
          <p:cNvPr id="48" name="Taula 47"/>
          <p:cNvGraphicFramePr>
            <a:graphicFrameLocks noGrp="1"/>
          </p:cNvGraphicFramePr>
          <p:nvPr/>
        </p:nvGraphicFramePr>
        <p:xfrm>
          <a:off x="4283968" y="57332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ula 48"/>
          <p:cNvGraphicFramePr>
            <a:graphicFrameLocks noGrp="1"/>
          </p:cNvGraphicFramePr>
          <p:nvPr/>
        </p:nvGraphicFramePr>
        <p:xfrm>
          <a:off x="2699792" y="57332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ula 49"/>
          <p:cNvGraphicFramePr>
            <a:graphicFrameLocks noGrp="1"/>
          </p:cNvGraphicFramePr>
          <p:nvPr/>
        </p:nvGraphicFramePr>
        <p:xfrm>
          <a:off x="7524328" y="57332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ula 50"/>
          <p:cNvGraphicFramePr>
            <a:graphicFrameLocks noGrp="1"/>
          </p:cNvGraphicFramePr>
          <p:nvPr/>
        </p:nvGraphicFramePr>
        <p:xfrm>
          <a:off x="5940152" y="5733256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ula 51"/>
          <p:cNvGraphicFramePr>
            <a:graphicFrameLocks noGrp="1"/>
          </p:cNvGraphicFramePr>
          <p:nvPr/>
        </p:nvGraphicFramePr>
        <p:xfrm>
          <a:off x="2025086" y="5733256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QuadreDeText 52"/>
          <p:cNvSpPr txBox="1"/>
          <p:nvPr/>
        </p:nvSpPr>
        <p:spPr>
          <a:xfrm>
            <a:off x="421913" y="5661248"/>
            <a:ext cx="153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Import en excés, canvi del propi client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ula 2"/>
          <p:cNvGraphicFramePr>
            <a:graphicFrameLocks noGrp="1"/>
          </p:cNvGraphicFramePr>
          <p:nvPr/>
        </p:nvGraphicFramePr>
        <p:xfrm>
          <a:off x="4355976" y="220486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QuadreDeText 3"/>
          <p:cNvSpPr txBox="1"/>
          <p:nvPr/>
        </p:nvSpPr>
        <p:spPr>
          <a:xfrm>
            <a:off x="2823632" y="1866310"/>
            <a:ext cx="14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monedesClient</a:t>
            </a:r>
            <a:endParaRPr lang="es-ES" sz="1600" dirty="0"/>
          </a:p>
        </p:txBody>
      </p:sp>
      <p:sp>
        <p:nvSpPr>
          <p:cNvPr id="5" name="Rectangle 4"/>
          <p:cNvSpPr/>
          <p:nvPr/>
        </p:nvSpPr>
        <p:spPr>
          <a:xfrm>
            <a:off x="4364854" y="1844824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/>
              <a:t>monedesCaixa</a:t>
            </a:r>
            <a:endParaRPr lang="es-E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VENDA_OK_NO_TE_CANVI</a:t>
            </a:r>
            <a:endParaRPr lang="es-ES" dirty="0"/>
          </a:p>
        </p:txBody>
      </p:sp>
      <p:graphicFrame>
        <p:nvGraphicFramePr>
          <p:cNvPr id="7" name="Taula 6"/>
          <p:cNvGraphicFramePr>
            <a:graphicFrameLocks noGrp="1"/>
          </p:cNvGraphicFramePr>
          <p:nvPr/>
        </p:nvGraphicFramePr>
        <p:xfrm>
          <a:off x="2771800" y="220486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ula 7"/>
          <p:cNvGraphicFramePr>
            <a:graphicFrameLocks noGrp="1"/>
          </p:cNvGraphicFramePr>
          <p:nvPr/>
        </p:nvGraphicFramePr>
        <p:xfrm>
          <a:off x="7596336" y="220486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ula 8"/>
          <p:cNvGraphicFramePr>
            <a:graphicFrameLocks noGrp="1"/>
          </p:cNvGraphicFramePr>
          <p:nvPr/>
        </p:nvGraphicFramePr>
        <p:xfrm>
          <a:off x="6012160" y="220486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QuadreDeText 9"/>
          <p:cNvSpPr txBox="1"/>
          <p:nvPr/>
        </p:nvSpPr>
        <p:spPr>
          <a:xfrm>
            <a:off x="6063992" y="1866310"/>
            <a:ext cx="14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monedesClient</a:t>
            </a:r>
            <a:endParaRPr lang="es-ES" sz="1600" dirty="0"/>
          </a:p>
        </p:txBody>
      </p:sp>
      <p:sp>
        <p:nvSpPr>
          <p:cNvPr id="11" name="Rectangle 10"/>
          <p:cNvSpPr/>
          <p:nvPr/>
        </p:nvSpPr>
        <p:spPr>
          <a:xfrm>
            <a:off x="7596336" y="1844824"/>
            <a:ext cx="142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/>
              <a:t>monedesCaixa</a:t>
            </a:r>
            <a:endParaRPr lang="es-ES" sz="1600" dirty="0"/>
          </a:p>
        </p:txBody>
      </p:sp>
      <p:graphicFrame>
        <p:nvGraphicFramePr>
          <p:cNvPr id="12" name="Taula 11"/>
          <p:cNvGraphicFramePr>
            <a:graphicFrameLocks noGrp="1"/>
          </p:cNvGraphicFramePr>
          <p:nvPr/>
        </p:nvGraphicFramePr>
        <p:xfrm>
          <a:off x="2097094" y="2204864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QuadreDeText 12"/>
          <p:cNvSpPr txBox="1"/>
          <p:nvPr/>
        </p:nvSpPr>
        <p:spPr>
          <a:xfrm>
            <a:off x="395536" y="2169352"/>
            <a:ext cx="160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 smtClean="0"/>
              <a:t>Devolució parcial</a:t>
            </a:r>
            <a:endParaRPr lang="es-ES" sz="1600" dirty="0"/>
          </a:p>
        </p:txBody>
      </p:sp>
      <p:graphicFrame>
        <p:nvGraphicFramePr>
          <p:cNvPr id="14" name="Taula 13"/>
          <p:cNvGraphicFramePr>
            <a:graphicFrameLocks noGrp="1"/>
          </p:cNvGraphicFramePr>
          <p:nvPr/>
        </p:nvGraphicFramePr>
        <p:xfrm>
          <a:off x="4355976" y="25649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ula 14"/>
          <p:cNvGraphicFramePr>
            <a:graphicFrameLocks noGrp="1"/>
          </p:cNvGraphicFramePr>
          <p:nvPr/>
        </p:nvGraphicFramePr>
        <p:xfrm>
          <a:off x="2771800" y="25649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ula 15"/>
          <p:cNvGraphicFramePr>
            <a:graphicFrameLocks noGrp="1"/>
          </p:cNvGraphicFramePr>
          <p:nvPr/>
        </p:nvGraphicFramePr>
        <p:xfrm>
          <a:off x="7596336" y="25649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ula 16"/>
          <p:cNvGraphicFramePr>
            <a:graphicFrameLocks noGrp="1"/>
          </p:cNvGraphicFramePr>
          <p:nvPr/>
        </p:nvGraphicFramePr>
        <p:xfrm>
          <a:off x="6012160" y="2564904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ula 17"/>
          <p:cNvGraphicFramePr>
            <a:graphicFrameLocks noGrp="1"/>
          </p:cNvGraphicFramePr>
          <p:nvPr/>
        </p:nvGraphicFramePr>
        <p:xfrm>
          <a:off x="2097094" y="2564904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QuadreDeText 18"/>
          <p:cNvSpPr txBox="1"/>
          <p:nvPr/>
        </p:nvSpPr>
        <p:spPr>
          <a:xfrm>
            <a:off x="421913" y="2492896"/>
            <a:ext cx="14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 smtClean="0"/>
              <a:t>Devolució zero</a:t>
            </a:r>
            <a:endParaRPr lang="es-ES" sz="1600" dirty="0"/>
          </a:p>
        </p:txBody>
      </p:sp>
      <p:graphicFrame>
        <p:nvGraphicFramePr>
          <p:cNvPr id="20" name="Taula 19"/>
          <p:cNvGraphicFramePr>
            <a:graphicFrameLocks noGrp="1"/>
          </p:cNvGraphicFramePr>
          <p:nvPr/>
        </p:nvGraphicFramePr>
        <p:xfrm>
          <a:off x="4329599" y="299695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ula 20"/>
          <p:cNvGraphicFramePr>
            <a:graphicFrameLocks noGrp="1"/>
          </p:cNvGraphicFramePr>
          <p:nvPr/>
        </p:nvGraphicFramePr>
        <p:xfrm>
          <a:off x="2745423" y="299695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ula 21"/>
          <p:cNvGraphicFramePr>
            <a:graphicFrameLocks noGrp="1"/>
          </p:cNvGraphicFramePr>
          <p:nvPr/>
        </p:nvGraphicFramePr>
        <p:xfrm>
          <a:off x="7569959" y="299695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ula 22"/>
          <p:cNvGraphicFramePr>
            <a:graphicFrameLocks noGrp="1"/>
          </p:cNvGraphicFramePr>
          <p:nvPr/>
        </p:nvGraphicFramePr>
        <p:xfrm>
          <a:off x="5985783" y="299695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ula 23"/>
          <p:cNvGraphicFramePr>
            <a:graphicFrameLocks noGrp="1"/>
          </p:cNvGraphicFramePr>
          <p:nvPr/>
        </p:nvGraphicFramePr>
        <p:xfrm>
          <a:off x="2070717" y="2996952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QuadreDeText 24"/>
          <p:cNvSpPr txBox="1"/>
          <p:nvPr/>
        </p:nvSpPr>
        <p:spPr>
          <a:xfrm>
            <a:off x="442640" y="2780928"/>
            <a:ext cx="15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Devolució parcial amb monedes del client</a:t>
            </a:r>
            <a:endParaRPr lang="es-ES" sz="1200" dirty="0"/>
          </a:p>
        </p:txBody>
      </p:sp>
      <p:graphicFrame>
        <p:nvGraphicFramePr>
          <p:cNvPr id="44" name="Taula 43"/>
          <p:cNvGraphicFramePr>
            <a:graphicFrameLocks noGrp="1"/>
          </p:cNvGraphicFramePr>
          <p:nvPr/>
        </p:nvGraphicFramePr>
        <p:xfrm>
          <a:off x="4318007" y="349387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ula 44"/>
          <p:cNvGraphicFramePr>
            <a:graphicFrameLocks noGrp="1"/>
          </p:cNvGraphicFramePr>
          <p:nvPr/>
        </p:nvGraphicFramePr>
        <p:xfrm>
          <a:off x="2733831" y="349387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ula 45"/>
          <p:cNvGraphicFramePr>
            <a:graphicFrameLocks noGrp="1"/>
          </p:cNvGraphicFramePr>
          <p:nvPr/>
        </p:nvGraphicFramePr>
        <p:xfrm>
          <a:off x="7558367" y="349387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ula 46"/>
          <p:cNvGraphicFramePr>
            <a:graphicFrameLocks noGrp="1"/>
          </p:cNvGraphicFramePr>
          <p:nvPr/>
        </p:nvGraphicFramePr>
        <p:xfrm>
          <a:off x="5974191" y="3493871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ula 47"/>
          <p:cNvGraphicFramePr>
            <a:graphicFrameLocks noGrp="1"/>
          </p:cNvGraphicFramePr>
          <p:nvPr/>
        </p:nvGraphicFramePr>
        <p:xfrm>
          <a:off x="2059125" y="3493871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QuadreDeText 48"/>
          <p:cNvSpPr txBox="1"/>
          <p:nvPr/>
        </p:nvSpPr>
        <p:spPr>
          <a:xfrm>
            <a:off x="431048" y="3277847"/>
            <a:ext cx="15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Devolució parcial amb monedes del client</a:t>
            </a:r>
            <a:endParaRPr lang="es-ES" sz="1200" dirty="0"/>
          </a:p>
        </p:txBody>
      </p:sp>
      <p:sp>
        <p:nvSpPr>
          <p:cNvPr id="50" name="Rectangle 49"/>
          <p:cNvSpPr/>
          <p:nvPr/>
        </p:nvSpPr>
        <p:spPr>
          <a:xfrm>
            <a:off x="-36512" y="40677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VENDA_FAIL_IMPORT_INSUFICIENT</a:t>
            </a:r>
            <a:endParaRPr lang="es-ES" dirty="0"/>
          </a:p>
        </p:txBody>
      </p:sp>
      <p:graphicFrame>
        <p:nvGraphicFramePr>
          <p:cNvPr id="51" name="Taula 50"/>
          <p:cNvGraphicFramePr>
            <a:graphicFrameLocks noGrp="1"/>
          </p:cNvGraphicFramePr>
          <p:nvPr/>
        </p:nvGraphicFramePr>
        <p:xfrm>
          <a:off x="4310602" y="450759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ula 51"/>
          <p:cNvGraphicFramePr>
            <a:graphicFrameLocks noGrp="1"/>
          </p:cNvGraphicFramePr>
          <p:nvPr/>
        </p:nvGraphicFramePr>
        <p:xfrm>
          <a:off x="2726426" y="450759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ula 52"/>
          <p:cNvGraphicFramePr>
            <a:graphicFrameLocks noGrp="1"/>
          </p:cNvGraphicFramePr>
          <p:nvPr/>
        </p:nvGraphicFramePr>
        <p:xfrm>
          <a:off x="7550962" y="450759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ula 53"/>
          <p:cNvGraphicFramePr>
            <a:graphicFrameLocks noGrp="1"/>
          </p:cNvGraphicFramePr>
          <p:nvPr/>
        </p:nvGraphicFramePr>
        <p:xfrm>
          <a:off x="5966786" y="4507592"/>
          <a:ext cx="1512168" cy="27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274904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784" marR="67784" marT="33892" marB="338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ula 54"/>
          <p:cNvGraphicFramePr>
            <a:graphicFrameLocks noGrp="1"/>
          </p:cNvGraphicFramePr>
          <p:nvPr/>
        </p:nvGraphicFramePr>
        <p:xfrm>
          <a:off x="2051720" y="4507592"/>
          <a:ext cx="57606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288032">
                <a:tc>
                  <a:txBody>
                    <a:bodyPr/>
                    <a:lstStyle/>
                    <a:p>
                      <a:r>
                        <a:rPr lang="ca-ES" sz="13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288</Words>
  <Application>Microsoft Office PowerPoint</Application>
  <PresentationFormat>Presentació en pantalla (4:3)</PresentationFormat>
  <Paragraphs>178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3" baseType="lpstr">
      <vt:lpstr>Tema de l'Office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9</cp:revision>
  <dcterms:created xsi:type="dcterms:W3CDTF">2019-12-18T15:05:56Z</dcterms:created>
  <dcterms:modified xsi:type="dcterms:W3CDTF">2019-12-18T16:03:12Z</dcterms:modified>
</cp:coreProperties>
</file>