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 smtClean="0"/>
              <a:t>Feu clic aquí per editar l'estil de subtítols del patró.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 smtClean="0"/>
              <a:t>Feu clic aquí per editar els estils de text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es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Feu clic aquí per editar els estils de text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es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E1D8-31D2-4D6D-92C4-40A370B1CB9D}" type="datetimeFigureOut">
              <a:rPr lang="es-ES" smtClean="0"/>
              <a:t>02/12/2019</a:t>
            </a:fld>
            <a:endParaRPr lang="es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5A4A-BD0E-4FA3-B34F-9D8090A29E6F}" type="slidenum">
              <a:rPr lang="es-ES" smtClean="0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reDeText 3"/>
          <p:cNvSpPr txBox="1"/>
          <p:nvPr/>
        </p:nvSpPr>
        <p:spPr>
          <a:xfrm>
            <a:off x="35496" y="2636912"/>
            <a:ext cx="332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 smtClean="0"/>
              <a:t>getTipusTriangle</a:t>
            </a:r>
            <a:r>
              <a:rPr lang="ca-ES" dirty="0" smtClean="0"/>
              <a:t>(</a:t>
            </a:r>
            <a:r>
              <a:rPr lang="ca-ES" dirty="0" err="1" smtClean="0"/>
              <a:t>int</a:t>
            </a:r>
            <a:r>
              <a:rPr lang="ca-ES" dirty="0"/>
              <a:t> </a:t>
            </a:r>
            <a:r>
              <a:rPr lang="ca-ES" dirty="0" smtClean="0"/>
              <a:t>a,</a:t>
            </a:r>
            <a:r>
              <a:rPr lang="ca-ES" dirty="0" smtClean="0"/>
              <a:t> </a:t>
            </a:r>
            <a:r>
              <a:rPr lang="ca-ES" dirty="0" err="1" smtClean="0"/>
              <a:t>int</a:t>
            </a:r>
            <a:r>
              <a:rPr lang="ca-ES" dirty="0" smtClean="0"/>
              <a:t> </a:t>
            </a:r>
            <a:r>
              <a:rPr lang="ca-ES" dirty="0" smtClean="0"/>
              <a:t>b,</a:t>
            </a:r>
            <a:r>
              <a:rPr lang="ca-ES" dirty="0" smtClean="0"/>
              <a:t> </a:t>
            </a:r>
            <a:r>
              <a:rPr lang="ca-ES" dirty="0" err="1" smtClean="0"/>
              <a:t>int</a:t>
            </a:r>
            <a:r>
              <a:rPr lang="ca-ES" dirty="0" smtClean="0"/>
              <a:t> </a:t>
            </a:r>
            <a:r>
              <a:rPr lang="ca-ES" dirty="0" smtClean="0"/>
              <a:t>c)</a:t>
            </a:r>
            <a:endParaRPr lang="es-ES" dirty="0"/>
          </a:p>
        </p:txBody>
      </p:sp>
      <p:sp>
        <p:nvSpPr>
          <p:cNvPr id="5" name="Clau d'obertura 4"/>
          <p:cNvSpPr/>
          <p:nvPr/>
        </p:nvSpPr>
        <p:spPr>
          <a:xfrm>
            <a:off x="3419872" y="1268760"/>
            <a:ext cx="360040" cy="3384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QuadreDeText 5"/>
          <p:cNvSpPr txBox="1"/>
          <p:nvPr/>
        </p:nvSpPr>
        <p:spPr>
          <a:xfrm>
            <a:off x="3716643" y="1295182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dirty="0" smtClean="0"/>
              <a:t>NO_ES_TRIANGLE</a:t>
            </a:r>
            <a:endParaRPr lang="es-ES" sz="1100" dirty="0"/>
          </a:p>
        </p:txBody>
      </p:sp>
      <p:sp>
        <p:nvSpPr>
          <p:cNvPr id="7" name="Clau d'obertura 6"/>
          <p:cNvSpPr/>
          <p:nvPr/>
        </p:nvSpPr>
        <p:spPr>
          <a:xfrm>
            <a:off x="5076056" y="1124744"/>
            <a:ext cx="144016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7"/>
          <p:cNvSpPr txBox="1"/>
          <p:nvPr/>
        </p:nvSpPr>
        <p:spPr>
          <a:xfrm>
            <a:off x="5217971" y="980728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dirty="0" smtClean="0"/>
              <a:t>Costat negatiu</a:t>
            </a:r>
            <a:endParaRPr lang="es-ES" sz="1100" dirty="0"/>
          </a:p>
        </p:txBody>
      </p:sp>
      <p:sp>
        <p:nvSpPr>
          <p:cNvPr id="9" name="QuadreDeText 8"/>
          <p:cNvSpPr txBox="1"/>
          <p:nvPr/>
        </p:nvSpPr>
        <p:spPr>
          <a:xfrm>
            <a:off x="5251390" y="1223174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dirty="0" smtClean="0"/>
              <a:t>Costat zero</a:t>
            </a:r>
            <a:endParaRPr lang="es-ES" sz="1100" dirty="0"/>
          </a:p>
        </p:txBody>
      </p:sp>
      <p:graphicFrame>
        <p:nvGraphicFramePr>
          <p:cNvPr id="10" name="Taula 9"/>
          <p:cNvGraphicFramePr>
            <a:graphicFrameLocks noGrp="1"/>
          </p:cNvGraphicFramePr>
          <p:nvPr/>
        </p:nvGraphicFramePr>
        <p:xfrm>
          <a:off x="6948264" y="188640"/>
          <a:ext cx="864096" cy="612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288032"/>
                <a:gridCol w="288032"/>
              </a:tblGrid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a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b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c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-1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-1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-1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-1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-1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-1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0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0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0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8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8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1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8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1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3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4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1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900" dirty="0" smtClean="0"/>
                        <a:t>1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900" dirty="0" smtClean="0"/>
                        <a:t>2</a:t>
                      </a:r>
                      <a:endParaRPr lang="es-ES" sz="9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onnector recte 11"/>
          <p:cNvCxnSpPr/>
          <p:nvPr/>
        </p:nvCxnSpPr>
        <p:spPr>
          <a:xfrm>
            <a:off x="1403648" y="1196752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recte 13"/>
          <p:cNvCxnSpPr/>
          <p:nvPr/>
        </p:nvCxnSpPr>
        <p:spPr>
          <a:xfrm flipV="1">
            <a:off x="1403648" y="1124744"/>
            <a:ext cx="43204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recte 15"/>
          <p:cNvCxnSpPr/>
          <p:nvPr/>
        </p:nvCxnSpPr>
        <p:spPr>
          <a:xfrm flipH="1" flipV="1">
            <a:off x="2339752" y="692696"/>
            <a:ext cx="28803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QuadreDeText 17"/>
          <p:cNvSpPr txBox="1"/>
          <p:nvPr/>
        </p:nvSpPr>
        <p:spPr>
          <a:xfrm>
            <a:off x="1403648" y="7647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a</a:t>
            </a:r>
            <a:endParaRPr lang="es-ES" dirty="0"/>
          </a:p>
        </p:txBody>
      </p:sp>
      <p:sp>
        <p:nvSpPr>
          <p:cNvPr id="19" name="QuadreDeText 18"/>
          <p:cNvSpPr txBox="1"/>
          <p:nvPr/>
        </p:nvSpPr>
        <p:spPr>
          <a:xfrm>
            <a:off x="1900462" y="11874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b</a:t>
            </a:r>
            <a:endParaRPr lang="es-ES" dirty="0"/>
          </a:p>
        </p:txBody>
      </p:sp>
      <p:sp>
        <p:nvSpPr>
          <p:cNvPr id="20" name="QuadreDeText 19"/>
          <p:cNvSpPr txBox="1"/>
          <p:nvPr/>
        </p:nvSpPr>
        <p:spPr>
          <a:xfrm>
            <a:off x="2249282" y="6926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c</a:t>
            </a:r>
            <a:endParaRPr lang="es-ES" dirty="0"/>
          </a:p>
        </p:txBody>
      </p:sp>
      <p:sp>
        <p:nvSpPr>
          <p:cNvPr id="21" name="QuadreDeText 20"/>
          <p:cNvSpPr txBox="1"/>
          <p:nvPr/>
        </p:nvSpPr>
        <p:spPr>
          <a:xfrm>
            <a:off x="5482467" y="170080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a+c&lt;b</a:t>
            </a:r>
            <a:endParaRPr lang="es-ES" dirty="0"/>
          </a:p>
        </p:txBody>
      </p:sp>
      <p:sp>
        <p:nvSpPr>
          <p:cNvPr id="22" name="QuadreDeText 21"/>
          <p:cNvSpPr txBox="1"/>
          <p:nvPr/>
        </p:nvSpPr>
        <p:spPr>
          <a:xfrm>
            <a:off x="5508104" y="197954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b+c&lt;a</a:t>
            </a:r>
            <a:endParaRPr lang="es-ES" dirty="0"/>
          </a:p>
        </p:txBody>
      </p:sp>
      <p:sp>
        <p:nvSpPr>
          <p:cNvPr id="23" name="QuadreDeText 22"/>
          <p:cNvSpPr txBox="1"/>
          <p:nvPr/>
        </p:nvSpPr>
        <p:spPr>
          <a:xfrm>
            <a:off x="5508104" y="226758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a+b&lt;c</a:t>
            </a:r>
            <a:endParaRPr lang="es-ES" dirty="0"/>
          </a:p>
        </p:txBody>
      </p:sp>
      <p:sp>
        <p:nvSpPr>
          <p:cNvPr id="24" name="Clau d'obertura 23"/>
          <p:cNvSpPr/>
          <p:nvPr/>
        </p:nvSpPr>
        <p:spPr>
          <a:xfrm>
            <a:off x="5364088" y="1628800"/>
            <a:ext cx="288032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QuadreDeText 24"/>
          <p:cNvSpPr txBox="1"/>
          <p:nvPr/>
        </p:nvSpPr>
        <p:spPr>
          <a:xfrm>
            <a:off x="3707904" y="2852936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dirty="0" smtClean="0"/>
              <a:t>EQUILATER</a:t>
            </a:r>
            <a:endParaRPr lang="es-ES" sz="1100" dirty="0"/>
          </a:p>
        </p:txBody>
      </p:sp>
      <p:sp>
        <p:nvSpPr>
          <p:cNvPr id="26" name="QuadreDeText 25"/>
          <p:cNvSpPr txBox="1"/>
          <p:nvPr/>
        </p:nvSpPr>
        <p:spPr>
          <a:xfrm>
            <a:off x="4932040" y="27809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a=c=b</a:t>
            </a:r>
            <a:endParaRPr lang="es-ES" dirty="0"/>
          </a:p>
        </p:txBody>
      </p:sp>
      <p:sp>
        <p:nvSpPr>
          <p:cNvPr id="27" name="QuadreDeText 26"/>
          <p:cNvSpPr txBox="1"/>
          <p:nvPr/>
        </p:nvSpPr>
        <p:spPr>
          <a:xfrm>
            <a:off x="3752926" y="3383414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dirty="0" smtClean="0"/>
              <a:t>ESCALÉ</a:t>
            </a:r>
            <a:endParaRPr lang="es-ES" sz="1100" dirty="0"/>
          </a:p>
        </p:txBody>
      </p:sp>
      <p:sp>
        <p:nvSpPr>
          <p:cNvPr id="28" name="QuadreDeText 27"/>
          <p:cNvSpPr txBox="1"/>
          <p:nvPr/>
        </p:nvSpPr>
        <p:spPr>
          <a:xfrm>
            <a:off x="4716016" y="328498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a!= c; b!= c ; a!=b</a:t>
            </a:r>
            <a:endParaRPr lang="es-ES" dirty="0"/>
          </a:p>
        </p:txBody>
      </p:sp>
      <p:sp>
        <p:nvSpPr>
          <p:cNvPr id="29" name="QuadreDeText 28"/>
          <p:cNvSpPr txBox="1"/>
          <p:nvPr/>
        </p:nvSpPr>
        <p:spPr>
          <a:xfrm>
            <a:off x="3851920" y="4454241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100" dirty="0" smtClean="0"/>
              <a:t>ISOSCELES</a:t>
            </a:r>
            <a:endParaRPr lang="es-ES" sz="1100" dirty="0"/>
          </a:p>
        </p:txBody>
      </p:sp>
      <p:sp>
        <p:nvSpPr>
          <p:cNvPr id="30" name="QuadreDeText 29"/>
          <p:cNvSpPr txBox="1"/>
          <p:nvPr/>
        </p:nvSpPr>
        <p:spPr>
          <a:xfrm>
            <a:off x="5050419" y="4293095"/>
            <a:ext cx="132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a=b, b!=c</a:t>
            </a:r>
            <a:endParaRPr lang="es-ES" dirty="0"/>
          </a:p>
        </p:txBody>
      </p:sp>
      <p:sp>
        <p:nvSpPr>
          <p:cNvPr id="31" name="QuadreDeText 30"/>
          <p:cNvSpPr txBox="1"/>
          <p:nvPr/>
        </p:nvSpPr>
        <p:spPr>
          <a:xfrm>
            <a:off x="5076056" y="457183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a=c, b!=c</a:t>
            </a:r>
            <a:endParaRPr lang="es-ES" dirty="0"/>
          </a:p>
        </p:txBody>
      </p:sp>
      <p:sp>
        <p:nvSpPr>
          <p:cNvPr id="32" name="QuadreDeText 31"/>
          <p:cNvSpPr txBox="1"/>
          <p:nvPr/>
        </p:nvSpPr>
        <p:spPr>
          <a:xfrm>
            <a:off x="5076056" y="485986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smtClean="0"/>
              <a:t>c=b, b!=a</a:t>
            </a:r>
            <a:endParaRPr lang="es-ES" dirty="0"/>
          </a:p>
        </p:txBody>
      </p:sp>
      <p:sp>
        <p:nvSpPr>
          <p:cNvPr id="33" name="Clau d'obertura 32"/>
          <p:cNvSpPr/>
          <p:nvPr/>
        </p:nvSpPr>
        <p:spPr>
          <a:xfrm>
            <a:off x="4932040" y="4221088"/>
            <a:ext cx="288032" cy="1071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lau d'obertura 33"/>
          <p:cNvSpPr/>
          <p:nvPr/>
        </p:nvSpPr>
        <p:spPr>
          <a:xfrm>
            <a:off x="6804248" y="548680"/>
            <a:ext cx="72008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lau d'obertura 34"/>
          <p:cNvSpPr/>
          <p:nvPr/>
        </p:nvSpPr>
        <p:spPr>
          <a:xfrm>
            <a:off x="6804248" y="2060848"/>
            <a:ext cx="72008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nector de fletxa recta 36"/>
          <p:cNvCxnSpPr>
            <a:stCxn id="8" idx="3"/>
          </p:cNvCxnSpPr>
          <p:nvPr/>
        </p:nvCxnSpPr>
        <p:spPr>
          <a:xfrm>
            <a:off x="6228184" y="1111533"/>
            <a:ext cx="504056" cy="852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de fletxa recta 38"/>
          <p:cNvCxnSpPr>
            <a:stCxn id="9" idx="3"/>
            <a:endCxn id="35" idx="1"/>
          </p:cNvCxnSpPr>
          <p:nvPr/>
        </p:nvCxnSpPr>
        <p:spPr>
          <a:xfrm>
            <a:off x="6082067" y="1353979"/>
            <a:ext cx="722181" cy="1390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lau d'obertura 40"/>
          <p:cNvSpPr/>
          <p:nvPr/>
        </p:nvSpPr>
        <p:spPr>
          <a:xfrm>
            <a:off x="6804248" y="3501008"/>
            <a:ext cx="72008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2" name="Connector de fletxa recta 41"/>
          <p:cNvCxnSpPr>
            <a:stCxn id="22" idx="3"/>
            <a:endCxn id="41" idx="1"/>
          </p:cNvCxnSpPr>
          <p:nvPr/>
        </p:nvCxnSpPr>
        <p:spPr>
          <a:xfrm>
            <a:off x="6253821" y="2164214"/>
            <a:ext cx="550427" cy="1840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de fletxa recta 44"/>
          <p:cNvCxnSpPr>
            <a:stCxn id="26" idx="3"/>
          </p:cNvCxnSpPr>
          <p:nvPr/>
        </p:nvCxnSpPr>
        <p:spPr>
          <a:xfrm>
            <a:off x="5700199" y="2965594"/>
            <a:ext cx="1248065" cy="1687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de fletxa recta 47"/>
          <p:cNvCxnSpPr>
            <a:stCxn id="28" idx="2"/>
          </p:cNvCxnSpPr>
          <p:nvPr/>
        </p:nvCxnSpPr>
        <p:spPr>
          <a:xfrm>
            <a:off x="5619469" y="3654316"/>
            <a:ext cx="1409187" cy="1223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au d'obertura 50"/>
          <p:cNvSpPr/>
          <p:nvPr/>
        </p:nvSpPr>
        <p:spPr>
          <a:xfrm>
            <a:off x="6804248" y="5229200"/>
            <a:ext cx="72008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107</Words>
  <Application>Microsoft Office PowerPoint</Application>
  <PresentationFormat>Presentació en pantalla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Títols de les diapositives</vt:lpstr>
      </vt:variant>
      <vt:variant>
        <vt:i4>1</vt:i4>
      </vt:variant>
    </vt:vector>
  </HeadingPairs>
  <TitlesOfParts>
    <vt:vector size="2" baseType="lpstr">
      <vt:lpstr>Tema de l'Office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Alumne</dc:creator>
  <cp:lastModifiedBy>Alumne</cp:lastModifiedBy>
  <cp:revision>4</cp:revision>
  <dcterms:created xsi:type="dcterms:W3CDTF">2019-12-02T14:11:10Z</dcterms:created>
  <dcterms:modified xsi:type="dcterms:W3CDTF">2019-12-02T15:05:07Z</dcterms:modified>
</cp:coreProperties>
</file>