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09" autoAdjust="0"/>
    <p:restoredTop sz="94660"/>
  </p:normalViewPr>
  <p:slideViewPr>
    <p:cSldViewPr>
      <p:cViewPr varScale="1">
        <p:scale>
          <a:sx n="118" d="100"/>
          <a:sy n="118" d="100"/>
        </p:scale>
        <p:origin x="-230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57FF-4789-4B78-963C-45DE1F8A27FA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57A2-0649-48E9-9469-0B82554AD3C5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/>
          <p:cNvSpPr txBox="1"/>
          <p:nvPr/>
        </p:nvSpPr>
        <p:spPr>
          <a:xfrm>
            <a:off x="791072" y="314096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Sobrecost</a:t>
            </a:r>
            <a:r>
              <a:rPr lang="en-US" noProof="1" smtClean="0"/>
              <a:t> per </a:t>
            </a:r>
            <a:r>
              <a:rPr lang="en-US" noProof="1" smtClean="0"/>
              <a:t>maletes</a:t>
            </a:r>
            <a:endParaRPr lang="en-US" noProof="1"/>
          </a:p>
        </p:txBody>
      </p:sp>
      <p:sp>
        <p:nvSpPr>
          <p:cNvPr id="5" name="QuadreDeText 4"/>
          <p:cNvSpPr txBox="1"/>
          <p:nvPr/>
        </p:nvSpPr>
        <p:spPr>
          <a:xfrm>
            <a:off x="395536" y="4293096"/>
            <a:ext cx="310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Sobrecost</a:t>
            </a:r>
            <a:r>
              <a:rPr lang="en-US" noProof="1" smtClean="0"/>
              <a:t> per </a:t>
            </a:r>
            <a:r>
              <a:rPr lang="en-US" noProof="1" smtClean="0"/>
              <a:t>Equipatge de </a:t>
            </a:r>
            <a:r>
              <a:rPr lang="en-US" noProof="1" smtClean="0"/>
              <a:t>mà</a:t>
            </a:r>
            <a:endParaRPr lang="en-US" noProof="1"/>
          </a:p>
        </p:txBody>
      </p:sp>
      <p:sp>
        <p:nvSpPr>
          <p:cNvPr id="6" name="QuadreDeText 5"/>
          <p:cNvSpPr txBox="1"/>
          <p:nvPr/>
        </p:nvSpPr>
        <p:spPr>
          <a:xfrm>
            <a:off x="575048" y="-1251520"/>
            <a:ext cx="87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Targeta</a:t>
            </a:r>
            <a:endParaRPr lang="en-US" noProof="1"/>
          </a:p>
        </p:txBody>
      </p:sp>
      <p:sp>
        <p:nvSpPr>
          <p:cNvPr id="7" name="QuadreDeText 6"/>
          <p:cNvSpPr txBox="1"/>
          <p:nvPr/>
        </p:nvSpPr>
        <p:spPr>
          <a:xfrm>
            <a:off x="719064" y="1916832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Sense </a:t>
            </a:r>
            <a:r>
              <a:rPr lang="en-US" noProof="1" smtClean="0"/>
              <a:t>sobrecost</a:t>
            </a:r>
            <a:endParaRPr lang="en-US" noProof="1"/>
          </a:p>
        </p:txBody>
      </p:sp>
      <p:sp>
        <p:nvSpPr>
          <p:cNvPr id="8" name="QuadreDeText 7"/>
          <p:cNvSpPr txBox="1"/>
          <p:nvPr/>
        </p:nvSpPr>
        <p:spPr>
          <a:xfrm>
            <a:off x="863080" y="-171400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Fores </a:t>
            </a:r>
            <a:r>
              <a:rPr lang="en-US" noProof="1" smtClean="0"/>
              <a:t>de </a:t>
            </a:r>
            <a:r>
              <a:rPr lang="en-US" noProof="1" smtClean="0"/>
              <a:t>rang</a:t>
            </a:r>
            <a:endParaRPr lang="en-US" noProof="1"/>
          </a:p>
        </p:txBody>
      </p:sp>
      <p:sp>
        <p:nvSpPr>
          <p:cNvPr id="9" name="Clau d'obertura 8"/>
          <p:cNvSpPr/>
          <p:nvPr/>
        </p:nvSpPr>
        <p:spPr>
          <a:xfrm>
            <a:off x="2879304" y="-1395536"/>
            <a:ext cx="504056" cy="2880320"/>
          </a:xfrm>
          <a:prstGeom prst="leftBrace">
            <a:avLst>
              <a:gd name="adj1" fmla="val 8333"/>
              <a:gd name="adj2" fmla="val 48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0" name="QuadreDeText 9"/>
          <p:cNvSpPr txBox="1"/>
          <p:nvPr/>
        </p:nvSpPr>
        <p:spPr>
          <a:xfrm>
            <a:off x="3383360" y="-1467544"/>
            <a:ext cx="42366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midaEquipatge</a:t>
            </a:r>
            <a:r>
              <a:rPr lang="en-US" noProof="1" smtClean="0"/>
              <a:t> </a:t>
            </a:r>
            <a:r>
              <a:rPr lang="en-US" noProof="1" smtClean="0"/>
              <a:t>{1</a:t>
            </a:r>
            <a:r>
              <a:rPr lang="en-US" noProof="1" smtClean="0"/>
              <a:t>}, </a:t>
            </a:r>
            <a:r>
              <a:rPr lang="en-US" noProof="1" smtClean="0"/>
              <a:t>{1,2</a:t>
            </a:r>
            <a:r>
              <a:rPr lang="en-US" noProof="1" smtClean="0"/>
              <a:t>}, </a:t>
            </a:r>
            <a:r>
              <a:rPr lang="en-US" noProof="1" smtClean="0"/>
              <a:t>{1,2,3,4}</a:t>
            </a:r>
            <a:endParaRPr lang="en-US" noProof="1" smtClean="0"/>
          </a:p>
          <a:p>
            <a:r>
              <a:rPr lang="en-US" noProof="1" smtClean="0"/>
              <a:t>midaEquipatge </a:t>
            </a:r>
            <a:r>
              <a:rPr lang="en-US" noProof="1" smtClean="0"/>
              <a:t>{-1,1,1</a:t>
            </a:r>
            <a:r>
              <a:rPr lang="en-US" noProof="1" smtClean="0"/>
              <a:t>}, </a:t>
            </a:r>
            <a:r>
              <a:rPr lang="en-US" noProof="1" smtClean="0"/>
              <a:t>{1,-1,1</a:t>
            </a:r>
            <a:r>
              <a:rPr lang="en-US" noProof="1" smtClean="0"/>
              <a:t>}, </a:t>
            </a:r>
            <a:r>
              <a:rPr lang="en-US" noProof="1" smtClean="0"/>
              <a:t>{1,1,-1}</a:t>
            </a:r>
            <a:endParaRPr lang="en-US" noProof="1" smtClean="0"/>
          </a:p>
          <a:p>
            <a:r>
              <a:rPr lang="en-US" noProof="1" smtClean="0"/>
              <a:t>		</a:t>
            </a:r>
            <a:r>
              <a:rPr lang="en-US" noProof="1" smtClean="0"/>
              <a:t> </a:t>
            </a:r>
            <a:r>
              <a:rPr lang="en-US" noProof="1" smtClean="0"/>
              <a:t>{</a:t>
            </a:r>
            <a:r>
              <a:rPr lang="en-US" noProof="1" smtClean="0"/>
              <a:t>0,1,1 }, </a:t>
            </a:r>
            <a:r>
              <a:rPr lang="en-US" noProof="1" smtClean="0"/>
              <a:t>{1,0,1</a:t>
            </a:r>
            <a:r>
              <a:rPr lang="en-US" noProof="1" smtClean="0"/>
              <a:t>}, </a:t>
            </a:r>
            <a:r>
              <a:rPr lang="en-US" noProof="1" smtClean="0"/>
              <a:t>{1,1,0}</a:t>
            </a:r>
            <a:endParaRPr lang="en-US" noProof="1" smtClean="0"/>
          </a:p>
          <a:p>
            <a:r>
              <a:rPr lang="en-US" noProof="1" smtClean="0"/>
              <a:t>	</a:t>
            </a:r>
            <a:r>
              <a:rPr lang="en-US" noProof="1" smtClean="0"/>
              <a:t>	{-1,-1,-1}, {0,0,0}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midaEquipatge </a:t>
            </a:r>
            <a:r>
              <a:rPr lang="en-US" noProof="1" smtClean="0"/>
              <a:t>{1,1,1</a:t>
            </a:r>
            <a:r>
              <a:rPr lang="en-US" noProof="1" smtClean="0"/>
              <a:t>}, </a:t>
            </a:r>
            <a:r>
              <a:rPr lang="en-US" noProof="1" smtClean="0"/>
              <a:t>pesEquipatgeMa</a:t>
            </a:r>
            <a:r>
              <a:rPr lang="en-US" noProof="1" smtClean="0"/>
              <a:t>: </a:t>
            </a:r>
            <a:r>
              <a:rPr lang="en-US" noProof="1" smtClean="0"/>
              <a:t>0</a:t>
            </a:r>
            <a:endParaRPr lang="en-US" noProof="1" smtClean="0"/>
          </a:p>
          <a:p>
            <a:r>
              <a:rPr lang="en-US" noProof="1" smtClean="0"/>
              <a:t>midaEquipatge </a:t>
            </a:r>
            <a:r>
              <a:rPr lang="en-US" noProof="1" smtClean="0"/>
              <a:t>{1,1,1</a:t>
            </a:r>
            <a:r>
              <a:rPr lang="en-US" noProof="1" smtClean="0"/>
              <a:t>}, </a:t>
            </a:r>
            <a:r>
              <a:rPr lang="en-US" noProof="1" smtClean="0"/>
              <a:t>pesEquipatgeMa</a:t>
            </a:r>
            <a:r>
              <a:rPr lang="en-US" noProof="1" smtClean="0"/>
              <a:t>: </a:t>
            </a:r>
            <a:r>
              <a:rPr lang="en-US" noProof="1" smtClean="0"/>
              <a:t>-1</a:t>
            </a:r>
          </a:p>
          <a:p>
            <a:endParaRPr lang="en-US" noProof="1" smtClean="0"/>
          </a:p>
          <a:p>
            <a:r>
              <a:rPr lang="en-US" noProof="1" smtClean="0"/>
              <a:t>pesMaletes {-1}, {0}</a:t>
            </a:r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11" name="Rectangle 10"/>
          <p:cNvSpPr/>
          <p:nvPr/>
        </p:nvSpPr>
        <p:spPr>
          <a:xfrm>
            <a:off x="3527376" y="1844824"/>
            <a:ext cx="205165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pesMaletes=null</a:t>
            </a:r>
          </a:p>
          <a:p>
            <a:r>
              <a:rPr lang="en-US" noProof="1" smtClean="0"/>
              <a:t>pesMaletes={}</a:t>
            </a:r>
          </a:p>
          <a:p>
            <a:r>
              <a:rPr lang="en-US" noProof="1" smtClean="0"/>
              <a:t>pesMaletes={20}</a:t>
            </a:r>
          </a:p>
          <a:p>
            <a:r>
              <a:rPr lang="en-US" noProof="1" smtClean="0"/>
              <a:t>pesMaletes={20,20}</a:t>
            </a:r>
          </a:p>
          <a:p>
            <a:endParaRPr lang="en-US" noProof="1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13" name="Connector recte 12"/>
          <p:cNvCxnSpPr/>
          <p:nvPr/>
        </p:nvCxnSpPr>
        <p:spPr>
          <a:xfrm flipH="1">
            <a:off x="36512" y="170080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recte 14"/>
          <p:cNvCxnSpPr/>
          <p:nvPr/>
        </p:nvCxnSpPr>
        <p:spPr>
          <a:xfrm flipH="1">
            <a:off x="36512" y="30689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31632" y="1988840"/>
            <a:ext cx="26666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midaEquipatge=null</a:t>
            </a:r>
          </a:p>
          <a:p>
            <a:r>
              <a:rPr lang="en-US" noProof="1" smtClean="0"/>
              <a:t>midaEquipatge={30,30,30}</a:t>
            </a:r>
          </a:p>
          <a:p>
            <a:r>
              <a:rPr lang="en-US" noProof="1" smtClean="0"/>
              <a:t>pesEquipatgeMa=20</a:t>
            </a:r>
          </a:p>
          <a:p>
            <a:endParaRPr lang="en-US" noProof="1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18" name="Connector recte 17"/>
          <p:cNvCxnSpPr/>
          <p:nvPr/>
        </p:nvCxnSpPr>
        <p:spPr>
          <a:xfrm>
            <a:off x="5687616" y="191683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5896" y="3140968"/>
            <a:ext cx="2343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/>
              <a:t>pesMaletes={21}</a:t>
            </a:r>
          </a:p>
          <a:p>
            <a:r>
              <a:rPr lang="en-US" noProof="1" smtClean="0"/>
              <a:t>pesMaletes={21,21}</a:t>
            </a:r>
          </a:p>
          <a:p>
            <a:r>
              <a:rPr lang="en-US" noProof="1" smtClean="0"/>
              <a:t>pesMaletes={21,20,10}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0" name="Rectangle 19"/>
          <p:cNvSpPr/>
          <p:nvPr/>
        </p:nvSpPr>
        <p:spPr>
          <a:xfrm>
            <a:off x="3779912" y="4221088"/>
            <a:ext cx="266669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midaEquipatge={31,30,30}</a:t>
            </a:r>
          </a:p>
          <a:p>
            <a:r>
              <a:rPr lang="en-US" noProof="1" smtClean="0"/>
              <a:t>midaEquipatge={30,31,30}</a:t>
            </a:r>
          </a:p>
          <a:p>
            <a:r>
              <a:rPr lang="en-US" noProof="1" smtClean="0"/>
              <a:t>midaEquipatge={30,30,31}</a:t>
            </a:r>
          </a:p>
          <a:p>
            <a:r>
              <a:rPr lang="en-US" noProof="1" smtClean="0"/>
              <a:t>midaEquipatge={31,31,31}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</p:txBody>
      </p:sp>
      <p:cxnSp>
        <p:nvCxnSpPr>
          <p:cNvPr id="21" name="Connector recte 20"/>
          <p:cNvCxnSpPr/>
          <p:nvPr/>
        </p:nvCxnSpPr>
        <p:spPr>
          <a:xfrm flipH="1">
            <a:off x="36512" y="41490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04248" y="4365104"/>
            <a:ext cx="210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pesEquipatgeMa=20</a:t>
            </a:r>
            <a:endParaRPr lang="es-ES" dirty="0"/>
          </a:p>
        </p:txBody>
      </p:sp>
      <p:sp>
        <p:nvSpPr>
          <p:cNvPr id="23" name="Rectangle 22"/>
          <p:cNvSpPr/>
          <p:nvPr/>
        </p:nvSpPr>
        <p:spPr>
          <a:xfrm>
            <a:off x="6804248" y="4715852"/>
            <a:ext cx="210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pesEquipatgeMa=21</a:t>
            </a:r>
            <a:endParaRPr lang="es-ES" dirty="0"/>
          </a:p>
        </p:txBody>
      </p:sp>
      <p:sp>
        <p:nvSpPr>
          <p:cNvPr id="24" name="QuadreDeText 23"/>
          <p:cNvSpPr txBox="1"/>
          <p:nvPr/>
        </p:nvSpPr>
        <p:spPr>
          <a:xfrm>
            <a:off x="6499356" y="46438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X</a:t>
            </a:r>
            <a:endParaRPr lang="es-ES" dirty="0"/>
          </a:p>
        </p:txBody>
      </p:sp>
      <p:sp>
        <p:nvSpPr>
          <p:cNvPr id="25" name="Clau de tancament 24"/>
          <p:cNvSpPr/>
          <p:nvPr/>
        </p:nvSpPr>
        <p:spPr>
          <a:xfrm>
            <a:off x="6300192" y="4293096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nector recte 25"/>
          <p:cNvCxnSpPr/>
          <p:nvPr/>
        </p:nvCxnSpPr>
        <p:spPr>
          <a:xfrm flipH="1">
            <a:off x="0" y="54452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QuadreDeText 26"/>
          <p:cNvSpPr txBox="1"/>
          <p:nvPr/>
        </p:nvSpPr>
        <p:spPr>
          <a:xfrm>
            <a:off x="467544" y="580526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Tarja</a:t>
            </a:r>
            <a:endParaRPr lang="en-US" noProof="1"/>
          </a:p>
        </p:txBody>
      </p:sp>
      <p:sp>
        <p:nvSpPr>
          <p:cNvPr id="28" name="Rectangle 27"/>
          <p:cNvSpPr/>
          <p:nvPr/>
        </p:nvSpPr>
        <p:spPr>
          <a:xfrm>
            <a:off x="2411760" y="5661248"/>
            <a:ext cx="2054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pesMaletes={20}</a:t>
            </a:r>
          </a:p>
          <a:p>
            <a:r>
              <a:rPr lang="en-US" noProof="1" smtClean="0"/>
              <a:t>midaEquipatge=null</a:t>
            </a:r>
          </a:p>
          <a:p>
            <a:r>
              <a:rPr lang="en-US" noProof="1" smtClean="0"/>
              <a:t>Tarja = si</a:t>
            </a:r>
            <a:endParaRPr lang="en-US" noProof="1" smtClean="0"/>
          </a:p>
        </p:txBody>
      </p:sp>
      <p:cxnSp>
        <p:nvCxnSpPr>
          <p:cNvPr id="30" name="Connector de fletxa recta 29"/>
          <p:cNvCxnSpPr/>
          <p:nvPr/>
        </p:nvCxnSpPr>
        <p:spPr>
          <a:xfrm flipV="1">
            <a:off x="8964488" y="476672"/>
            <a:ext cx="0" cy="489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QuadreDeText 31"/>
          <p:cNvSpPr txBox="1"/>
          <p:nvPr/>
        </p:nvSpPr>
        <p:spPr>
          <a:xfrm>
            <a:off x="9468544" y="2132856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Tarja NO</a:t>
            </a:r>
            <a:endParaRPr lang="es-ES" dirty="0"/>
          </a:p>
        </p:txBody>
      </p:sp>
      <p:sp>
        <p:nvSpPr>
          <p:cNvPr id="33" name="Rectangle 32"/>
          <p:cNvSpPr/>
          <p:nvPr/>
        </p:nvSpPr>
        <p:spPr>
          <a:xfrm>
            <a:off x="5613999" y="5661248"/>
            <a:ext cx="2054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 smtClean="0"/>
              <a:t>pesMaletes={21}</a:t>
            </a:r>
          </a:p>
          <a:p>
            <a:r>
              <a:rPr lang="en-US" noProof="1" smtClean="0"/>
              <a:t>midaEquipatge=null</a:t>
            </a:r>
          </a:p>
          <a:p>
            <a:r>
              <a:rPr lang="en-US" noProof="1" smtClean="0"/>
              <a:t>Tarja = si</a:t>
            </a:r>
            <a:endParaRPr lang="en-US" noProof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Office PowerPoint</Application>
  <PresentationFormat>Presentació en pantalla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Tema de l'Office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7</cp:revision>
  <dcterms:created xsi:type="dcterms:W3CDTF">2019-12-04T15:22:40Z</dcterms:created>
  <dcterms:modified xsi:type="dcterms:W3CDTF">2019-12-04T16:02:25Z</dcterms:modified>
</cp:coreProperties>
</file>