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1706" r:id="rId2"/>
    <p:sldId id="1711" r:id="rId3"/>
    <p:sldId id="1708" r:id="rId4"/>
    <p:sldId id="1710" r:id="rId5"/>
    <p:sldId id="314" r:id="rId6"/>
    <p:sldId id="1653" r:id="rId7"/>
    <p:sldId id="1674" r:id="rId8"/>
    <p:sldId id="17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494B69"/>
    <a:srgbClr val="5C5C5C"/>
    <a:srgbClr val="695D7A"/>
    <a:srgbClr val="4B5903"/>
    <a:srgbClr val="306A42"/>
    <a:srgbClr val="7ED48E"/>
    <a:srgbClr val="CC99FF"/>
    <a:srgbClr val="CCCCF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9C06F-A9C5-F343-86C8-F2A1ACC4CC21}" v="39" dt="2023-09-20T17:32:2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3399" autoAdjust="0"/>
  </p:normalViewPr>
  <p:slideViewPr>
    <p:cSldViewPr snapToGrid="0">
      <p:cViewPr varScale="1">
        <p:scale>
          <a:sx n="147" d="100"/>
          <a:sy n="147" d="100"/>
        </p:scale>
        <p:origin x="22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t Sort Rufat" userId="1879af19-4a76-4529-89d7-c5bc8d59539b" providerId="ADAL" clId="{68F9C06F-A9C5-F343-86C8-F2A1ACC4CC21}"/>
    <pc:docChg chg="undo redo custSel addSld delSld modSld sldOrd">
      <pc:chgData name="Bernat Sort Rufat" userId="1879af19-4a76-4529-89d7-c5bc8d59539b" providerId="ADAL" clId="{68F9C06F-A9C5-F343-86C8-F2A1ACC4CC21}" dt="2023-09-20T17:39:30.546" v="811" actId="1076"/>
      <pc:docMkLst>
        <pc:docMk/>
      </pc:docMkLst>
      <pc:sldChg chg="addSp delSp modSp mod ord setBg">
        <pc:chgData name="Bernat Sort Rufat" userId="1879af19-4a76-4529-89d7-c5bc8d59539b" providerId="ADAL" clId="{68F9C06F-A9C5-F343-86C8-F2A1ACC4CC21}" dt="2023-09-20T16:37:04.738" v="483" actId="20578"/>
        <pc:sldMkLst>
          <pc:docMk/>
          <pc:sldMk cId="1803311633" sldId="314"/>
        </pc:sldMkLst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3" creationId="{F2467D5F-44FC-FDCD-2BED-A683C5F0337F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5" creationId="{63738AF3-0AB7-5568-59EE-A3DE635ED042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31" creationId="{2CC59F63-C022-C8A1-A246-EA252AD7CD94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78" creationId="{0DDF87FB-9A25-627B-6912-A41B7AF8E58E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82" creationId="{BF6DA65C-8475-8FED-F4A3-9D34E42A85DC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97" creationId="{45CF3E6E-8947-464F-08C7-6C0B91247DA2}"/>
          </ac:spMkLst>
        </pc:spChg>
        <pc:spChg chg="mod">
          <ac:chgData name="Bernat Sort Rufat" userId="1879af19-4a76-4529-89d7-c5bc8d59539b" providerId="ADAL" clId="{68F9C06F-A9C5-F343-86C8-F2A1ACC4CC21}" dt="2023-09-20T14:53:48.116" v="48" actId="26606"/>
          <ac:spMkLst>
            <pc:docMk/>
            <pc:sldMk cId="1803311633" sldId="314"/>
            <ac:spMk id="98" creationId="{CEBAB7DC-C84C-663E-BF80-F6D37A328426}"/>
          </ac:spMkLst>
        </pc:spChg>
        <pc:spChg chg="add del">
          <ac:chgData name="Bernat Sort Rufat" userId="1879af19-4a76-4529-89d7-c5bc8d59539b" providerId="ADAL" clId="{68F9C06F-A9C5-F343-86C8-F2A1ACC4CC21}" dt="2023-09-20T14:53:14.451" v="20" actId="26606"/>
          <ac:spMkLst>
            <pc:docMk/>
            <pc:sldMk cId="1803311633" sldId="314"/>
            <ac:spMk id="101" creationId="{86FF76B9-219D-4469-AF87-0236D29032F1}"/>
          </ac:spMkLst>
        </pc:spChg>
        <pc:spChg chg="add del">
          <ac:chgData name="Bernat Sort Rufat" userId="1879af19-4a76-4529-89d7-c5bc8d59539b" providerId="ADAL" clId="{68F9C06F-A9C5-F343-86C8-F2A1ACC4CC21}" dt="2023-09-20T14:53:10.026" v="12" actId="26606"/>
          <ac:spMkLst>
            <pc:docMk/>
            <pc:sldMk cId="1803311633" sldId="314"/>
            <ac:spMk id="103" creationId="{01D0AF59-99C3-4251-AB9A-C966C6AD4400}"/>
          </ac:spMkLst>
        </pc:spChg>
        <pc:spChg chg="add del">
          <ac:chgData name="Bernat Sort Rufat" userId="1879af19-4a76-4529-89d7-c5bc8d59539b" providerId="ADAL" clId="{68F9C06F-A9C5-F343-86C8-F2A1ACC4CC21}" dt="2023-09-20T14:53:10.026" v="12" actId="26606"/>
          <ac:spMkLst>
            <pc:docMk/>
            <pc:sldMk cId="1803311633" sldId="314"/>
            <ac:spMk id="105" creationId="{1855405F-37A2-4869-9154-F8BE3BECE6C3}"/>
          </ac:spMkLst>
        </pc:spChg>
        <pc:spChg chg="add del">
          <ac:chgData name="Bernat Sort Rufat" userId="1879af19-4a76-4529-89d7-c5bc8d59539b" providerId="ADAL" clId="{68F9C06F-A9C5-F343-86C8-F2A1ACC4CC21}" dt="2023-09-20T14:53:10.930" v="14" actId="26606"/>
          <ac:spMkLst>
            <pc:docMk/>
            <pc:sldMk cId="1803311633" sldId="314"/>
            <ac:spMk id="107" creationId="{C7F55EAC-550A-4BDD-9099-3F20B8FA0EBC}"/>
          </ac:spMkLst>
        </pc:spChg>
        <pc:spChg chg="add del">
          <ac:chgData name="Bernat Sort Rufat" userId="1879af19-4a76-4529-89d7-c5bc8d59539b" providerId="ADAL" clId="{68F9C06F-A9C5-F343-86C8-F2A1ACC4CC21}" dt="2023-09-20T14:53:10.930" v="14" actId="26606"/>
          <ac:spMkLst>
            <pc:docMk/>
            <pc:sldMk cId="1803311633" sldId="314"/>
            <ac:spMk id="108" creationId="{DC4F5A5F-493F-49AE-89B6-D5AF5EBC8B0E}"/>
          </ac:spMkLst>
        </pc:spChg>
        <pc:spChg chg="add del">
          <ac:chgData name="Bernat Sort Rufat" userId="1879af19-4a76-4529-89d7-c5bc8d59539b" providerId="ADAL" clId="{68F9C06F-A9C5-F343-86C8-F2A1ACC4CC21}" dt="2023-09-20T14:53:14.451" v="20" actId="26606"/>
          <ac:spMkLst>
            <pc:docMk/>
            <pc:sldMk cId="1803311633" sldId="314"/>
            <ac:spMk id="109" creationId="{2E80C965-DB6D-4F81-9E9E-B027384D0BD6}"/>
          </ac:spMkLst>
        </pc:spChg>
        <pc:spChg chg="add del">
          <ac:chgData name="Bernat Sort Rufat" userId="1879af19-4a76-4529-89d7-c5bc8d59539b" providerId="ADAL" clId="{68F9C06F-A9C5-F343-86C8-F2A1ACC4CC21}" dt="2023-09-20T14:53:12.807" v="16" actId="26606"/>
          <ac:spMkLst>
            <pc:docMk/>
            <pc:sldMk cId="1803311633" sldId="314"/>
            <ac:spMk id="110" creationId="{69D184B2-2226-4E31-BCCB-444330767440}"/>
          </ac:spMkLst>
        </pc:spChg>
        <pc:spChg chg="add del">
          <ac:chgData name="Bernat Sort Rufat" userId="1879af19-4a76-4529-89d7-c5bc8d59539b" providerId="ADAL" clId="{68F9C06F-A9C5-F343-86C8-F2A1ACC4CC21}" dt="2023-09-20T14:53:12.807" v="16" actId="26606"/>
          <ac:spMkLst>
            <pc:docMk/>
            <pc:sldMk cId="1803311633" sldId="314"/>
            <ac:spMk id="111" creationId="{1AC4D4E3-486A-464A-8EC8-D44881097267}"/>
          </ac:spMkLst>
        </pc:spChg>
        <pc:spChg chg="add del">
          <ac:chgData name="Bernat Sort Rufat" userId="1879af19-4a76-4529-89d7-c5bc8d59539b" providerId="ADAL" clId="{68F9C06F-A9C5-F343-86C8-F2A1ACC4CC21}" dt="2023-09-20T14:53:12.807" v="16" actId="26606"/>
          <ac:spMkLst>
            <pc:docMk/>
            <pc:sldMk cId="1803311633" sldId="314"/>
            <ac:spMk id="112" creationId="{864DE13E-58EB-4475-B79C-0D4FC651239B}"/>
          </ac:spMkLst>
        </pc:spChg>
        <pc:spChg chg="add del">
          <ac:chgData name="Bernat Sort Rufat" userId="1879af19-4a76-4529-89d7-c5bc8d59539b" providerId="ADAL" clId="{68F9C06F-A9C5-F343-86C8-F2A1ACC4CC21}" dt="2023-09-20T14:53:14.451" v="20" actId="26606"/>
          <ac:spMkLst>
            <pc:docMk/>
            <pc:sldMk cId="1803311633" sldId="314"/>
            <ac:spMk id="113" creationId="{633C5E46-DAC5-4661-9C87-22B08E2A512F}"/>
          </ac:spMkLst>
        </pc:spChg>
        <pc:spChg chg="add del">
          <ac:chgData name="Bernat Sort Rufat" userId="1879af19-4a76-4529-89d7-c5bc8d59539b" providerId="ADAL" clId="{68F9C06F-A9C5-F343-86C8-F2A1ACC4CC21}" dt="2023-09-20T14:53:17.037" v="22" actId="26606"/>
          <ac:spMkLst>
            <pc:docMk/>
            <pc:sldMk cId="1803311633" sldId="314"/>
            <ac:spMk id="115" creationId="{AB8C311F-7253-4AED-9701-7FC0708C41C7}"/>
          </ac:spMkLst>
        </pc:spChg>
        <pc:spChg chg="add del">
          <ac:chgData name="Bernat Sort Rufat" userId="1879af19-4a76-4529-89d7-c5bc8d59539b" providerId="ADAL" clId="{68F9C06F-A9C5-F343-86C8-F2A1ACC4CC21}" dt="2023-09-20T14:53:17.037" v="22" actId="26606"/>
          <ac:spMkLst>
            <pc:docMk/>
            <pc:sldMk cId="1803311633" sldId="314"/>
            <ac:spMk id="116" creationId="{E2384209-CB15-4CDF-9D31-C44FD9A3F20D}"/>
          </ac:spMkLst>
        </pc:spChg>
        <pc:spChg chg="add del">
          <ac:chgData name="Bernat Sort Rufat" userId="1879af19-4a76-4529-89d7-c5bc8d59539b" providerId="ADAL" clId="{68F9C06F-A9C5-F343-86C8-F2A1ACC4CC21}" dt="2023-09-20T14:53:17.037" v="22" actId="26606"/>
          <ac:spMkLst>
            <pc:docMk/>
            <pc:sldMk cId="1803311633" sldId="314"/>
            <ac:spMk id="117" creationId="{2633B3B5-CC90-43F0-8714-D31D1F3F0209}"/>
          </ac:spMkLst>
        </pc:spChg>
        <pc:spChg chg="add del">
          <ac:chgData name="Bernat Sort Rufat" userId="1879af19-4a76-4529-89d7-c5bc8d59539b" providerId="ADAL" clId="{68F9C06F-A9C5-F343-86C8-F2A1ACC4CC21}" dt="2023-09-20T14:53:17.037" v="22" actId="26606"/>
          <ac:spMkLst>
            <pc:docMk/>
            <pc:sldMk cId="1803311633" sldId="314"/>
            <ac:spMk id="118" creationId="{A8D57A06-A426-446D-B02C-A2DC6B62E45E}"/>
          </ac:spMkLst>
        </pc:spChg>
        <pc:spChg chg="add del">
          <ac:chgData name="Bernat Sort Rufat" userId="1879af19-4a76-4529-89d7-c5bc8d59539b" providerId="ADAL" clId="{68F9C06F-A9C5-F343-86C8-F2A1ACC4CC21}" dt="2023-09-20T14:53:19.143" v="24" actId="26606"/>
          <ac:spMkLst>
            <pc:docMk/>
            <pc:sldMk cId="1803311633" sldId="314"/>
            <ac:spMk id="120" creationId="{01D0AF59-99C3-4251-AB9A-C966C6AD4400}"/>
          </ac:spMkLst>
        </pc:spChg>
        <pc:spChg chg="add del">
          <ac:chgData name="Bernat Sort Rufat" userId="1879af19-4a76-4529-89d7-c5bc8d59539b" providerId="ADAL" clId="{68F9C06F-A9C5-F343-86C8-F2A1ACC4CC21}" dt="2023-09-20T14:53:19.143" v="24" actId="26606"/>
          <ac:spMkLst>
            <pc:docMk/>
            <pc:sldMk cId="1803311633" sldId="314"/>
            <ac:spMk id="121" creationId="{1855405F-37A2-4869-9154-F8BE3BECE6C3}"/>
          </ac:spMkLst>
        </pc:spChg>
        <pc:spChg chg="add del">
          <ac:chgData name="Bernat Sort Rufat" userId="1879af19-4a76-4529-89d7-c5bc8d59539b" providerId="ADAL" clId="{68F9C06F-A9C5-F343-86C8-F2A1ACC4CC21}" dt="2023-09-20T14:53:19.731" v="26" actId="26606"/>
          <ac:spMkLst>
            <pc:docMk/>
            <pc:sldMk cId="1803311633" sldId="314"/>
            <ac:spMk id="123" creationId="{2D2B266D-3625-4584-A5C3-7D3F672CFF30}"/>
          </ac:spMkLst>
        </pc:spChg>
        <pc:spChg chg="add del">
          <ac:chgData name="Bernat Sort Rufat" userId="1879af19-4a76-4529-89d7-c5bc8d59539b" providerId="ADAL" clId="{68F9C06F-A9C5-F343-86C8-F2A1ACC4CC21}" dt="2023-09-20T14:53:19.731" v="26" actId="26606"/>
          <ac:spMkLst>
            <pc:docMk/>
            <pc:sldMk cId="1803311633" sldId="314"/>
            <ac:spMk id="124" creationId="{A5D2A5D1-BA0D-47D3-B051-DA7743C46E28}"/>
          </ac:spMkLst>
        </pc:spChg>
        <pc:spChg chg="add del">
          <ac:chgData name="Bernat Sort Rufat" userId="1879af19-4a76-4529-89d7-c5bc8d59539b" providerId="ADAL" clId="{68F9C06F-A9C5-F343-86C8-F2A1ACC4CC21}" dt="2023-09-20T14:53:21.141" v="28" actId="26606"/>
          <ac:spMkLst>
            <pc:docMk/>
            <pc:sldMk cId="1803311633" sldId="314"/>
            <ac:spMk id="126" creationId="{B9FF99BD-075F-4761-A995-6FC574BD25EA}"/>
          </ac:spMkLst>
        </pc:spChg>
        <pc:spChg chg="add del">
          <ac:chgData name="Bernat Sort Rufat" userId="1879af19-4a76-4529-89d7-c5bc8d59539b" providerId="ADAL" clId="{68F9C06F-A9C5-F343-86C8-F2A1ACC4CC21}" dt="2023-09-20T14:53:21.141" v="28" actId="26606"/>
          <ac:spMkLst>
            <pc:docMk/>
            <pc:sldMk cId="1803311633" sldId="314"/>
            <ac:spMk id="127" creationId="{A7B21A54-9BA3-4EA9-B460-5A829ADD9051}"/>
          </ac:spMkLst>
        </pc:spChg>
        <pc:spChg chg="add del">
          <ac:chgData name="Bernat Sort Rufat" userId="1879af19-4a76-4529-89d7-c5bc8d59539b" providerId="ADAL" clId="{68F9C06F-A9C5-F343-86C8-F2A1ACC4CC21}" dt="2023-09-20T14:53:21.141" v="28" actId="26606"/>
          <ac:spMkLst>
            <pc:docMk/>
            <pc:sldMk cId="1803311633" sldId="314"/>
            <ac:spMk id="128" creationId="{6FA8F714-B9D8-488A-8CCA-E9948FF913A9}"/>
          </ac:spMkLst>
        </pc:spChg>
        <pc:spChg chg="add del">
          <ac:chgData name="Bernat Sort Rufat" userId="1879af19-4a76-4529-89d7-c5bc8d59539b" providerId="ADAL" clId="{68F9C06F-A9C5-F343-86C8-F2A1ACC4CC21}" dt="2023-09-20T14:53:24.669" v="30" actId="26606"/>
          <ac:spMkLst>
            <pc:docMk/>
            <pc:sldMk cId="1803311633" sldId="314"/>
            <ac:spMk id="130" creationId="{69D184B2-2226-4E31-BCCB-444330767440}"/>
          </ac:spMkLst>
        </pc:spChg>
        <pc:spChg chg="add del">
          <ac:chgData name="Bernat Sort Rufat" userId="1879af19-4a76-4529-89d7-c5bc8d59539b" providerId="ADAL" clId="{68F9C06F-A9C5-F343-86C8-F2A1ACC4CC21}" dt="2023-09-20T14:53:24.669" v="30" actId="26606"/>
          <ac:spMkLst>
            <pc:docMk/>
            <pc:sldMk cId="1803311633" sldId="314"/>
            <ac:spMk id="131" creationId="{1AC4D4E3-486A-464A-8EC8-D44881097267}"/>
          </ac:spMkLst>
        </pc:spChg>
        <pc:spChg chg="add del">
          <ac:chgData name="Bernat Sort Rufat" userId="1879af19-4a76-4529-89d7-c5bc8d59539b" providerId="ADAL" clId="{68F9C06F-A9C5-F343-86C8-F2A1ACC4CC21}" dt="2023-09-20T14:53:24.669" v="30" actId="26606"/>
          <ac:spMkLst>
            <pc:docMk/>
            <pc:sldMk cId="1803311633" sldId="314"/>
            <ac:spMk id="132" creationId="{864DE13E-58EB-4475-B79C-0D4FC651239B}"/>
          </ac:spMkLst>
        </pc:spChg>
        <pc:spChg chg="add del">
          <ac:chgData name="Bernat Sort Rufat" userId="1879af19-4a76-4529-89d7-c5bc8d59539b" providerId="ADAL" clId="{68F9C06F-A9C5-F343-86C8-F2A1ACC4CC21}" dt="2023-09-20T14:53:27.028" v="32" actId="26606"/>
          <ac:spMkLst>
            <pc:docMk/>
            <pc:sldMk cId="1803311633" sldId="314"/>
            <ac:spMk id="134" creationId="{C7F55EAC-550A-4BDD-9099-3F20B8FA0EBC}"/>
          </ac:spMkLst>
        </pc:spChg>
        <pc:spChg chg="add del">
          <ac:chgData name="Bernat Sort Rufat" userId="1879af19-4a76-4529-89d7-c5bc8d59539b" providerId="ADAL" clId="{68F9C06F-A9C5-F343-86C8-F2A1ACC4CC21}" dt="2023-09-20T14:53:27.028" v="32" actId="26606"/>
          <ac:spMkLst>
            <pc:docMk/>
            <pc:sldMk cId="1803311633" sldId="314"/>
            <ac:spMk id="135" creationId="{DC4F5A5F-493F-49AE-89B6-D5AF5EBC8B0E}"/>
          </ac:spMkLst>
        </pc:spChg>
        <pc:spChg chg="add del">
          <ac:chgData name="Bernat Sort Rufat" userId="1879af19-4a76-4529-89d7-c5bc8d59539b" providerId="ADAL" clId="{68F9C06F-A9C5-F343-86C8-F2A1ACC4CC21}" dt="2023-09-20T14:53:28.158" v="34" actId="26606"/>
          <ac:spMkLst>
            <pc:docMk/>
            <pc:sldMk cId="1803311633" sldId="314"/>
            <ac:spMk id="137" creationId="{01D0AF59-99C3-4251-AB9A-C966C6AD4400}"/>
          </ac:spMkLst>
        </pc:spChg>
        <pc:spChg chg="add del">
          <ac:chgData name="Bernat Sort Rufat" userId="1879af19-4a76-4529-89d7-c5bc8d59539b" providerId="ADAL" clId="{68F9C06F-A9C5-F343-86C8-F2A1ACC4CC21}" dt="2023-09-20T14:53:28.158" v="34" actId="26606"/>
          <ac:spMkLst>
            <pc:docMk/>
            <pc:sldMk cId="1803311633" sldId="314"/>
            <ac:spMk id="138" creationId="{1855405F-37A2-4869-9154-F8BE3BECE6C3}"/>
          </ac:spMkLst>
        </pc:spChg>
        <pc:spChg chg="add del">
          <ac:chgData name="Bernat Sort Rufat" userId="1879af19-4a76-4529-89d7-c5bc8d59539b" providerId="ADAL" clId="{68F9C06F-A9C5-F343-86C8-F2A1ACC4CC21}" dt="2023-09-20T14:53:28.915" v="36" actId="26606"/>
          <ac:spMkLst>
            <pc:docMk/>
            <pc:sldMk cId="1803311633" sldId="314"/>
            <ac:spMk id="140" creationId="{86FF76B9-219D-4469-AF87-0236D29032F1}"/>
          </ac:spMkLst>
        </pc:spChg>
        <pc:spChg chg="add del">
          <ac:chgData name="Bernat Sort Rufat" userId="1879af19-4a76-4529-89d7-c5bc8d59539b" providerId="ADAL" clId="{68F9C06F-A9C5-F343-86C8-F2A1ACC4CC21}" dt="2023-09-20T14:53:28.915" v="36" actId="26606"/>
          <ac:spMkLst>
            <pc:docMk/>
            <pc:sldMk cId="1803311633" sldId="314"/>
            <ac:spMk id="143" creationId="{2E80C965-DB6D-4F81-9E9E-B027384D0BD6}"/>
          </ac:spMkLst>
        </pc:spChg>
        <pc:spChg chg="add del">
          <ac:chgData name="Bernat Sort Rufat" userId="1879af19-4a76-4529-89d7-c5bc8d59539b" providerId="ADAL" clId="{68F9C06F-A9C5-F343-86C8-F2A1ACC4CC21}" dt="2023-09-20T14:53:28.915" v="36" actId="26606"/>
          <ac:spMkLst>
            <pc:docMk/>
            <pc:sldMk cId="1803311633" sldId="314"/>
            <ac:spMk id="144" creationId="{633C5E46-DAC5-4661-9C87-22B08E2A512F}"/>
          </ac:spMkLst>
        </pc:spChg>
        <pc:grpChg chg="add del">
          <ac:chgData name="Bernat Sort Rufat" userId="1879af19-4a76-4529-89d7-c5bc8d59539b" providerId="ADAL" clId="{68F9C06F-A9C5-F343-86C8-F2A1ACC4CC21}" dt="2023-09-20T14:53:14.451" v="20" actId="26606"/>
          <ac:grpSpMkLst>
            <pc:docMk/>
            <pc:sldMk cId="1803311633" sldId="314"/>
            <ac:grpSpMk id="102" creationId="{DB88BD78-87E1-424D-B479-C37D8E41B12E}"/>
          </ac:grpSpMkLst>
        </pc:grpChg>
        <pc:grpChg chg="add del">
          <ac:chgData name="Bernat Sort Rufat" userId="1879af19-4a76-4529-89d7-c5bc8d59539b" providerId="ADAL" clId="{68F9C06F-A9C5-F343-86C8-F2A1ACC4CC21}" dt="2023-09-20T14:53:28.915" v="36" actId="26606"/>
          <ac:grpSpMkLst>
            <pc:docMk/>
            <pc:sldMk cId="1803311633" sldId="314"/>
            <ac:grpSpMk id="141" creationId="{DB88BD78-87E1-424D-B479-C37D8E41B12E}"/>
          </ac:grpSpMkLst>
        </pc:grpChg>
        <pc:picChg chg="mod">
          <ac:chgData name="Bernat Sort Rufat" userId="1879af19-4a76-4529-89d7-c5bc8d59539b" providerId="ADAL" clId="{68F9C06F-A9C5-F343-86C8-F2A1ACC4CC21}" dt="2023-09-20T14:53:48.116" v="48" actId="26606"/>
          <ac:picMkLst>
            <pc:docMk/>
            <pc:sldMk cId="1803311633" sldId="314"/>
            <ac:picMk id="6" creationId="{D9FB1D6F-FB8E-9437-A592-EC6A0C8FFB62}"/>
          </ac:picMkLst>
        </pc:picChg>
        <pc:picChg chg="mod">
          <ac:chgData name="Bernat Sort Rufat" userId="1879af19-4a76-4529-89d7-c5bc8d59539b" providerId="ADAL" clId="{68F9C06F-A9C5-F343-86C8-F2A1ACC4CC21}" dt="2023-09-20T14:53:48.116" v="48" actId="26606"/>
          <ac:picMkLst>
            <pc:docMk/>
            <pc:sldMk cId="1803311633" sldId="314"/>
            <ac:picMk id="67" creationId="{A61B9CDC-E6C3-EA1B-9875-49168777945C}"/>
          </ac:picMkLst>
        </pc:picChg>
      </pc:sldChg>
      <pc:sldChg chg="addSp delSp modSp mod ord">
        <pc:chgData name="Bernat Sort Rufat" userId="1879af19-4a76-4529-89d7-c5bc8d59539b" providerId="ADAL" clId="{68F9C06F-A9C5-F343-86C8-F2A1ACC4CC21}" dt="2023-09-20T16:33:06.565" v="478" actId="20578"/>
        <pc:sldMkLst>
          <pc:docMk/>
          <pc:sldMk cId="282281826" sldId="1707"/>
        </pc:sldMkLst>
        <pc:spChg chg="add del mod">
          <ac:chgData name="Bernat Sort Rufat" userId="1879af19-4a76-4529-89d7-c5bc8d59539b" providerId="ADAL" clId="{68F9C06F-A9C5-F343-86C8-F2A1ACC4CC21}" dt="2023-09-20T15:05:02.067" v="50"/>
          <ac:spMkLst>
            <pc:docMk/>
            <pc:sldMk cId="282281826" sldId="1707"/>
            <ac:spMk id="12" creationId="{C100C88F-CC56-C29E-E412-D2721552B458}"/>
          </ac:spMkLst>
        </pc:spChg>
        <pc:graphicFrameChg chg="modGraphic">
          <ac:chgData name="Bernat Sort Rufat" userId="1879af19-4a76-4529-89d7-c5bc8d59539b" providerId="ADAL" clId="{68F9C06F-A9C5-F343-86C8-F2A1ACC4CC21}" dt="2023-09-20T16:28:53.500" v="415"/>
          <ac:graphicFrameMkLst>
            <pc:docMk/>
            <pc:sldMk cId="282281826" sldId="1707"/>
            <ac:graphicFrameMk id="2" creationId="{FF5B9EED-210C-455B-CF96-834179B22F6D}"/>
          </ac:graphicFrameMkLst>
        </pc:graphicFrameChg>
      </pc:sldChg>
      <pc:sldChg chg="addSp delSp modSp mod">
        <pc:chgData name="Bernat Sort Rufat" userId="1879af19-4a76-4529-89d7-c5bc8d59539b" providerId="ADAL" clId="{68F9C06F-A9C5-F343-86C8-F2A1ACC4CC21}" dt="2023-09-20T16:47:55.226" v="619" actId="790"/>
        <pc:sldMkLst>
          <pc:docMk/>
          <pc:sldMk cId="331963244" sldId="1708"/>
        </pc:sldMkLst>
        <pc:spChg chg="add del mod">
          <ac:chgData name="Bernat Sort Rufat" userId="1879af19-4a76-4529-89d7-c5bc8d59539b" providerId="ADAL" clId="{68F9C06F-A9C5-F343-86C8-F2A1ACC4CC21}" dt="2023-09-20T16:47:41.734" v="603" actId="478"/>
          <ac:spMkLst>
            <pc:docMk/>
            <pc:sldMk cId="331963244" sldId="1708"/>
            <ac:spMk id="3" creationId="{4202B9C4-7651-980C-C9E3-DACE497BB584}"/>
          </ac:spMkLst>
        </pc:spChg>
        <pc:spChg chg="add mod">
          <ac:chgData name="Bernat Sort Rufat" userId="1879af19-4a76-4529-89d7-c5bc8d59539b" providerId="ADAL" clId="{68F9C06F-A9C5-F343-86C8-F2A1ACC4CC21}" dt="2023-09-20T16:21:35.216" v="158" actId="207"/>
          <ac:spMkLst>
            <pc:docMk/>
            <pc:sldMk cId="331963244" sldId="1708"/>
            <ac:spMk id="4" creationId="{63068F64-602B-413D-2F7B-95FDD0DE6277}"/>
          </ac:spMkLst>
        </pc:spChg>
        <pc:spChg chg="add mod">
          <ac:chgData name="Bernat Sort Rufat" userId="1879af19-4a76-4529-89d7-c5bc8d59539b" providerId="ADAL" clId="{68F9C06F-A9C5-F343-86C8-F2A1ACC4CC21}" dt="2023-09-20T16:21:21.142" v="153" actId="1036"/>
          <ac:spMkLst>
            <pc:docMk/>
            <pc:sldMk cId="331963244" sldId="1708"/>
            <ac:spMk id="5" creationId="{C9093D99-2DED-98B6-4A0E-031153CC809C}"/>
          </ac:spMkLst>
        </pc:spChg>
        <pc:spChg chg="add mod">
          <ac:chgData name="Bernat Sort Rufat" userId="1879af19-4a76-4529-89d7-c5bc8d59539b" providerId="ADAL" clId="{68F9C06F-A9C5-F343-86C8-F2A1ACC4CC21}" dt="2023-09-20T16:47:55.226" v="619" actId="790"/>
          <ac:spMkLst>
            <pc:docMk/>
            <pc:sldMk cId="331963244" sldId="1708"/>
            <ac:spMk id="6" creationId="{39890710-BABF-8D8B-5CC4-AC256B98E930}"/>
          </ac:spMkLst>
        </pc:spChg>
        <pc:picChg chg="add mod">
          <ac:chgData name="Bernat Sort Rufat" userId="1879af19-4a76-4529-89d7-c5bc8d59539b" providerId="ADAL" clId="{68F9C06F-A9C5-F343-86C8-F2A1ACC4CC21}" dt="2023-09-20T14:53:45.327" v="46" actId="1038"/>
          <ac:picMkLst>
            <pc:docMk/>
            <pc:sldMk cId="331963244" sldId="1708"/>
            <ac:picMk id="2" creationId="{612FAB28-52AD-63F1-9391-50AAD855897C}"/>
          </ac:picMkLst>
        </pc:picChg>
      </pc:sldChg>
      <pc:sldChg chg="addSp delSp modSp add del mod ord setBg">
        <pc:chgData name="Bernat Sort Rufat" userId="1879af19-4a76-4529-89d7-c5bc8d59539b" providerId="ADAL" clId="{68F9C06F-A9C5-F343-86C8-F2A1ACC4CC21}" dt="2023-09-20T16:47:34.635" v="602" actId="2696"/>
        <pc:sldMkLst>
          <pc:docMk/>
          <pc:sldMk cId="12385323" sldId="1709"/>
        </pc:sldMkLst>
        <pc:spChg chg="del mod">
          <ac:chgData name="Bernat Sort Rufat" userId="1879af19-4a76-4529-89d7-c5bc8d59539b" providerId="ADAL" clId="{68F9C06F-A9C5-F343-86C8-F2A1ACC4CC21}" dt="2023-09-20T16:18:01.404" v="110" actId="478"/>
          <ac:spMkLst>
            <pc:docMk/>
            <pc:sldMk cId="12385323" sldId="1709"/>
            <ac:spMk id="11" creationId="{A48DF0A4-F192-1778-6025-8D10B306910C}"/>
          </ac:spMkLst>
        </pc:spChg>
        <pc:spChg chg="add del mod">
          <ac:chgData name="Bernat Sort Rufat" userId="1879af19-4a76-4529-89d7-c5bc8d59539b" providerId="ADAL" clId="{68F9C06F-A9C5-F343-86C8-F2A1ACC4CC21}" dt="2023-09-20T16:23:22.014" v="223" actId="478"/>
          <ac:spMkLst>
            <pc:docMk/>
            <pc:sldMk cId="12385323" sldId="1709"/>
            <ac:spMk id="12" creationId="{9023CDBF-5690-B8CB-71F9-45ADB3387E9E}"/>
          </ac:spMkLst>
        </pc:spChg>
        <pc:spChg chg="add del mod">
          <ac:chgData name="Bernat Sort Rufat" userId="1879af19-4a76-4529-89d7-c5bc8d59539b" providerId="ADAL" clId="{68F9C06F-A9C5-F343-86C8-F2A1ACC4CC21}" dt="2023-09-20T16:23:22.014" v="223" actId="478"/>
          <ac:spMkLst>
            <pc:docMk/>
            <pc:sldMk cId="12385323" sldId="1709"/>
            <ac:spMk id="13" creationId="{49F1EA98-A4A0-E1A9-6ADD-729C21789E4E}"/>
          </ac:spMkLst>
        </pc:spChg>
        <pc:spChg chg="add del mod">
          <ac:chgData name="Bernat Sort Rufat" userId="1879af19-4a76-4529-89d7-c5bc8d59539b" providerId="ADAL" clId="{68F9C06F-A9C5-F343-86C8-F2A1ACC4CC21}" dt="2023-09-20T16:23:22.014" v="223" actId="478"/>
          <ac:spMkLst>
            <pc:docMk/>
            <pc:sldMk cId="12385323" sldId="1709"/>
            <ac:spMk id="14" creationId="{9247EB22-65F2-56D9-757C-88CC48565354}"/>
          </ac:spMkLst>
        </pc:spChg>
        <pc:spChg chg="add del mod">
          <ac:chgData name="Bernat Sort Rufat" userId="1879af19-4a76-4529-89d7-c5bc8d59539b" providerId="ADAL" clId="{68F9C06F-A9C5-F343-86C8-F2A1ACC4CC21}" dt="2023-09-20T16:23:22.014" v="223" actId="478"/>
          <ac:spMkLst>
            <pc:docMk/>
            <pc:sldMk cId="12385323" sldId="1709"/>
            <ac:spMk id="15" creationId="{9FF66DE3-A59F-671D-9506-B59B21BDCC5A}"/>
          </ac:spMkLst>
        </pc:spChg>
        <pc:spChg chg="add del mod">
          <ac:chgData name="Bernat Sort Rufat" userId="1879af19-4a76-4529-89d7-c5bc8d59539b" providerId="ADAL" clId="{68F9C06F-A9C5-F343-86C8-F2A1ACC4CC21}" dt="2023-09-20T16:23:22.014" v="223" actId="478"/>
          <ac:spMkLst>
            <pc:docMk/>
            <pc:sldMk cId="12385323" sldId="1709"/>
            <ac:spMk id="16" creationId="{18769535-B663-C939-805B-E2ECDEF55EC4}"/>
          </ac:spMkLst>
        </pc:spChg>
        <pc:spChg chg="add del mod">
          <ac:chgData name="Bernat Sort Rufat" userId="1879af19-4a76-4529-89d7-c5bc8d59539b" providerId="ADAL" clId="{68F9C06F-A9C5-F343-86C8-F2A1ACC4CC21}" dt="2023-09-20T16:22:47.162" v="218"/>
          <ac:spMkLst>
            <pc:docMk/>
            <pc:sldMk cId="12385323" sldId="1709"/>
            <ac:spMk id="17" creationId="{1679B02B-A350-6383-858F-E4C30A3024F4}"/>
          </ac:spMkLst>
        </pc:spChg>
        <pc:spChg chg="add del mod">
          <ac:chgData name="Bernat Sort Rufat" userId="1879af19-4a76-4529-89d7-c5bc8d59539b" providerId="ADAL" clId="{68F9C06F-A9C5-F343-86C8-F2A1ACC4CC21}" dt="2023-09-20T16:22:14.834" v="171"/>
          <ac:spMkLst>
            <pc:docMk/>
            <pc:sldMk cId="12385323" sldId="1709"/>
            <ac:spMk id="18" creationId="{D194977B-1814-A772-A154-268D3DD4B21E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19" creationId="{FDF5F274-554F-5860-EFB8-EAABF8817FF9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20" creationId="{C8DD0425-4C19-D6C9-CC0C-0422A8678E62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21" creationId="{20675E5D-BBB9-987E-9438-B69992F849E1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22" creationId="{F18BD1D5-037C-9B40-35A5-CFBB145D3702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23" creationId="{C17CD21B-CA78-F5A0-2E76-11AB2F86239C}"/>
          </ac:spMkLst>
        </pc:spChg>
        <pc:spChg chg="add mod">
          <ac:chgData name="Bernat Sort Rufat" userId="1879af19-4a76-4529-89d7-c5bc8d59539b" providerId="ADAL" clId="{68F9C06F-A9C5-F343-86C8-F2A1ACC4CC21}" dt="2023-09-20T16:32:38.523" v="477" actId="207"/>
          <ac:spMkLst>
            <pc:docMk/>
            <pc:sldMk cId="12385323" sldId="1709"/>
            <ac:spMk id="24" creationId="{DAEA1AB6-6241-0ACE-D8E9-BA0B2B49C1C6}"/>
          </ac:spMkLst>
        </pc:spChg>
        <pc:spChg chg="add mod">
          <ac:chgData name="Bernat Sort Rufat" userId="1879af19-4a76-4529-89d7-c5bc8d59539b" providerId="ADAL" clId="{68F9C06F-A9C5-F343-86C8-F2A1ACC4CC21}" dt="2023-09-20T16:24:42.715" v="317"/>
          <ac:spMkLst>
            <pc:docMk/>
            <pc:sldMk cId="12385323" sldId="1709"/>
            <ac:spMk id="26" creationId="{36548F24-DD06-D98C-E307-A95C33A4D545}"/>
          </ac:spMkLst>
        </pc:spChg>
        <pc:spChg chg="add mod">
          <ac:chgData name="Bernat Sort Rufat" userId="1879af19-4a76-4529-89d7-c5bc8d59539b" providerId="ADAL" clId="{68F9C06F-A9C5-F343-86C8-F2A1ACC4CC21}" dt="2023-09-20T16:46:02.622" v="594" actId="14100"/>
          <ac:spMkLst>
            <pc:docMk/>
            <pc:sldMk cId="12385323" sldId="1709"/>
            <ac:spMk id="27" creationId="{75DCA010-0C3C-C622-182A-5334CE1BCF9E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29" creationId="{503B89BA-147B-4E2A-3110-960888C5AB12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0" creationId="{7300306A-2ADF-3547-C81C-095B430BEA85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1" creationId="{3F204970-EFB1-8A11-FAFD-FA159384DE4E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2" creationId="{70B57651-26D5-8137-211B-98DCF327322E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3" creationId="{F424A1A5-D34D-B9F5-C5B3-C2A5D4C04040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4" creationId="{1E44ED99-A7B7-94FA-DE57-D8EF967AED9A}"/>
          </ac:spMkLst>
        </pc:spChg>
        <pc:spChg chg="mod">
          <ac:chgData name="Bernat Sort Rufat" userId="1879af19-4a76-4529-89d7-c5bc8d59539b" providerId="ADAL" clId="{68F9C06F-A9C5-F343-86C8-F2A1ACC4CC21}" dt="2023-09-20T16:30:53.957" v="438"/>
          <ac:spMkLst>
            <pc:docMk/>
            <pc:sldMk cId="12385323" sldId="1709"/>
            <ac:spMk id="35" creationId="{05E28AD3-93E6-1BBF-80D0-CFED10EBDAD9}"/>
          </ac:spMkLst>
        </pc:spChg>
        <pc:spChg chg="add mod">
          <ac:chgData name="Bernat Sort Rufat" userId="1879af19-4a76-4529-89d7-c5bc8d59539b" providerId="ADAL" clId="{68F9C06F-A9C5-F343-86C8-F2A1ACC4CC21}" dt="2023-09-20T16:42:49.207" v="556" actId="12788"/>
          <ac:spMkLst>
            <pc:docMk/>
            <pc:sldMk cId="12385323" sldId="1709"/>
            <ac:spMk id="36" creationId="{E018E12B-2C57-9A1C-E5A0-C30FA5A39FA8}"/>
          </ac:spMkLst>
        </pc:spChg>
        <pc:grpChg chg="del">
          <ac:chgData name="Bernat Sort Rufat" userId="1879af19-4a76-4529-89d7-c5bc8d59539b" providerId="ADAL" clId="{68F9C06F-A9C5-F343-86C8-F2A1ACC4CC21}" dt="2023-09-20T16:10:05.274" v="52" actId="478"/>
          <ac:grpSpMkLst>
            <pc:docMk/>
            <pc:sldMk cId="12385323" sldId="1709"/>
            <ac:grpSpMk id="3" creationId="{BF4702D2-1B2E-1624-BD0B-E9185FE6A139}"/>
          </ac:grpSpMkLst>
        </pc:grpChg>
        <pc:grpChg chg="add del mod">
          <ac:chgData name="Bernat Sort Rufat" userId="1879af19-4a76-4529-89d7-c5bc8d59539b" providerId="ADAL" clId="{68F9C06F-A9C5-F343-86C8-F2A1ACC4CC21}" dt="2023-09-20T16:31:04.278" v="442" actId="478"/>
          <ac:grpSpMkLst>
            <pc:docMk/>
            <pc:sldMk cId="12385323" sldId="1709"/>
            <ac:grpSpMk id="28" creationId="{C54FAB16-CE5A-D766-84BE-919CFCBF0E1F}"/>
          </ac:grpSpMkLst>
        </pc:grpChg>
        <pc:graphicFrameChg chg="del mod modGraphic">
          <ac:chgData name="Bernat Sort Rufat" userId="1879af19-4a76-4529-89d7-c5bc8d59539b" providerId="ADAL" clId="{68F9C06F-A9C5-F343-86C8-F2A1ACC4CC21}" dt="2023-09-20T16:15:32.136" v="109" actId="478"/>
          <ac:graphicFrameMkLst>
            <pc:docMk/>
            <pc:sldMk cId="12385323" sldId="1709"/>
            <ac:graphicFrameMk id="2" creationId="{FF5B9EED-210C-455B-CF96-834179B22F6D}"/>
          </ac:graphicFrameMkLst>
        </pc:graphicFrameChg>
        <pc:picChg chg="add mod">
          <ac:chgData name="Bernat Sort Rufat" userId="1879af19-4a76-4529-89d7-c5bc8d59539b" providerId="ADAL" clId="{68F9C06F-A9C5-F343-86C8-F2A1ACC4CC21}" dt="2023-09-20T16:24:42.715" v="317"/>
          <ac:picMkLst>
            <pc:docMk/>
            <pc:sldMk cId="12385323" sldId="1709"/>
            <ac:picMk id="25" creationId="{93CFAA4A-3E59-A50C-80BD-0D08CA354C41}"/>
          </ac:picMkLst>
        </pc:picChg>
      </pc:sldChg>
      <pc:sldChg chg="addSp delSp modSp add mod">
        <pc:chgData name="Bernat Sort Rufat" userId="1879af19-4a76-4529-89d7-c5bc8d59539b" providerId="ADAL" clId="{68F9C06F-A9C5-F343-86C8-F2A1ACC4CC21}" dt="2023-09-20T17:39:30.546" v="811" actId="1076"/>
        <pc:sldMkLst>
          <pc:docMk/>
          <pc:sldMk cId="612213872" sldId="1710"/>
        </pc:sldMkLst>
        <pc:spChg chg="del">
          <ac:chgData name="Bernat Sort Rufat" userId="1879af19-4a76-4529-89d7-c5bc8d59539b" providerId="ADAL" clId="{68F9C06F-A9C5-F343-86C8-F2A1ACC4CC21}" dt="2023-09-20T16:48:02.343" v="620" actId="478"/>
          <ac:spMkLst>
            <pc:docMk/>
            <pc:sldMk cId="612213872" sldId="1710"/>
            <ac:spMk id="3" creationId="{4202B9C4-7651-980C-C9E3-DACE497BB584}"/>
          </ac:spMkLst>
        </pc:spChg>
        <pc:spChg chg="add del mod">
          <ac:chgData name="Bernat Sort Rufat" userId="1879af19-4a76-4529-89d7-c5bc8d59539b" providerId="ADAL" clId="{68F9C06F-A9C5-F343-86C8-F2A1ACC4CC21}" dt="2023-09-20T16:38:37.509" v="503" actId="478"/>
          <ac:spMkLst>
            <pc:docMk/>
            <pc:sldMk cId="612213872" sldId="1710"/>
            <ac:spMk id="6" creationId="{7DFE7E42-A9BA-7892-C1B4-B4909FB135EC}"/>
          </ac:spMkLst>
        </pc:spChg>
        <pc:spChg chg="add del mod">
          <ac:chgData name="Bernat Sort Rufat" userId="1879af19-4a76-4529-89d7-c5bc8d59539b" providerId="ADAL" clId="{68F9C06F-A9C5-F343-86C8-F2A1ACC4CC21}" dt="2023-09-20T16:54:01.169" v="663" actId="478"/>
          <ac:spMkLst>
            <pc:docMk/>
            <pc:sldMk cId="612213872" sldId="1710"/>
            <ac:spMk id="7" creationId="{4C4058C4-11CE-F62D-3606-56063960D31A}"/>
          </ac:spMkLst>
        </pc:spChg>
        <pc:spChg chg="add mod">
          <ac:chgData name="Bernat Sort Rufat" userId="1879af19-4a76-4529-89d7-c5bc8d59539b" providerId="ADAL" clId="{68F9C06F-A9C5-F343-86C8-F2A1ACC4CC21}" dt="2023-09-20T17:38:42.284" v="803" actId="255"/>
          <ac:spMkLst>
            <pc:docMk/>
            <pc:sldMk cId="612213872" sldId="1710"/>
            <ac:spMk id="9" creationId="{95C4C800-7608-F2E0-1046-6C49D9523AD0}"/>
          </ac:spMkLst>
        </pc:spChg>
        <pc:spChg chg="add del mod">
          <ac:chgData name="Bernat Sort Rufat" userId="1879af19-4a76-4529-89d7-c5bc8d59539b" providerId="ADAL" clId="{68F9C06F-A9C5-F343-86C8-F2A1ACC4CC21}" dt="2023-09-20T16:38:39.605" v="504" actId="478"/>
          <ac:spMkLst>
            <pc:docMk/>
            <pc:sldMk cId="612213872" sldId="1710"/>
            <ac:spMk id="10" creationId="{7FE435B0-7207-B216-CDD4-42FA684C54C4}"/>
          </ac:spMkLst>
        </pc:spChg>
        <pc:spChg chg="add mod">
          <ac:chgData name="Bernat Sort Rufat" userId="1879af19-4a76-4529-89d7-c5bc8d59539b" providerId="ADAL" clId="{68F9C06F-A9C5-F343-86C8-F2A1ACC4CC21}" dt="2023-09-20T17:38:12.891" v="795" actId="1076"/>
          <ac:spMkLst>
            <pc:docMk/>
            <pc:sldMk cId="612213872" sldId="1710"/>
            <ac:spMk id="11" creationId="{2298C48B-04F9-272A-4082-77303C250FEB}"/>
          </ac:spMkLst>
        </pc:spChg>
        <pc:spChg chg="add del mod">
          <ac:chgData name="Bernat Sort Rufat" userId="1879af19-4a76-4529-89d7-c5bc8d59539b" providerId="ADAL" clId="{68F9C06F-A9C5-F343-86C8-F2A1ACC4CC21}" dt="2023-09-20T16:59:42.492" v="725" actId="478"/>
          <ac:spMkLst>
            <pc:docMk/>
            <pc:sldMk cId="612213872" sldId="1710"/>
            <ac:spMk id="12" creationId="{295056AC-FE44-4A46-0F52-2F661574D675}"/>
          </ac:spMkLst>
        </pc:spChg>
        <pc:spChg chg="add mod">
          <ac:chgData name="Bernat Sort Rufat" userId="1879af19-4a76-4529-89d7-c5bc8d59539b" providerId="ADAL" clId="{68F9C06F-A9C5-F343-86C8-F2A1ACC4CC21}" dt="2023-09-20T16:41:28.737" v="525" actId="1076"/>
          <ac:spMkLst>
            <pc:docMk/>
            <pc:sldMk cId="612213872" sldId="1710"/>
            <ac:spMk id="13" creationId="{55B761B5-C259-5195-B1FA-0500D4B2E57A}"/>
          </ac:spMkLst>
        </pc:spChg>
        <pc:spChg chg="add mod">
          <ac:chgData name="Bernat Sort Rufat" userId="1879af19-4a76-4529-89d7-c5bc8d59539b" providerId="ADAL" clId="{68F9C06F-A9C5-F343-86C8-F2A1ACC4CC21}" dt="2023-09-20T16:48:02.560" v="621"/>
          <ac:spMkLst>
            <pc:docMk/>
            <pc:sldMk cId="612213872" sldId="1710"/>
            <ac:spMk id="15" creationId="{64FDB276-193F-B975-0285-F77C3DA93EFE}"/>
          </ac:spMkLst>
        </pc:spChg>
        <pc:spChg chg="add mod">
          <ac:chgData name="Bernat Sort Rufat" userId="1879af19-4a76-4529-89d7-c5bc8d59539b" providerId="ADAL" clId="{68F9C06F-A9C5-F343-86C8-F2A1ACC4CC21}" dt="2023-09-20T17:38:45.615" v="804" actId="255"/>
          <ac:spMkLst>
            <pc:docMk/>
            <pc:sldMk cId="612213872" sldId="1710"/>
            <ac:spMk id="16" creationId="{DB38484C-9B5E-0F6C-DFA2-75CA3A16C435}"/>
          </ac:spMkLst>
        </pc:spChg>
        <pc:spChg chg="add del mod">
          <ac:chgData name="Bernat Sort Rufat" userId="1879af19-4a76-4529-89d7-c5bc8d59539b" providerId="ADAL" clId="{68F9C06F-A9C5-F343-86C8-F2A1ACC4CC21}" dt="2023-09-20T16:59:49.750" v="728" actId="478"/>
          <ac:spMkLst>
            <pc:docMk/>
            <pc:sldMk cId="612213872" sldId="1710"/>
            <ac:spMk id="17" creationId="{AA1BFD43-93DD-D970-031D-9A09891AF69C}"/>
          </ac:spMkLst>
        </pc:spChg>
        <pc:spChg chg="add del mod">
          <ac:chgData name="Bernat Sort Rufat" userId="1879af19-4a76-4529-89d7-c5bc8d59539b" providerId="ADAL" clId="{68F9C06F-A9C5-F343-86C8-F2A1ACC4CC21}" dt="2023-09-20T17:00:04.086" v="738"/>
          <ac:spMkLst>
            <pc:docMk/>
            <pc:sldMk cId="612213872" sldId="1710"/>
            <ac:spMk id="18" creationId="{EB7547A3-DBB7-5F16-9AF6-0987D47C222A}"/>
          </ac:spMkLst>
        </pc:spChg>
        <pc:spChg chg="add del mod">
          <ac:chgData name="Bernat Sort Rufat" userId="1879af19-4a76-4529-89d7-c5bc8d59539b" providerId="ADAL" clId="{68F9C06F-A9C5-F343-86C8-F2A1ACC4CC21}" dt="2023-09-20T16:57:17.568" v="673"/>
          <ac:spMkLst>
            <pc:docMk/>
            <pc:sldMk cId="612213872" sldId="1710"/>
            <ac:spMk id="19" creationId="{945B2555-83F8-95E4-1B00-5C5276FF0D3C}"/>
          </ac:spMkLst>
        </pc:spChg>
        <pc:spChg chg="add mod">
          <ac:chgData name="Bernat Sort Rufat" userId="1879af19-4a76-4529-89d7-c5bc8d59539b" providerId="ADAL" clId="{68F9C06F-A9C5-F343-86C8-F2A1ACC4CC21}" dt="2023-09-20T17:38:12.891" v="795" actId="1076"/>
          <ac:spMkLst>
            <pc:docMk/>
            <pc:sldMk cId="612213872" sldId="1710"/>
            <ac:spMk id="20" creationId="{9FECF0EA-FD12-A090-C303-D02C7CEF62DA}"/>
          </ac:spMkLst>
        </pc:spChg>
        <pc:spChg chg="add mod">
          <ac:chgData name="Bernat Sort Rufat" userId="1879af19-4a76-4529-89d7-c5bc8d59539b" providerId="ADAL" clId="{68F9C06F-A9C5-F343-86C8-F2A1ACC4CC21}" dt="2023-09-20T17:38:29.869" v="800" actId="403"/>
          <ac:spMkLst>
            <pc:docMk/>
            <pc:sldMk cId="612213872" sldId="1710"/>
            <ac:spMk id="21" creationId="{25EFA9E7-BC1C-EFD4-C553-A5DDAFF0C644}"/>
          </ac:spMkLst>
        </pc:spChg>
        <pc:spChg chg="add del mod">
          <ac:chgData name="Bernat Sort Rufat" userId="1879af19-4a76-4529-89d7-c5bc8d59539b" providerId="ADAL" clId="{68F9C06F-A9C5-F343-86C8-F2A1ACC4CC21}" dt="2023-09-20T17:32:23.803" v="741" actId="478"/>
          <ac:spMkLst>
            <pc:docMk/>
            <pc:sldMk cId="612213872" sldId="1710"/>
            <ac:spMk id="23" creationId="{3DECA743-7480-76A8-EB4F-9283A90C4FBA}"/>
          </ac:spMkLst>
        </pc:spChg>
        <pc:spChg chg="add mod">
          <ac:chgData name="Bernat Sort Rufat" userId="1879af19-4a76-4529-89d7-c5bc8d59539b" providerId="ADAL" clId="{68F9C06F-A9C5-F343-86C8-F2A1ACC4CC21}" dt="2023-09-20T17:38:58.925" v="807" actId="12"/>
          <ac:spMkLst>
            <pc:docMk/>
            <pc:sldMk cId="612213872" sldId="1710"/>
            <ac:spMk id="24" creationId="{4E15194A-4A5D-7106-85DE-EEEAE08BDDD8}"/>
          </ac:spMkLst>
        </pc:spChg>
        <pc:picChg chg="add mod">
          <ac:chgData name="Bernat Sort Rufat" userId="1879af19-4a76-4529-89d7-c5bc8d59539b" providerId="ADAL" clId="{68F9C06F-A9C5-F343-86C8-F2A1ACC4CC21}" dt="2023-09-20T17:39:30.546" v="811" actId="1076"/>
          <ac:picMkLst>
            <pc:docMk/>
            <pc:sldMk cId="612213872" sldId="1710"/>
            <ac:picMk id="8" creationId="{36F50F73-B906-31D4-79AC-8A8C92D78D58}"/>
          </ac:picMkLst>
        </pc:picChg>
        <pc:picChg chg="add mod">
          <ac:chgData name="Bernat Sort Rufat" userId="1879af19-4a76-4529-89d7-c5bc8d59539b" providerId="ADAL" clId="{68F9C06F-A9C5-F343-86C8-F2A1ACC4CC21}" dt="2023-09-20T17:39:25.873" v="810" actId="1076"/>
          <ac:picMkLst>
            <pc:docMk/>
            <pc:sldMk cId="612213872" sldId="1710"/>
            <ac:picMk id="14" creationId="{A9D23549-C8D1-E02B-84A3-0A299FCF67FE}"/>
          </ac:picMkLst>
        </pc:picChg>
      </pc:sldChg>
      <pc:sldChg chg="addSp delSp modSp add mod">
        <pc:chgData name="Bernat Sort Rufat" userId="1879af19-4a76-4529-89d7-c5bc8d59539b" providerId="ADAL" clId="{68F9C06F-A9C5-F343-86C8-F2A1ACC4CC21}" dt="2023-09-20T16:47:17.093" v="601" actId="14100"/>
        <pc:sldMkLst>
          <pc:docMk/>
          <pc:sldMk cId="1232872943" sldId="1711"/>
        </pc:sldMkLst>
        <pc:spChg chg="add del mod">
          <ac:chgData name="Bernat Sort Rufat" userId="1879af19-4a76-4529-89d7-c5bc8d59539b" providerId="ADAL" clId="{68F9C06F-A9C5-F343-86C8-F2A1ACC4CC21}" dt="2023-09-20T16:45:23.113" v="587" actId="478"/>
          <ac:spMkLst>
            <pc:docMk/>
            <pc:sldMk cId="1232872943" sldId="1711"/>
            <ac:spMk id="2" creationId="{EA10D48F-AE74-2333-0B28-C52946A85AC7}"/>
          </ac:spMkLst>
        </pc:spChg>
        <pc:spChg chg="add del mod">
          <ac:chgData name="Bernat Sort Rufat" userId="1879af19-4a76-4529-89d7-c5bc8d59539b" providerId="ADAL" clId="{68F9C06F-A9C5-F343-86C8-F2A1ACC4CC21}" dt="2023-09-20T16:45:22.176" v="586"/>
          <ac:spMkLst>
            <pc:docMk/>
            <pc:sldMk cId="1232872943" sldId="1711"/>
            <ac:spMk id="3" creationId="{F0D68B1C-270C-B6EC-59B1-7D14AC773339}"/>
          </ac:spMkLst>
        </pc:spChg>
        <pc:spChg chg="add del mod">
          <ac:chgData name="Bernat Sort Rufat" userId="1879af19-4a76-4529-89d7-c5bc8d59539b" providerId="ADAL" clId="{68F9C06F-A9C5-F343-86C8-F2A1ACC4CC21}" dt="2023-09-20T16:45:26.892" v="589"/>
          <ac:spMkLst>
            <pc:docMk/>
            <pc:sldMk cId="1232872943" sldId="1711"/>
            <ac:spMk id="4" creationId="{50BD2E32-B941-5B3B-2AAD-013FCB385664}"/>
          </ac:spMkLst>
        </pc:spChg>
        <pc:spChg chg="add del mod">
          <ac:chgData name="Bernat Sort Rufat" userId="1879af19-4a76-4529-89d7-c5bc8d59539b" providerId="ADAL" clId="{68F9C06F-A9C5-F343-86C8-F2A1ACC4CC21}" dt="2023-09-20T16:46:10.738" v="595" actId="478"/>
          <ac:spMkLst>
            <pc:docMk/>
            <pc:sldMk cId="1232872943" sldId="1711"/>
            <ac:spMk id="5" creationId="{A21B0149-384C-34F6-DE44-B9045C8F968B}"/>
          </ac:spMkLst>
        </pc:spChg>
        <pc:spChg chg="add mod">
          <ac:chgData name="Bernat Sort Rufat" userId="1879af19-4a76-4529-89d7-c5bc8d59539b" providerId="ADAL" clId="{68F9C06F-A9C5-F343-86C8-F2A1ACC4CC21}" dt="2023-09-20T16:46:13.039" v="597" actId="20577"/>
          <ac:spMkLst>
            <pc:docMk/>
            <pc:sldMk cId="1232872943" sldId="1711"/>
            <ac:spMk id="6" creationId="{D7BD0F21-A244-69E2-183C-977220A1CFC1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19" creationId="{FDF5F274-554F-5860-EFB8-EAABF8817FF9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20" creationId="{C8DD0425-4C19-D6C9-CC0C-0422A8678E62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21" creationId="{20675E5D-BBB9-987E-9438-B69992F849E1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22" creationId="{F18BD1D5-037C-9B40-35A5-CFBB145D3702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23" creationId="{C17CD21B-CA78-F5A0-2E76-11AB2F86239C}"/>
          </ac:spMkLst>
        </pc:spChg>
        <pc:spChg chg="mod">
          <ac:chgData name="Bernat Sort Rufat" userId="1879af19-4a76-4529-89d7-c5bc8d59539b" providerId="ADAL" clId="{68F9C06F-A9C5-F343-86C8-F2A1ACC4CC21}" dt="2023-09-20T16:47:08.014" v="599" actId="1076"/>
          <ac:spMkLst>
            <pc:docMk/>
            <pc:sldMk cId="1232872943" sldId="1711"/>
            <ac:spMk id="24" creationId="{DAEA1AB6-6241-0ACE-D8E9-BA0B2B49C1C6}"/>
          </ac:spMkLst>
        </pc:spChg>
        <pc:spChg chg="del">
          <ac:chgData name="Bernat Sort Rufat" userId="1879af19-4a76-4529-89d7-c5bc8d59539b" providerId="ADAL" clId="{68F9C06F-A9C5-F343-86C8-F2A1ACC4CC21}" dt="2023-09-20T16:43:09.057" v="558" actId="478"/>
          <ac:spMkLst>
            <pc:docMk/>
            <pc:sldMk cId="1232872943" sldId="1711"/>
            <ac:spMk id="27" creationId="{75DCA010-0C3C-C622-182A-5334CE1BCF9E}"/>
          </ac:spMkLst>
        </pc:spChg>
        <pc:spChg chg="mod">
          <ac:chgData name="Bernat Sort Rufat" userId="1879af19-4a76-4529-89d7-c5bc8d59539b" providerId="ADAL" clId="{68F9C06F-A9C5-F343-86C8-F2A1ACC4CC21}" dt="2023-09-20T16:47:17.093" v="601" actId="14100"/>
          <ac:spMkLst>
            <pc:docMk/>
            <pc:sldMk cId="1232872943" sldId="1711"/>
            <ac:spMk id="36" creationId="{E018E12B-2C57-9A1C-E5A0-C30FA5A39FA8}"/>
          </ac:spMkLst>
        </pc:spChg>
      </pc:sldChg>
    </pc:docChg>
  </pc:docChgLst>
  <pc:docChgLst>
    <pc:chgData name="Bernat Sort Rufat" userId="1e5df0ea-a861-48a6-82a7-7328f5d65c37" providerId="ADAL" clId="{CCA64883-683B-47C5-847B-28AF095DAAA2}"/>
    <pc:docChg chg="undo redo custSel addSld delSld modSld sldOrd addMainMaster delMainMaster modMainMaster">
      <pc:chgData name="Bernat Sort Rufat" userId="1e5df0ea-a861-48a6-82a7-7328f5d65c37" providerId="ADAL" clId="{CCA64883-683B-47C5-847B-28AF095DAAA2}" dt="2022-09-12T19:20:55.218" v="19292" actId="2696"/>
      <pc:docMkLst>
        <pc:docMk/>
      </pc:docMkLst>
      <pc:sldChg chg="addSp delSp modSp add del mod setBg modClrScheme addAnim delAnim chgLayout">
        <pc:chgData name="Bernat Sort Rufat" userId="1e5df0ea-a861-48a6-82a7-7328f5d65c37" providerId="ADAL" clId="{CCA64883-683B-47C5-847B-28AF095DAAA2}" dt="2022-08-07T15:20:22.038" v="209" actId="47"/>
        <pc:sldMkLst>
          <pc:docMk/>
          <pc:sldMk cId="3380949621" sldId="256"/>
        </pc:sldMkLst>
        <pc:spChg chg="add del mod">
          <ac:chgData name="Bernat Sort Rufat" userId="1e5df0ea-a861-48a6-82a7-7328f5d65c37" providerId="ADAL" clId="{CCA64883-683B-47C5-847B-28AF095DAAA2}" dt="2022-08-07T15:20:05.868" v="196" actId="478"/>
          <ac:spMkLst>
            <pc:docMk/>
            <pc:sldMk cId="3380949621" sldId="256"/>
            <ac:spMk id="2" creationId="{E7583253-C055-D9BE-D7E7-8C4F88344772}"/>
          </ac:spMkLst>
        </pc:spChg>
        <pc:spChg chg="del">
          <ac:chgData name="Bernat Sort Rufat" userId="1e5df0ea-a861-48a6-82a7-7328f5d65c37" providerId="ADAL" clId="{CCA64883-683B-47C5-847B-28AF095DAAA2}" dt="2022-08-07T09:24:30.617" v="29" actId="478"/>
          <ac:spMkLst>
            <pc:docMk/>
            <pc:sldMk cId="3380949621" sldId="256"/>
            <ac:spMk id="3" creationId="{4630392C-B282-092A-0959-FCE42842F6D1}"/>
          </ac:spMkLst>
        </pc:spChg>
        <pc:spChg chg="add del mod">
          <ac:chgData name="Bernat Sort Rufat" userId="1e5df0ea-a861-48a6-82a7-7328f5d65c37" providerId="ADAL" clId="{CCA64883-683B-47C5-847B-28AF095DAAA2}" dt="2022-08-07T15:20:05.868" v="196" actId="478"/>
          <ac:spMkLst>
            <pc:docMk/>
            <pc:sldMk cId="3380949621" sldId="256"/>
            <ac:spMk id="4" creationId="{CA831CF4-233F-B9DC-67EC-6EAF7234426C}"/>
          </ac:spMkLst>
        </pc:spChg>
        <pc:spChg chg="add del mod">
          <ac:chgData name="Bernat Sort Rufat" userId="1e5df0ea-a861-48a6-82a7-7328f5d65c37" providerId="ADAL" clId="{CCA64883-683B-47C5-847B-28AF095DAAA2}" dt="2022-08-07T09:26:41.890" v="175" actId="478"/>
          <ac:spMkLst>
            <pc:docMk/>
            <pc:sldMk cId="3380949621" sldId="256"/>
            <ac:spMk id="6" creationId="{5C648651-D4AA-0636-26ED-6EBB49574451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8" creationId="{8C37C960-91F5-4F61-B2CD-8A037920720B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0" creationId="{A5C31099-1BBD-40CE-BC60-FCE50741940D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2" creationId="{32BCBDFC-4ADF-4297-B113-3B3F524F285E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4" creationId="{CD1FC1EF-ABB9-4B80-9582-E47C76BD0670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6" creationId="{1088ED32-3423-429F-96E6-C5BF1A957DB8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8" creationId="{C7C788C1-07E3-4AC3-B8E7-37A0856A0D24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20" creationId="{BBB1F149-105F-4CE9-A59E-12133DCF58F9}"/>
          </ac:spMkLst>
        </pc:spChg>
        <pc:spChg chg="add del">
          <ac:chgData name="Bernat Sort Rufat" userId="1e5df0ea-a861-48a6-82a7-7328f5d65c37" providerId="ADAL" clId="{CCA64883-683B-47C5-847B-28AF095DAAA2}" dt="2022-08-07T09:26:19.023" v="170" actId="26606"/>
          <ac:spMkLst>
            <pc:docMk/>
            <pc:sldMk cId="3380949621" sldId="256"/>
            <ac:spMk id="22" creationId="{9B7AD9F6-8CE7-4299-8FC6-328F4DCD3FF9}"/>
          </ac:spMkLst>
        </pc:spChg>
        <pc:spChg chg="add del">
          <ac:chgData name="Bernat Sort Rufat" userId="1e5df0ea-a861-48a6-82a7-7328f5d65c37" providerId="ADAL" clId="{CCA64883-683B-47C5-847B-28AF095DAAA2}" dt="2022-08-07T09:26:19.023" v="170" actId="26606"/>
          <ac:spMkLst>
            <pc:docMk/>
            <pc:sldMk cId="3380949621" sldId="256"/>
            <ac:spMk id="23" creationId="{F49775AF-8896-43EE-92C6-83497D6DC56F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6" creationId="{EA164D6B-6878-4B9F-A2D0-985D39B17B46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7" creationId="{362F176A-9349-4CD7-8042-59C0200C8CE9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9" creationId="{4E9A171F-91A7-42F8-B25C-E38B244E757C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0" creationId="{064738AB-B6BE-4867-889A-52CE4AC8DBD0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1" creationId="{57851D67-7085-40E2-B146-F91433A28E08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2" creationId="{9C969C2C-E7E3-4052-87D4-61E733EC1BBD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3" creationId="{7C60369F-A41B-4D6E-8990-30E2715C5730}"/>
          </ac:spMkLst>
        </pc:spChg>
        <pc:picChg chg="add del">
          <ac:chgData name="Bernat Sort Rufat" userId="1e5df0ea-a861-48a6-82a7-7328f5d65c37" providerId="ADAL" clId="{CCA64883-683B-47C5-847B-28AF095DAAA2}" dt="2022-08-07T09:25:57.505" v="167" actId="26606"/>
          <ac:picMkLst>
            <pc:docMk/>
            <pc:sldMk cId="3380949621" sldId="256"/>
            <ac:picMk id="4" creationId="{90F27338-B595-44A5-A3EA-70B2DF7431E2}"/>
          </ac:picMkLst>
        </pc:picChg>
        <pc:picChg chg="add del">
          <ac:chgData name="Bernat Sort Rufat" userId="1e5df0ea-a861-48a6-82a7-7328f5d65c37" providerId="ADAL" clId="{CCA64883-683B-47C5-847B-28AF095DAAA2}" dt="2022-08-07T09:26:19.023" v="170" actId="26606"/>
          <ac:picMkLst>
            <pc:docMk/>
            <pc:sldMk cId="3380949621" sldId="256"/>
            <ac:picMk id="24" creationId="{D987135D-9670-41DF-4116-1DA22DA49A39}"/>
          </ac:picMkLst>
        </pc:picChg>
        <pc:picChg chg="add del mod">
          <ac:chgData name="Bernat Sort Rufat" userId="1e5df0ea-a861-48a6-82a7-7328f5d65c37" providerId="ADAL" clId="{CCA64883-683B-47C5-847B-28AF095DAAA2}" dt="2022-08-07T09:26:30.504" v="173" actId="26606"/>
          <ac:picMkLst>
            <pc:docMk/>
            <pc:sldMk cId="3380949621" sldId="256"/>
            <ac:picMk id="28" creationId="{CFB8E519-365F-935B-BD1B-F713D49252C6}"/>
          </ac:picMkLst>
        </pc:picChg>
      </pc:sldChg>
      <pc:sldChg chg="new del">
        <pc:chgData name="Bernat Sort Rufat" userId="1e5df0ea-a861-48a6-82a7-7328f5d65c37" providerId="ADAL" clId="{CCA64883-683B-47C5-847B-28AF095DAAA2}" dt="2022-08-07T15:20:25.705" v="213" actId="47"/>
        <pc:sldMkLst>
          <pc:docMk/>
          <pc:sldMk cId="1038305674" sldId="257"/>
        </pc:sldMkLst>
      </pc:sldChg>
      <pc:sldChg chg="new del">
        <pc:chgData name="Bernat Sort Rufat" userId="1e5df0ea-a861-48a6-82a7-7328f5d65c37" providerId="ADAL" clId="{CCA64883-683B-47C5-847B-28AF095DAAA2}" dt="2022-08-07T15:20:24.718" v="210" actId="47"/>
        <pc:sldMkLst>
          <pc:docMk/>
          <pc:sldMk cId="1229023176" sldId="258"/>
        </pc:sldMkLst>
      </pc:sldChg>
      <pc:sldChg chg="new del">
        <pc:chgData name="Bernat Sort Rufat" userId="1e5df0ea-a861-48a6-82a7-7328f5d65c37" providerId="ADAL" clId="{CCA64883-683B-47C5-847B-28AF095DAAA2}" dt="2022-08-07T15:20:24.889" v="211" actId="47"/>
        <pc:sldMkLst>
          <pc:docMk/>
          <pc:sldMk cId="1479986147" sldId="259"/>
        </pc:sldMkLst>
      </pc:sldChg>
      <pc:sldChg chg="delSp add del mod ord">
        <pc:chgData name="Bernat Sort Rufat" userId="1e5df0ea-a861-48a6-82a7-7328f5d65c37" providerId="ADAL" clId="{CCA64883-683B-47C5-847B-28AF095DAAA2}" dt="2022-09-02T20:23:56.309" v="18439" actId="21"/>
        <pc:sldMkLst>
          <pc:docMk/>
          <pc:sldMk cId="2844113358" sldId="309"/>
        </pc:sldMkLst>
        <pc:picChg chg="del">
          <ac:chgData name="Bernat Sort Rufat" userId="1e5df0ea-a861-48a6-82a7-7328f5d65c37" providerId="ADAL" clId="{CCA64883-683B-47C5-847B-28AF095DAAA2}" dt="2022-09-02T20:23:56.309" v="18439" actId="21"/>
          <ac:picMkLst>
            <pc:docMk/>
            <pc:sldMk cId="2844113358" sldId="309"/>
            <ac:picMk id="36" creationId="{A87F52D5-2615-8EF0-8241-BD2A87F7B59F}"/>
          </ac:picMkLst>
        </pc:picChg>
      </pc:sldChg>
      <pc:sldChg chg="new del">
        <pc:chgData name="Bernat Sort Rufat" userId="1e5df0ea-a861-48a6-82a7-7328f5d65c37" providerId="ADAL" clId="{CCA64883-683B-47C5-847B-28AF095DAAA2}" dt="2022-08-07T15:20:03.163" v="190" actId="680"/>
        <pc:sldMkLst>
          <pc:docMk/>
          <pc:sldMk cId="1263295303" sldId="310"/>
        </pc:sldMkLst>
      </pc:sldChg>
      <pc:sldChg chg="new add del">
        <pc:chgData name="Bernat Sort Rufat" userId="1e5df0ea-a861-48a6-82a7-7328f5d65c37" providerId="ADAL" clId="{CCA64883-683B-47C5-847B-28AF095DAAA2}" dt="2022-08-07T15:20:04.320" v="193" actId="680"/>
        <pc:sldMkLst>
          <pc:docMk/>
          <pc:sldMk cId="2336588403" sldId="310"/>
        </pc:sldMkLst>
      </pc:sldChg>
      <pc:sldChg chg="new del">
        <pc:chgData name="Bernat Sort Rufat" userId="1e5df0ea-a861-48a6-82a7-7328f5d65c37" providerId="ADAL" clId="{CCA64883-683B-47C5-847B-28AF095DAAA2}" dt="2022-08-07T15:19:38.373" v="188" actId="680"/>
        <pc:sldMkLst>
          <pc:docMk/>
          <pc:sldMk cId="2507075684" sldId="310"/>
        </pc:sldMkLst>
      </pc:sldChg>
      <pc:sldChg chg="new del">
        <pc:chgData name="Bernat Sort Rufat" userId="1e5df0ea-a861-48a6-82a7-7328f5d65c37" providerId="ADAL" clId="{CCA64883-683B-47C5-847B-28AF095DAAA2}" dt="2022-08-07T15:19:35.564" v="186" actId="680"/>
        <pc:sldMkLst>
          <pc:docMk/>
          <pc:sldMk cId="3219027715" sldId="310"/>
        </pc:sldMkLst>
      </pc:sldChg>
      <pc:sldChg chg="new del">
        <pc:chgData name="Bernat Sort Rufat" userId="1e5df0ea-a861-48a6-82a7-7328f5d65c37" providerId="ADAL" clId="{CCA64883-683B-47C5-847B-28AF095DAAA2}" dt="2022-08-07T15:20:25.100" v="212" actId="47"/>
        <pc:sldMkLst>
          <pc:docMk/>
          <pc:sldMk cId="3516904180" sldId="310"/>
        </pc:sldMkLst>
      </pc:sldChg>
      <pc:sldChg chg="addSp delSp modSp new del mod ord setBg setClrOvrMap delDesignElem">
        <pc:chgData name="Bernat Sort Rufat" userId="1e5df0ea-a861-48a6-82a7-7328f5d65c37" providerId="ADAL" clId="{CCA64883-683B-47C5-847B-28AF095DAAA2}" dt="2022-08-07T17:09:16.478" v="236" actId="2696"/>
        <pc:sldMkLst>
          <pc:docMk/>
          <pc:sldMk cId="2247653040" sldId="311"/>
        </pc:sldMkLst>
        <pc:spChg chg="del mod">
          <ac:chgData name="Bernat Sort Rufat" userId="1e5df0ea-a861-48a6-82a7-7328f5d65c37" providerId="ADAL" clId="{CCA64883-683B-47C5-847B-28AF095DAAA2}" dt="2022-08-07T16:25:46.915" v="231" actId="478"/>
          <ac:spMkLst>
            <pc:docMk/>
            <pc:sldMk cId="2247653040" sldId="311"/>
            <ac:spMk id="2" creationId="{45411DB1-D4E7-07FA-5137-552B077D476A}"/>
          </ac:spMkLst>
        </pc:spChg>
        <pc:spChg chg="add del">
          <ac:chgData name="Bernat Sort Rufat" userId="1e5df0ea-a861-48a6-82a7-7328f5d65c37" providerId="ADAL" clId="{CCA64883-683B-47C5-847B-28AF095DAAA2}" dt="2022-08-07T16:25:30.748" v="228" actId="26606"/>
          <ac:spMkLst>
            <pc:docMk/>
            <pc:sldMk cId="2247653040" sldId="311"/>
            <ac:spMk id="3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14.149" v="215" actId="26606"/>
          <ac:spMkLst>
            <pc:docMk/>
            <pc:sldMk cId="2247653040" sldId="311"/>
            <ac:spMk id="8" creationId="{3EDD119B-6BFA-4C3F-90CE-97DAFD604ECC}"/>
          </ac:spMkLst>
        </pc:spChg>
        <pc:spChg chg="add del">
          <ac:chgData name="Bernat Sort Rufat" userId="1e5df0ea-a861-48a6-82a7-7328f5d65c37" providerId="ADAL" clId="{CCA64883-683B-47C5-847B-28AF095DAAA2}" dt="2022-08-07T16:25:15.135" v="217" actId="26606"/>
          <ac:spMkLst>
            <pc:docMk/>
            <pc:sldMk cId="2247653040" sldId="311"/>
            <ac:spMk id="12" creationId="{66B332A4-D438-4773-A77F-5ED49A448D9D}"/>
          </ac:spMkLst>
        </pc:spChg>
        <pc:spChg chg="add del">
          <ac:chgData name="Bernat Sort Rufat" userId="1e5df0ea-a861-48a6-82a7-7328f5d65c37" providerId="ADAL" clId="{CCA64883-683B-47C5-847B-28AF095DAAA2}" dt="2022-08-07T16:25:15.135" v="217" actId="26606"/>
          <ac:spMkLst>
            <pc:docMk/>
            <pc:sldMk cId="2247653040" sldId="311"/>
            <ac:spMk id="13" creationId="{DF9AD32D-FF05-44F4-BD4D-9CEE89B71EB9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14" creationId="{C7278469-3C3C-49CE-AEEE-E176A4900B78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5" creationId="{7CB4857B-ED7C-444D-9F04-2F885114A1C2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6" creationId="{D18046FB-44EA-4FD8-A585-EA09A319B2D0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7" creationId="{479F5F2B-8B58-4140-AE6A-51F6C67B18D9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8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0" creationId="{4C6598AB-1C17-4D54-951C-A082D94ACB7A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1" creationId="{5A0118C5-4F8D-4CF4-BADD-53FEACC6C42A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2" creationId="{C83B66D7-137D-4AC1-B172-53D60F08BEB5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3" creationId="{4E0A5C5C-2A95-428E-9F6A-0D29EBD57C9F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4" creationId="{F6B92503-6984-4D15-8B98-8718709B785D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5" creationId="{1056F38F-7C4E-461D-8709-7D0024AE1F79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6" creationId="{08DDF938-524E-4C18-A47D-C00627832366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36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38" creationId="{85016AEC-0320-4ED0-8ECB-FE11DDDFE17A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39" creationId="{D3CDB30C-1F82-41E6-A067-831D6E89184F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0" creationId="{2DDA86DD-F997-4F66-A87C-5B58AB6D19EC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1" creationId="{D241B827-437E-40A3-A732-669230D6A5BC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2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4" creationId="{09588DA8-065E-4F6F-8EFD-43104AB2E0CF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5" creationId="{C4285719-470E-454C-AF62-8323075F1F5B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6" creationId="{CD9FE4EF-C4D8-49A0-B2FF-81D8DB7D8A24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7" creationId="{4300840D-0A0B-4512-BACA-B439D5B9C57C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8" creationId="{D2B78728-A580-49A7-84F9-6EF6F583ADE0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9" creationId="{38FAA1A1-D861-433F-88FA-1E9D6FD31D11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50" creationId="{8D71EDA1-87BF-4D5D-AB79-F346FD19278A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51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3" creationId="{A7AE9375-4664-4DB2-922D-2782A6E439AC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5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6" creationId="{9DD005C1-8C51-42D6-9BEE-B9B83849743D}"/>
          </ac:spMkLst>
        </pc:spChg>
        <pc:spChg chg="add del">
          <ac:chgData name="Bernat Sort Rufat" userId="1e5df0ea-a861-48a6-82a7-7328f5d65c37" providerId="ADAL" clId="{CCA64883-683B-47C5-847B-28AF095DAAA2}" dt="2022-08-07T16:25:32.682" v="230"/>
          <ac:spMkLst>
            <pc:docMk/>
            <pc:sldMk cId="2247653040" sldId="311"/>
            <ac:spMk id="58" creationId="{3EDD119B-6BFA-4C3F-90CE-97DAFD604ECC}"/>
          </ac:spMkLst>
        </pc:spChg>
        <pc:grpChg chg="add del">
          <ac:chgData name="Bernat Sort Rufat" userId="1e5df0ea-a861-48a6-82a7-7328f5d65c37" providerId="ADAL" clId="{CCA64883-683B-47C5-847B-28AF095DAAA2}" dt="2022-08-07T16:25:16.980" v="221" actId="26606"/>
          <ac:grpSpMkLst>
            <pc:docMk/>
            <pc:sldMk cId="2247653040" sldId="311"/>
            <ac:grpSpMk id="27" creationId="{93DC754C-7E09-422D-A8BB-AF632E90DFA2}"/>
          </ac:grpSpMkLst>
        </pc:grpChg>
        <pc:grpChg chg="add del">
          <ac:chgData name="Bernat Sort Rufat" userId="1e5df0ea-a861-48a6-82a7-7328f5d65c37" providerId="ADAL" clId="{CCA64883-683B-47C5-847B-28AF095DAAA2}" dt="2022-08-07T16:25:16.980" v="221" actId="26606"/>
          <ac:grpSpMkLst>
            <pc:docMk/>
            <pc:sldMk cId="2247653040" sldId="311"/>
            <ac:grpSpMk id="28" creationId="{3773FAF5-C452-4455-9411-D6AF5EBD4CA9}"/>
          </ac:grpSpMkLst>
        </pc:grpChg>
        <pc:cxnChg chg="add del">
          <ac:chgData name="Bernat Sort Rufat" userId="1e5df0ea-a861-48a6-82a7-7328f5d65c37" providerId="ADAL" clId="{CCA64883-683B-47C5-847B-28AF095DAAA2}" dt="2022-08-07T16:25:14.149" v="215" actId="26606"/>
          <ac:cxnSpMkLst>
            <pc:docMk/>
            <pc:sldMk cId="2247653040" sldId="311"/>
            <ac:cxnSpMk id="10" creationId="{DC1572D0-F0FD-4D84-8F82-DC59140EB9BB}"/>
          </ac:cxnSpMkLst>
        </pc:cxnChg>
        <pc:cxnChg chg="add del">
          <ac:chgData name="Bernat Sort Rufat" userId="1e5df0ea-a861-48a6-82a7-7328f5d65c37" providerId="ADAL" clId="{CCA64883-683B-47C5-847B-28AF095DAAA2}" dt="2022-08-07T16:25:30.745" v="227" actId="26606"/>
          <ac:cxnSpMkLst>
            <pc:docMk/>
            <pc:sldMk cId="2247653040" sldId="311"/>
            <ac:cxnSpMk id="54" creationId="{EE504C98-6397-41C1-A8D8-2D9C4ED307E0}"/>
          </ac:cxnSpMkLst>
        </pc:cxnChg>
        <pc:cxnChg chg="add del">
          <ac:chgData name="Bernat Sort Rufat" userId="1e5df0ea-a861-48a6-82a7-7328f5d65c37" providerId="ADAL" clId="{CCA64883-683B-47C5-847B-28AF095DAAA2}" dt="2022-08-07T16:25:32.682" v="230"/>
          <ac:cxnSpMkLst>
            <pc:docMk/>
            <pc:sldMk cId="2247653040" sldId="311"/>
            <ac:cxnSpMk id="59" creationId="{DC1572D0-F0FD-4D84-8F82-DC59140EB9BB}"/>
          </ac:cxnSpMkLst>
        </pc:cxnChg>
      </pc:sldChg>
      <pc:sldChg chg="delSp modSp new del mod setBg">
        <pc:chgData name="Bernat Sort Rufat" userId="1e5df0ea-a861-48a6-82a7-7328f5d65c37" providerId="ADAL" clId="{CCA64883-683B-47C5-847B-28AF095DAAA2}" dt="2022-08-07T17:47:13.136" v="297" actId="2696"/>
        <pc:sldMkLst>
          <pc:docMk/>
          <pc:sldMk cId="3708744834" sldId="312"/>
        </pc:sldMkLst>
        <pc:spChg chg="mod">
          <ac:chgData name="Bernat Sort Rufat" userId="1e5df0ea-a861-48a6-82a7-7328f5d65c37" providerId="ADAL" clId="{CCA64883-683B-47C5-847B-28AF095DAAA2}" dt="2022-08-07T17:11:27.261" v="286" actId="20577"/>
          <ac:spMkLst>
            <pc:docMk/>
            <pc:sldMk cId="3708744834" sldId="312"/>
            <ac:spMk id="2" creationId="{3E9CAB28-1996-4EC7-ED9E-CD3FA0EDFE75}"/>
          </ac:spMkLst>
        </pc:spChg>
        <pc:spChg chg="del">
          <ac:chgData name="Bernat Sort Rufat" userId="1e5df0ea-a861-48a6-82a7-7328f5d65c37" providerId="ADAL" clId="{CCA64883-683B-47C5-847B-28AF095DAAA2}" dt="2022-08-07T17:47:03.099" v="295" actId="478"/>
          <ac:spMkLst>
            <pc:docMk/>
            <pc:sldMk cId="3708744834" sldId="312"/>
            <ac:spMk id="3" creationId="{4BD57B78-CA11-8FAE-2533-0D08B386D4D5}"/>
          </ac:spMkLst>
        </pc:spChg>
      </pc:sldChg>
      <pc:sldChg chg="add del setBg">
        <pc:chgData name="Bernat Sort Rufat" userId="1e5df0ea-a861-48a6-82a7-7328f5d65c37" providerId="ADAL" clId="{CCA64883-683B-47C5-847B-28AF095DAAA2}" dt="2022-08-07T17:09:29.597" v="239" actId="47"/>
        <pc:sldMkLst>
          <pc:docMk/>
          <pc:sldMk cId="686476396" sldId="313"/>
        </pc:sldMkLst>
      </pc:sldChg>
      <pc:sldChg chg="addSp delSp modSp add mod ord setBg delAnim modAnim">
        <pc:chgData name="Bernat Sort Rufat" userId="1e5df0ea-a861-48a6-82a7-7328f5d65c37" providerId="ADAL" clId="{CCA64883-683B-47C5-847B-28AF095DAAA2}" dt="2022-09-11T15:51:52.638" v="19091" actId="14100"/>
        <pc:sldMkLst>
          <pc:docMk/>
          <pc:sldMk cId="1803311633" sldId="314"/>
        </pc:sldMkLst>
        <pc:spChg chg="del mod">
          <ac:chgData name="Bernat Sort Rufat" userId="1e5df0ea-a861-48a6-82a7-7328f5d65c37" providerId="ADAL" clId="{CCA64883-683B-47C5-847B-28AF095DAAA2}" dt="2022-08-07T17:49:21.609" v="307" actId="478"/>
          <ac:spMkLst>
            <pc:docMk/>
            <pc:sldMk cId="1803311633" sldId="314"/>
            <ac:spMk id="2" creationId="{3E9CAB28-1996-4EC7-ED9E-CD3FA0EDFE75}"/>
          </ac:spMkLst>
        </pc:spChg>
        <pc:spChg chg="del">
          <ac:chgData name="Bernat Sort Rufat" userId="1e5df0ea-a861-48a6-82a7-7328f5d65c37" providerId="ADAL" clId="{CCA64883-683B-47C5-847B-28AF095DAAA2}" dt="2022-08-07T17:35:16.032" v="288" actId="1957"/>
          <ac:spMkLst>
            <pc:docMk/>
            <pc:sldMk cId="1803311633" sldId="314"/>
            <ac:spMk id="3" creationId="{4BD57B78-CA11-8FAE-2533-0D08B386D4D5}"/>
          </ac:spMkLst>
        </pc:spChg>
        <pc:spChg chg="add del mod">
          <ac:chgData name="Bernat Sort Rufat" userId="1e5df0ea-a861-48a6-82a7-7328f5d65c37" providerId="ADAL" clId="{CCA64883-683B-47C5-847B-28AF095DAAA2}" dt="2022-08-07T17:50:24.227" v="327" actId="478"/>
          <ac:spMkLst>
            <pc:docMk/>
            <pc:sldMk cId="1803311633" sldId="314"/>
            <ac:spMk id="8" creationId="{E6C9A001-C2AF-5CD7-089E-42ABAEC0312F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9" creationId="{95F9C938-22EF-9B94-84E4-1E8B45341C5B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10" creationId="{696678A8-AE94-DED6-410C-C329C41883A3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2" creationId="{7192A201-36AF-46EB-E5DC-F9F7EBF52A3C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3" creationId="{A7679B97-123F-3583-CAD0-5C17BC19C936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4" creationId="{A4B410AE-581A-4991-F78D-F0606FC9B243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5" creationId="{630E79E5-7AFD-8110-BDC6-8F208498CD8F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6" creationId="{A301477B-BCA8-167A-CEA7-B9316950269D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7" creationId="{C93AF274-BA2D-9942-317E-07C41796EC55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8" creationId="{27E5E2F2-7E5E-35DB-B868-1F8FB1E5F853}"/>
          </ac:spMkLst>
        </pc:spChg>
        <pc:spChg chg="add del mod ord">
          <ac:chgData name="Bernat Sort Rufat" userId="1e5df0ea-a861-48a6-82a7-7328f5d65c37" providerId="ADAL" clId="{CCA64883-683B-47C5-847B-28AF095DAAA2}" dt="2022-08-26T09:55:26.047" v="13725" actId="478"/>
          <ac:spMkLst>
            <pc:docMk/>
            <pc:sldMk cId="1803311633" sldId="314"/>
            <ac:spMk id="19" creationId="{0FBD2F78-790A-BE96-9086-79559C97F6FF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9" creationId="{74BA0747-B1BC-7446-D915-0AEF41412945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20" creationId="{06F5C169-442E-AC23-79ED-9E5AC34FB8B3}"/>
          </ac:spMkLst>
        </pc:spChg>
        <pc:spChg chg="add del mod ord">
          <ac:chgData name="Bernat Sort Rufat" userId="1e5df0ea-a861-48a6-82a7-7328f5d65c37" providerId="ADAL" clId="{CCA64883-683B-47C5-847B-28AF095DAAA2}" dt="2022-08-26T09:56:29.414" v="13763" actId="478"/>
          <ac:spMkLst>
            <pc:docMk/>
            <pc:sldMk cId="1803311633" sldId="314"/>
            <ac:spMk id="20" creationId="{AB584BB4-86E8-23B0-5E53-71AEF5A625C6}"/>
          </ac:spMkLst>
        </pc:spChg>
        <pc:spChg chg="add mod">
          <ac:chgData name="Bernat Sort Rufat" userId="1e5df0ea-a861-48a6-82a7-7328f5d65c37" providerId="ADAL" clId="{CCA64883-683B-47C5-847B-28AF095DAAA2}" dt="2022-09-03T17:20:31.210" v="18645" actId="14100"/>
          <ac:spMkLst>
            <pc:docMk/>
            <pc:sldMk cId="1803311633" sldId="314"/>
            <ac:spMk id="21" creationId="{E3C0CAB4-639D-AA7B-7222-5C70DA8F3943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1" creationId="{F6EF425E-DD72-8143-9BAE-06EA5C3CDE6F}"/>
          </ac:spMkLst>
        </pc:spChg>
        <pc:spChg chg="add mod">
          <ac:chgData name="Bernat Sort Rufat" userId="1e5df0ea-a861-48a6-82a7-7328f5d65c37" providerId="ADAL" clId="{CCA64883-683B-47C5-847B-28AF095DAAA2}" dt="2022-09-03T17:20:39.395" v="18647" actId="14100"/>
          <ac:spMkLst>
            <pc:docMk/>
            <pc:sldMk cId="1803311633" sldId="314"/>
            <ac:spMk id="22" creationId="{708450CD-9A6B-C9D3-6A55-598330183159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2" creationId="{CDB33365-16CE-3F63-3116-FACF1C3C12CA}"/>
          </ac:spMkLst>
        </pc:spChg>
        <pc:spChg chg="add del mod">
          <ac:chgData name="Bernat Sort Rufat" userId="1e5df0ea-a861-48a6-82a7-7328f5d65c37" providerId="ADAL" clId="{CCA64883-683B-47C5-847B-28AF095DAAA2}" dt="2022-08-26T09:55:29.065" v="13727"/>
          <ac:spMkLst>
            <pc:docMk/>
            <pc:sldMk cId="1803311633" sldId="314"/>
            <ac:spMk id="23" creationId="{0C6D6C1D-185C-0911-191F-175B4EBB7BFF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3" creationId="{3D8E4E97-FD6C-FA79-4848-67B9D8A4A5E9}"/>
          </ac:spMkLst>
        </pc:spChg>
        <pc:spChg chg="add del mod">
          <ac:chgData name="Bernat Sort Rufat" userId="1e5df0ea-a861-48a6-82a7-7328f5d65c37" providerId="ADAL" clId="{CCA64883-683B-47C5-847B-28AF095DAAA2}" dt="2022-08-26T09:55:39.957" v="13733"/>
          <ac:spMkLst>
            <pc:docMk/>
            <pc:sldMk cId="1803311633" sldId="314"/>
            <ac:spMk id="24" creationId="{22261347-2306-B40E-5995-41C660BA7176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4" creationId="{C469EDB0-E143-8639-CC12-F467997E050C}"/>
          </ac:spMkLst>
        </pc:spChg>
        <pc:spChg chg="add del mod">
          <ac:chgData name="Bernat Sort Rufat" userId="1e5df0ea-a861-48a6-82a7-7328f5d65c37" providerId="ADAL" clId="{CCA64883-683B-47C5-847B-28AF095DAAA2}" dt="2022-08-26T09:55:39.725" v="13732"/>
          <ac:spMkLst>
            <pc:docMk/>
            <pc:sldMk cId="1803311633" sldId="314"/>
            <ac:spMk id="25" creationId="{ADC6BF18-A8CC-221A-1D3D-C54F446B1AEA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5" creationId="{B55EF731-74E4-0B66-92B3-E4C96A0625C9}"/>
          </ac:spMkLst>
        </pc:spChg>
        <pc:spChg chg="add del mod">
          <ac:chgData name="Bernat Sort Rufat" userId="1e5df0ea-a861-48a6-82a7-7328f5d65c37" providerId="ADAL" clId="{CCA64883-683B-47C5-847B-28AF095DAAA2}" dt="2022-08-26T09:55:59.067" v="13739" actId="478"/>
          <ac:spMkLst>
            <pc:docMk/>
            <pc:sldMk cId="1803311633" sldId="314"/>
            <ac:spMk id="26" creationId="{3E079BE6-C5E7-9AEB-669C-305CB2809A59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6" creationId="{E4BD19C9-D377-8B12-972B-FDAE7C8547B6}"/>
          </ac:spMkLst>
        </pc:spChg>
        <pc:spChg chg="add del mod">
          <ac:chgData name="Bernat Sort Rufat" userId="1e5df0ea-a861-48a6-82a7-7328f5d65c37" providerId="ADAL" clId="{CCA64883-683B-47C5-847B-28AF095DAAA2}" dt="2022-08-26T09:55:52.910" v="13735" actId="478"/>
          <ac:spMkLst>
            <pc:docMk/>
            <pc:sldMk cId="1803311633" sldId="314"/>
            <ac:spMk id="27" creationId="{197A2DDD-B8A9-4472-4FF6-F97C9F1B1E0C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7" creationId="{57B736ED-302E-796E-F544-354D2CA4C46F}"/>
          </ac:spMkLst>
        </pc:spChg>
        <pc:spChg chg="add del mod">
          <ac:chgData name="Bernat Sort Rufat" userId="1e5df0ea-a861-48a6-82a7-7328f5d65c37" providerId="ADAL" clId="{CCA64883-683B-47C5-847B-28AF095DAAA2}" dt="2022-08-26T09:55:58.448" v="13738" actId="478"/>
          <ac:spMkLst>
            <pc:docMk/>
            <pc:sldMk cId="1803311633" sldId="314"/>
            <ac:spMk id="28" creationId="{6866F381-743F-DD2E-737E-331F6C33CF63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8" creationId="{6A608AB4-FC1A-81C4-A97D-97A8020DC1B2}"/>
          </ac:spMkLst>
        </pc:spChg>
        <pc:spChg chg="add del mod">
          <ac:chgData name="Bernat Sort Rufat" userId="1e5df0ea-a861-48a6-82a7-7328f5d65c37" providerId="ADAL" clId="{CCA64883-683B-47C5-847B-28AF095DAAA2}" dt="2022-08-07T17:49:37.509" v="311"/>
          <ac:spMkLst>
            <pc:docMk/>
            <pc:sldMk cId="1803311633" sldId="314"/>
            <ac:spMk id="29" creationId="{A31166D7-9419-0457-9CF6-17253004E573}"/>
          </ac:spMkLst>
        </pc:spChg>
        <pc:spChg chg="add del mod">
          <ac:chgData name="Bernat Sort Rufat" userId="1e5df0ea-a861-48a6-82a7-7328f5d65c37" providerId="ADAL" clId="{CCA64883-683B-47C5-847B-28AF095DAAA2}" dt="2022-08-26T09:55:54.414" v="13736" actId="478"/>
          <ac:spMkLst>
            <pc:docMk/>
            <pc:sldMk cId="1803311633" sldId="314"/>
            <ac:spMk id="29" creationId="{B20C62C0-9A0C-618A-B5EF-5EF8976FDDF9}"/>
          </ac:spMkLst>
        </pc:spChg>
        <pc:spChg chg="add mod">
          <ac:chgData name="Bernat Sort Rufat" userId="1e5df0ea-a861-48a6-82a7-7328f5d65c37" providerId="ADAL" clId="{CCA64883-683B-47C5-847B-28AF095DAAA2}" dt="2022-08-26T09:56:46.855" v="13776" actId="790"/>
          <ac:spMkLst>
            <pc:docMk/>
            <pc:sldMk cId="1803311633" sldId="314"/>
            <ac:spMk id="30" creationId="{68A45F2E-F7D4-D726-6F3A-55D7C77880E7}"/>
          </ac:spMkLst>
        </pc:spChg>
        <pc:spChg chg="add del mod">
          <ac:chgData name="Bernat Sort Rufat" userId="1e5df0ea-a861-48a6-82a7-7328f5d65c37" providerId="ADAL" clId="{CCA64883-683B-47C5-847B-28AF095DAAA2}" dt="2022-08-07T17:49:58.778" v="317"/>
          <ac:spMkLst>
            <pc:docMk/>
            <pc:sldMk cId="1803311633" sldId="314"/>
            <ac:spMk id="30" creationId="{85CD04D6-B50F-4561-4888-869BE67E81CA}"/>
          </ac:spMkLst>
        </pc:spChg>
        <pc:spChg chg="add mod">
          <ac:chgData name="Bernat Sort Rufat" userId="1e5df0ea-a861-48a6-82a7-7328f5d65c37" providerId="ADAL" clId="{CCA64883-683B-47C5-847B-28AF095DAAA2}" dt="2022-08-31T07:22:39.691" v="17217" actId="790"/>
          <ac:spMkLst>
            <pc:docMk/>
            <pc:sldMk cId="1803311633" sldId="314"/>
            <ac:spMk id="31" creationId="{2CC59F63-C022-C8A1-A246-EA252AD7CD94}"/>
          </ac:spMkLst>
        </pc:spChg>
        <pc:spChg chg="add del mod">
          <ac:chgData name="Bernat Sort Rufat" userId="1e5df0ea-a861-48a6-82a7-7328f5d65c37" providerId="ADAL" clId="{CCA64883-683B-47C5-847B-28AF095DAAA2}" dt="2022-08-07T17:50:02.761" v="320"/>
          <ac:spMkLst>
            <pc:docMk/>
            <pc:sldMk cId="1803311633" sldId="314"/>
            <ac:spMk id="31" creationId="{6AC1B0E9-9597-1D13-EACC-67833F74BB5E}"/>
          </ac:spMkLst>
        </pc:spChg>
        <pc:spChg chg="add del mod">
          <ac:chgData name="Bernat Sort Rufat" userId="1e5df0ea-a861-48a6-82a7-7328f5d65c37" providerId="ADAL" clId="{CCA64883-683B-47C5-847B-28AF095DAAA2}" dt="2022-08-09T12:09:12.616" v="969" actId="478"/>
          <ac:spMkLst>
            <pc:docMk/>
            <pc:sldMk cId="1803311633" sldId="314"/>
            <ac:spMk id="32" creationId="{B04A2278-4412-5631-70E4-87DD1119B66C}"/>
          </ac:spMkLst>
        </pc:spChg>
        <pc:spChg chg="add del mod">
          <ac:chgData name="Bernat Sort Rufat" userId="1e5df0ea-a861-48a6-82a7-7328f5d65c37" providerId="ADAL" clId="{CCA64883-683B-47C5-847B-28AF095DAAA2}" dt="2022-08-26T09:55:18.604" v="13724" actId="478"/>
          <ac:spMkLst>
            <pc:docMk/>
            <pc:sldMk cId="1803311633" sldId="314"/>
            <ac:spMk id="33" creationId="{50CA1255-1EBF-518E-24AF-212CE50D98A8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5" creationId="{F23567F7-5816-BD03-D4C3-862E7BAAB63F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6" creationId="{260B65D9-C41B-9683-CF1C-700A476201CA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7" creationId="{15116E33-1BBA-538A-01D8-9B5491A4A151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8" creationId="{1E21CAAC-A180-DE94-CD9D-8D384C22739B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9" creationId="{BFE3865C-338A-936C-3229-FD08DEF47309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0" creationId="{87A9C170-D910-07D9-9FBC-B28C92B7CBF1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1" creationId="{706EEF6B-455E-B29B-3BFB-F21B5158A2A5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2" creationId="{A34405FB-6F3E-4C05-A33F-64C200F1AEF8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3" creationId="{98A41C64-8CD8-BB02-4C1D-290049B2D997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5" creationId="{6BE0B89D-E0A5-6CF2-038C-90322502244D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6" creationId="{29D7D533-3C0E-91B3-0341-14B0BFE4A7AA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7" creationId="{441FAB5C-CB10-A7FD-6187-6E4AF1794016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8" creationId="{A1A2F49B-07AD-2C26-0432-116E5ADB6665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9" creationId="{363F1DC4-9442-3F12-D89D-9F3AF4068A5C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0" creationId="{867327E8-26F4-6828-FE71-4225E3631000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1" creationId="{3B2B9DF8-A2F8-E35A-C5D2-FDECF27B4EEF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2" creationId="{C4D17610-0340-9927-6115-728782FA58F5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3" creationId="{7683F8A1-B850-382D-A011-DE63A30E48E9}"/>
          </ac:spMkLst>
        </pc:spChg>
        <pc:spChg chg="add del mod">
          <ac:chgData name="Bernat Sort Rufat" userId="1e5df0ea-a861-48a6-82a7-7328f5d65c37" providerId="ADAL" clId="{CCA64883-683B-47C5-847B-28AF095DAAA2}" dt="2022-08-09T12:10:53.973" v="990" actId="478"/>
          <ac:spMkLst>
            <pc:docMk/>
            <pc:sldMk cId="1803311633" sldId="314"/>
            <ac:spMk id="54" creationId="{B6BACD18-7042-8C85-4BE7-1669BC21655C}"/>
          </ac:spMkLst>
        </pc:spChg>
        <pc:spChg chg="add del mod">
          <ac:chgData name="Bernat Sort Rufat" userId="1e5df0ea-a861-48a6-82a7-7328f5d65c37" providerId="ADAL" clId="{CCA64883-683B-47C5-847B-28AF095DAAA2}" dt="2022-08-09T12:11:00.136" v="993" actId="478"/>
          <ac:spMkLst>
            <pc:docMk/>
            <pc:sldMk cId="1803311633" sldId="314"/>
            <ac:spMk id="55" creationId="{9DEE0408-363D-FEC2-D8F5-B2BDDF3C8802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6" creationId="{658583B2-F4DD-A7FE-481E-8188C0808EA6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7" creationId="{E4E60072-DC26-A155-6842-E02567365E15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8" creationId="{2C3E8E8C-ED15-119B-8936-FD093EE40F41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9" creationId="{517AFE20-A82E-30E8-392D-37A7ACE61D0C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0" creationId="{291525B4-43F2-E171-B638-66395BB30247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1" creationId="{EA5D4E45-1761-3C2F-0301-180B6976C4B7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2" creationId="{CB749BB7-2660-4986-4887-0CCBC7540954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3" creationId="{894ABA49-144D-44F0-C388-64F0CDD2C31F}"/>
          </ac:spMkLst>
        </pc:spChg>
        <pc:spChg chg="add del mod">
          <ac:chgData name="Bernat Sort Rufat" userId="1e5df0ea-a861-48a6-82a7-7328f5d65c37" providerId="ADAL" clId="{CCA64883-683B-47C5-847B-28AF095DAAA2}" dt="2022-08-09T12:15:27.691" v="1102" actId="478"/>
          <ac:spMkLst>
            <pc:docMk/>
            <pc:sldMk cId="1803311633" sldId="314"/>
            <ac:spMk id="65" creationId="{38B7D9DA-9FA4-6C13-0892-DB27C53E0DE8}"/>
          </ac:spMkLst>
        </pc:spChg>
        <pc:spChg chg="add del mod">
          <ac:chgData name="Bernat Sort Rufat" userId="1e5df0ea-a861-48a6-82a7-7328f5d65c37" providerId="ADAL" clId="{CCA64883-683B-47C5-847B-28AF095DAAA2}" dt="2022-08-24T17:14:37.142" v="13435" actId="478"/>
          <ac:spMkLst>
            <pc:docMk/>
            <pc:sldMk cId="1803311633" sldId="314"/>
            <ac:spMk id="69" creationId="{FB99FAC0-C068-E41B-F1DB-8F0287819AB1}"/>
          </ac:spMkLst>
        </pc:spChg>
        <pc:spChg chg="add del mod">
          <ac:chgData name="Bernat Sort Rufat" userId="1e5df0ea-a861-48a6-82a7-7328f5d65c37" providerId="ADAL" clId="{CCA64883-683B-47C5-847B-28AF095DAAA2}" dt="2022-08-26T09:54:44.563" v="13720" actId="478"/>
          <ac:spMkLst>
            <pc:docMk/>
            <pc:sldMk cId="1803311633" sldId="314"/>
            <ac:spMk id="71" creationId="{4646B04F-F327-CDDF-C940-8857A203B2C2}"/>
          </ac:spMkLst>
        </pc:spChg>
        <pc:spChg chg="add del mod">
          <ac:chgData name="Bernat Sort Rufat" userId="1e5df0ea-a861-48a6-82a7-7328f5d65c37" providerId="ADAL" clId="{CCA64883-683B-47C5-847B-28AF095DAAA2}" dt="2022-08-24T17:14:38.559" v="13436" actId="478"/>
          <ac:spMkLst>
            <pc:docMk/>
            <pc:sldMk cId="1803311633" sldId="314"/>
            <ac:spMk id="73" creationId="{7E69A726-0ED6-C6D5-E498-84F6DB8E5773}"/>
          </ac:spMkLst>
        </pc:spChg>
        <pc:spChg chg="add del mod">
          <ac:chgData name="Bernat Sort Rufat" userId="1e5df0ea-a861-48a6-82a7-7328f5d65c37" providerId="ADAL" clId="{CCA64883-683B-47C5-847B-28AF095DAAA2}" dt="2022-08-09T12:16:50.495" v="1118" actId="478"/>
          <ac:spMkLst>
            <pc:docMk/>
            <pc:sldMk cId="1803311633" sldId="314"/>
            <ac:spMk id="74" creationId="{8382C615-73D4-3D37-ECB3-E4D770D42362}"/>
          </ac:spMkLst>
        </pc:spChg>
        <pc:spChg chg="add del mod">
          <ac:chgData name="Bernat Sort Rufat" userId="1e5df0ea-a861-48a6-82a7-7328f5d65c37" providerId="ADAL" clId="{CCA64883-683B-47C5-847B-28AF095DAAA2}" dt="2022-08-26T09:56:32.048" v="13765" actId="478"/>
          <ac:spMkLst>
            <pc:docMk/>
            <pc:sldMk cId="1803311633" sldId="314"/>
            <ac:spMk id="75" creationId="{EDE9F864-7753-0C40-94C6-02927F9FB101}"/>
          </ac:spMkLst>
        </pc:spChg>
        <pc:spChg chg="add del mod">
          <ac:chgData name="Bernat Sort Rufat" userId="1e5df0ea-a861-48a6-82a7-7328f5d65c37" providerId="ADAL" clId="{CCA64883-683B-47C5-847B-28AF095DAAA2}" dt="2022-08-26T10:02:14.416" v="13818" actId="21"/>
          <ac:spMkLst>
            <pc:docMk/>
            <pc:sldMk cId="1803311633" sldId="314"/>
            <ac:spMk id="76" creationId="{423707F4-8BBE-F02A-3556-61D6CAF80A4B}"/>
          </ac:spMkLst>
        </pc:spChg>
        <pc:spChg chg="add del mod">
          <ac:chgData name="Bernat Sort Rufat" userId="1e5df0ea-a861-48a6-82a7-7328f5d65c37" providerId="ADAL" clId="{CCA64883-683B-47C5-847B-28AF095DAAA2}" dt="2022-08-26T10:02:14.416" v="13818" actId="21"/>
          <ac:spMkLst>
            <pc:docMk/>
            <pc:sldMk cId="1803311633" sldId="314"/>
            <ac:spMk id="77" creationId="{FAEB5390-16D3-A9EB-A099-2B6E46FDE243}"/>
          </ac:spMkLst>
        </pc:spChg>
        <pc:spChg chg="add mod">
          <ac:chgData name="Bernat Sort Rufat" userId="1e5df0ea-a861-48a6-82a7-7328f5d65c37" providerId="ADAL" clId="{CCA64883-683B-47C5-847B-28AF095DAAA2}" dt="2022-09-02T19:55:19.615" v="18431" actId="207"/>
          <ac:spMkLst>
            <pc:docMk/>
            <pc:sldMk cId="1803311633" sldId="314"/>
            <ac:spMk id="78" creationId="{0DDF87FB-9A25-627B-6912-A41B7AF8E58E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0" creationId="{4D817C64-42B0-987E-3FEE-AC456DA05E2A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1" creationId="{0DC0B00D-4C9A-6850-6BA4-529FB092C154}"/>
          </ac:spMkLst>
        </pc:spChg>
        <pc:spChg chg="add mod">
          <ac:chgData name="Bernat Sort Rufat" userId="1e5df0ea-a861-48a6-82a7-7328f5d65c37" providerId="ADAL" clId="{CCA64883-683B-47C5-847B-28AF095DAAA2}" dt="2022-09-02T19:55:19.615" v="18431" actId="207"/>
          <ac:spMkLst>
            <pc:docMk/>
            <pc:sldMk cId="1803311633" sldId="314"/>
            <ac:spMk id="82" creationId="{BF6DA65C-8475-8FED-F4A3-9D34E42A85DC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4" creationId="{2EF9C55D-D7F5-176F-1E0F-FA71E9A0C190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5" creationId="{3B2CB854-F34D-BEA5-DBE7-9F2C961A4D29}"/>
          </ac:spMkLst>
        </pc:spChg>
        <pc:spChg chg="add mod">
          <ac:chgData name="Bernat Sort Rufat" userId="1e5df0ea-a861-48a6-82a7-7328f5d65c37" providerId="ADAL" clId="{CCA64883-683B-47C5-847B-28AF095DAAA2}" dt="2022-09-11T15:51:52.638" v="19091" actId="14100"/>
          <ac:spMkLst>
            <pc:docMk/>
            <pc:sldMk cId="1803311633" sldId="314"/>
            <ac:spMk id="86" creationId="{20686AAD-8228-72A6-8BAD-6581CF82A256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8" creationId="{9809B823-1673-855D-BF6B-8E3FAA2AC172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9" creationId="{2FA1541A-B2AD-3C57-4799-74495A97B7DC}"/>
          </ac:spMkLst>
        </pc:spChg>
        <pc:spChg chg="add mod">
          <ac:chgData name="Bernat Sort Rufat" userId="1e5df0ea-a861-48a6-82a7-7328f5d65c37" providerId="ADAL" clId="{CCA64883-683B-47C5-847B-28AF095DAAA2}" dt="2022-09-11T15:51:44.385" v="19089" actId="20577"/>
          <ac:spMkLst>
            <pc:docMk/>
            <pc:sldMk cId="1803311633" sldId="314"/>
            <ac:spMk id="90" creationId="{05ADF450-42E4-F000-BD5C-EE59D978E442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92" creationId="{3C6F1C48-8157-EA9D-2075-3A996E2F643E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93" creationId="{F19CF2DF-EF9E-1B61-86DC-C915F99C0D1D}"/>
          </ac:spMkLst>
        </pc:spChg>
        <pc:spChg chg="add del">
          <ac:chgData name="Bernat Sort Rufat" userId="1e5df0ea-a861-48a6-82a7-7328f5d65c37" providerId="ADAL" clId="{CCA64883-683B-47C5-847B-28AF095DAAA2}" dt="2022-08-09T12:20:20.030" v="1233" actId="478"/>
          <ac:spMkLst>
            <pc:docMk/>
            <pc:sldMk cId="1803311633" sldId="314"/>
            <ac:spMk id="95" creationId="{E2ADF171-6C40-0802-7EA9-4AFB34A86429}"/>
          </ac:spMkLst>
        </pc:spChg>
        <pc:spChg chg="add del mod">
          <ac:chgData name="Bernat Sort Rufat" userId="1e5df0ea-a861-48a6-82a7-7328f5d65c37" providerId="ADAL" clId="{CCA64883-683B-47C5-847B-28AF095DAAA2}" dt="2022-08-09T12:31:17.748" v="1595"/>
          <ac:spMkLst>
            <pc:docMk/>
            <pc:sldMk cId="1803311633" sldId="314"/>
            <ac:spMk id="96" creationId="{92BE5E95-11B5-3434-7C7A-46E0132AE185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7" creationId="{45CF3E6E-8947-464F-08C7-6C0B91247DA2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8" creationId="{CEBAB7DC-C84C-663E-BF80-F6D37A328426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9" creationId="{568E4218-4D36-9627-F074-1D40D6EB6D7B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100" creationId="{B1302C4D-68DB-8F1B-D990-3A6B50DED9A2}"/>
          </ac:spMkLst>
        </pc:spChg>
        <pc:grpChg chg="add del mod">
          <ac:chgData name="Bernat Sort Rufat" userId="1e5df0ea-a861-48a6-82a7-7328f5d65c37" providerId="ADAL" clId="{CCA64883-683B-47C5-847B-28AF095DAAA2}" dt="2022-08-07T17:49:59.123" v="318"/>
          <ac:grpSpMkLst>
            <pc:docMk/>
            <pc:sldMk cId="1803311633" sldId="314"/>
            <ac:grpSpMk id="11" creationId="{0ED54505-1C13-D5D9-11EC-7C053254BDD0}"/>
          </ac:grpSpMkLst>
        </pc:grpChg>
        <pc:grpChg chg="add del mod">
          <ac:chgData name="Bernat Sort Rufat" userId="1e5df0ea-a861-48a6-82a7-7328f5d65c37" providerId="ADAL" clId="{CCA64883-683B-47C5-847B-28AF095DAAA2}" dt="2022-08-09T12:12:09.471" v="1004" actId="478"/>
          <ac:grpSpMkLst>
            <pc:docMk/>
            <pc:sldMk cId="1803311633" sldId="314"/>
            <ac:grpSpMk id="34" creationId="{8CF9C22F-85F5-0A0D-B28C-760CA1DA4307}"/>
          </ac:grpSpMkLst>
        </pc:grpChg>
        <pc:grpChg chg="add del mod">
          <ac:chgData name="Bernat Sort Rufat" userId="1e5df0ea-a861-48a6-82a7-7328f5d65c37" providerId="ADAL" clId="{CCA64883-683B-47C5-847B-28AF095DAAA2}" dt="2022-08-09T12:12:10.124" v="1005" actId="478"/>
          <ac:grpSpMkLst>
            <pc:docMk/>
            <pc:sldMk cId="1803311633" sldId="314"/>
            <ac:grpSpMk id="44" creationId="{A669EB54-BD9B-2AF2-4B09-D0A7F3EBC1DC}"/>
          </ac:grpSpMkLst>
        </pc:grpChg>
        <pc:grpChg chg="add del mod">
          <ac:chgData name="Bernat Sort Rufat" userId="1e5df0ea-a861-48a6-82a7-7328f5d65c37" providerId="ADAL" clId="{CCA64883-683B-47C5-847B-28AF095DAAA2}" dt="2022-08-09T12:32:02.977" v="1604" actId="478"/>
          <ac:grpSpMkLst>
            <pc:docMk/>
            <pc:sldMk cId="1803311633" sldId="314"/>
            <ac:grpSpMk id="79" creationId="{9F45908D-9587-2DD3-D8E0-25C49AFABB5F}"/>
          </ac:grpSpMkLst>
        </pc:grpChg>
        <pc:grpChg chg="add del mod">
          <ac:chgData name="Bernat Sort Rufat" userId="1e5df0ea-a861-48a6-82a7-7328f5d65c37" providerId="ADAL" clId="{CCA64883-683B-47C5-847B-28AF095DAAA2}" dt="2022-08-09T12:32:01.796" v="1603" actId="478"/>
          <ac:grpSpMkLst>
            <pc:docMk/>
            <pc:sldMk cId="1803311633" sldId="314"/>
            <ac:grpSpMk id="83" creationId="{8DA6084F-C4AC-8005-6ADF-8467E36283BA}"/>
          </ac:grpSpMkLst>
        </pc:grpChg>
        <pc:grpChg chg="add del mod">
          <ac:chgData name="Bernat Sort Rufat" userId="1e5df0ea-a861-48a6-82a7-7328f5d65c37" providerId="ADAL" clId="{CCA64883-683B-47C5-847B-28AF095DAAA2}" dt="2022-08-09T12:32:00.703" v="1602" actId="478"/>
          <ac:grpSpMkLst>
            <pc:docMk/>
            <pc:sldMk cId="1803311633" sldId="314"/>
            <ac:grpSpMk id="87" creationId="{B9F61924-F4D8-7B0A-F34D-0F573272884B}"/>
          </ac:grpSpMkLst>
        </pc:grpChg>
        <pc:grpChg chg="add del mod">
          <ac:chgData name="Bernat Sort Rufat" userId="1e5df0ea-a861-48a6-82a7-7328f5d65c37" providerId="ADAL" clId="{CCA64883-683B-47C5-847B-28AF095DAAA2}" dt="2022-08-09T12:32:00.004" v="1601" actId="478"/>
          <ac:grpSpMkLst>
            <pc:docMk/>
            <pc:sldMk cId="1803311633" sldId="314"/>
            <ac:grpSpMk id="91" creationId="{DBF6BA43-409D-9658-9136-5A843275466D}"/>
          </ac:grpSpMkLst>
        </pc:grpChg>
        <pc:graphicFrameChg chg="add del mod">
          <ac:chgData name="Bernat Sort Rufat" userId="1e5df0ea-a861-48a6-82a7-7328f5d65c37" providerId="ADAL" clId="{CCA64883-683B-47C5-847B-28AF095DAAA2}" dt="2022-08-07T17:35:42.274" v="290" actId="478"/>
          <ac:graphicFrameMkLst>
            <pc:docMk/>
            <pc:sldMk cId="1803311633" sldId="314"/>
            <ac:graphicFrameMk id="6" creationId="{29F841F8-32AA-139B-C2CA-C065E32BD13F}"/>
          </ac:graphicFrameMkLst>
        </pc:graphicFrameChg>
        <pc:picChg chg="add mod">
          <ac:chgData name="Bernat Sort Rufat" userId="1e5df0ea-a861-48a6-82a7-7328f5d65c37" providerId="ADAL" clId="{CCA64883-683B-47C5-847B-28AF095DAAA2}" dt="2022-08-26T10:00:23.677" v="13811" actId="1037"/>
          <ac:picMkLst>
            <pc:docMk/>
            <pc:sldMk cId="1803311633" sldId="314"/>
            <ac:picMk id="2" creationId="{7CE90BBB-17FA-93F5-F927-8FDE7247197E}"/>
          </ac:picMkLst>
        </pc:picChg>
        <pc:picChg chg="add del mod">
          <ac:chgData name="Bernat Sort Rufat" userId="1e5df0ea-a861-48a6-82a7-7328f5d65c37" providerId="ADAL" clId="{CCA64883-683B-47C5-847B-28AF095DAAA2}" dt="2022-08-26T09:54:28.997" v="13719" actId="478"/>
          <ac:picMkLst>
            <pc:docMk/>
            <pc:sldMk cId="1803311633" sldId="314"/>
            <ac:picMk id="4" creationId="{090C0E2A-879C-BE70-0596-8576A7029876}"/>
          </ac:picMkLst>
        </pc:picChg>
        <pc:picChg chg="add mod">
          <ac:chgData name="Bernat Sort Rufat" userId="1e5df0ea-a861-48a6-82a7-7328f5d65c37" providerId="ADAL" clId="{CCA64883-683B-47C5-847B-28AF095DAAA2}" dt="2022-08-26T10:02:40.587" v="13823" actId="1076"/>
          <ac:picMkLst>
            <pc:docMk/>
            <pc:sldMk cId="1803311633" sldId="314"/>
            <ac:picMk id="6" creationId="{D9FB1D6F-FB8E-9437-A592-EC6A0C8FFB62}"/>
          </ac:picMkLst>
        </pc:picChg>
        <pc:picChg chg="add mod">
          <ac:chgData name="Bernat Sort Rufat" userId="1e5df0ea-a861-48a6-82a7-7328f5d65c37" providerId="ADAL" clId="{CCA64883-683B-47C5-847B-28AF095DAAA2}" dt="2022-08-09T12:14:04.659" v="1094" actId="1076"/>
          <ac:picMkLst>
            <pc:docMk/>
            <pc:sldMk cId="1803311633" sldId="314"/>
            <ac:picMk id="67" creationId="{A61B9CDC-E6C3-EA1B-9875-49168777945C}"/>
          </ac:picMkLst>
        </pc:picChg>
      </pc:sldChg>
      <pc:sldChg chg="modSp add del mod">
        <pc:chgData name="Bernat Sort Rufat" userId="1e5df0ea-a861-48a6-82a7-7328f5d65c37" providerId="ADAL" clId="{CCA64883-683B-47C5-847B-28AF095DAAA2}" dt="2022-08-07T17:49:00.990" v="306" actId="2696"/>
        <pc:sldMkLst>
          <pc:docMk/>
          <pc:sldMk cId="1180475305" sldId="1642"/>
        </pc:sldMkLst>
        <pc:spChg chg="mod">
          <ac:chgData name="Bernat Sort Rufat" userId="1e5df0ea-a861-48a6-82a7-7328f5d65c37" providerId="ADAL" clId="{CCA64883-683B-47C5-847B-28AF095DAAA2}" dt="2022-08-07T17:46:35.355" v="294" actId="207"/>
          <ac:spMkLst>
            <pc:docMk/>
            <pc:sldMk cId="1180475305" sldId="1642"/>
            <ac:spMk id="4" creationId="{C44F67FA-28F4-4288-9CC5-25C18E401CA3}"/>
          </ac:spMkLst>
        </pc:spChg>
      </pc:sldChg>
      <pc:sldChg chg="addSp delSp modSp add mod modTransition addAnim delAnim modAnim">
        <pc:chgData name="Bernat Sort Rufat" userId="1e5df0ea-a861-48a6-82a7-7328f5d65c37" providerId="ADAL" clId="{CCA64883-683B-47C5-847B-28AF095DAAA2}" dt="2022-08-31T10:39:25.443" v="18055" actId="1076"/>
        <pc:sldMkLst>
          <pc:docMk/>
          <pc:sldMk cId="3299897016" sldId="1643"/>
        </pc:sldMkLst>
        <pc:spChg chg="del mod">
          <ac:chgData name="Bernat Sort Rufat" userId="1e5df0ea-a861-48a6-82a7-7328f5d65c37" providerId="ADAL" clId="{CCA64883-683B-47C5-847B-28AF095DAAA2}" dt="2022-08-24T16:03:47.940" v="13151" actId="478"/>
          <ac:spMkLst>
            <pc:docMk/>
            <pc:sldMk cId="3299897016" sldId="1643"/>
            <ac:spMk id="4" creationId="{C44F67FA-28F4-4288-9CC5-25C18E401CA3}"/>
          </ac:spMkLst>
        </pc:spChg>
        <pc:spChg chg="del">
          <ac:chgData name="Bernat Sort Rufat" userId="1e5df0ea-a861-48a6-82a7-7328f5d65c37" providerId="ADAL" clId="{CCA64883-683B-47C5-847B-28AF095DAAA2}" dt="2022-08-24T16:03:49.368" v="13152" actId="478"/>
          <ac:spMkLst>
            <pc:docMk/>
            <pc:sldMk cId="3299897016" sldId="1643"/>
            <ac:spMk id="15" creationId="{4350891D-4E62-46E4-87E5-A8E3313AA525}"/>
          </ac:spMkLst>
        </pc:spChg>
        <pc:spChg chg="add del mod">
          <ac:chgData name="Bernat Sort Rufat" userId="1e5df0ea-a861-48a6-82a7-7328f5d65c37" providerId="ADAL" clId="{CCA64883-683B-47C5-847B-28AF095DAAA2}" dt="2022-08-24T16:02:22.839" v="13108" actId="478"/>
          <ac:spMkLst>
            <pc:docMk/>
            <pc:sldMk cId="3299897016" sldId="1643"/>
            <ac:spMk id="16" creationId="{2EF15B3F-FE46-7F95-E0E5-C3CC21AB767E}"/>
          </ac:spMkLst>
        </pc:spChg>
        <pc:spChg chg="add mod">
          <ac:chgData name="Bernat Sort Rufat" userId="1e5df0ea-a861-48a6-82a7-7328f5d65c37" providerId="ADAL" clId="{CCA64883-683B-47C5-847B-28AF095DAAA2}" dt="2022-08-31T10:39:25.443" v="18055" actId="1076"/>
          <ac:spMkLst>
            <pc:docMk/>
            <pc:sldMk cId="3299897016" sldId="1643"/>
            <ac:spMk id="17" creationId="{33CC09CF-5B25-692E-D0B7-FCE4764B2ECB}"/>
          </ac:spMkLst>
        </pc:spChg>
        <pc:grpChg chg="mod">
          <ac:chgData name="Bernat Sort Rufat" userId="1e5df0ea-a861-48a6-82a7-7328f5d65c37" providerId="ADAL" clId="{CCA64883-683B-47C5-847B-28AF095DAAA2}" dt="2022-08-31T10:39:05.927" v="18050" actId="12788"/>
          <ac:grpSpMkLst>
            <pc:docMk/>
            <pc:sldMk cId="3299897016" sldId="1643"/>
            <ac:grpSpMk id="7" creationId="{6065E8F1-E647-49A7-AF9D-272FB6EBAEE4}"/>
          </ac:grpSpMkLst>
        </pc:grpChg>
        <pc:graphicFrameChg chg="mod modGraphic">
          <ac:chgData name="Bernat Sort Rufat" userId="1e5df0ea-a861-48a6-82a7-7328f5d65c37" providerId="ADAL" clId="{CCA64883-683B-47C5-847B-28AF095DAAA2}" dt="2022-08-31T10:39:05.927" v="18050" actId="12788"/>
          <ac:graphicFrameMkLst>
            <pc:docMk/>
            <pc:sldMk cId="3299897016" sldId="1643"/>
            <ac:graphicFrameMk id="5" creationId="{81E8F32B-49B6-4734-8E6A-50BA6E30C3DE}"/>
          </ac:graphicFrameMkLst>
        </pc:graphicFrameChg>
        <pc:picChg chg="add mod">
          <ac:chgData name="Bernat Sort Rufat" userId="1e5df0ea-a861-48a6-82a7-7328f5d65c37" providerId="ADAL" clId="{CCA64883-683B-47C5-847B-28AF095DAAA2}" dt="2022-08-24T16:03:44.219" v="13149"/>
          <ac:picMkLst>
            <pc:docMk/>
            <pc:sldMk cId="3299897016" sldId="1643"/>
            <ac:picMk id="18" creationId="{4FF703B9-C85E-761C-C26E-7EA0E648EA73}"/>
          </ac:picMkLst>
        </pc:picChg>
      </pc:sldChg>
      <pc:sldChg chg="addSp delSp modSp new del mod ord modAnim">
        <pc:chgData name="Bernat Sort Rufat" userId="1e5df0ea-a861-48a6-82a7-7328f5d65c37" providerId="ADAL" clId="{CCA64883-683B-47C5-847B-28AF095DAAA2}" dt="2022-08-09T12:07:22.403" v="960" actId="2696"/>
        <pc:sldMkLst>
          <pc:docMk/>
          <pc:sldMk cId="3272124752" sldId="1644"/>
        </pc:sldMkLst>
        <pc:spChg chg="del mod">
          <ac:chgData name="Bernat Sort Rufat" userId="1e5df0ea-a861-48a6-82a7-7328f5d65c37" providerId="ADAL" clId="{CCA64883-683B-47C5-847B-28AF095DAAA2}" dt="2022-08-09T11:40:33.722" v="348" actId="478"/>
          <ac:spMkLst>
            <pc:docMk/>
            <pc:sldMk cId="3272124752" sldId="1644"/>
            <ac:spMk id="2" creationId="{4696F66E-46F1-8E1D-A8FA-351630579C0C}"/>
          </ac:spMkLst>
        </pc:spChg>
        <pc:spChg chg="del mod">
          <ac:chgData name="Bernat Sort Rufat" userId="1e5df0ea-a861-48a6-82a7-7328f5d65c37" providerId="ADAL" clId="{CCA64883-683B-47C5-847B-28AF095DAAA2}" dt="2022-08-09T11:40:35.552" v="350" actId="478"/>
          <ac:spMkLst>
            <pc:docMk/>
            <pc:sldMk cId="3272124752" sldId="1644"/>
            <ac:spMk id="3" creationId="{DDD7B706-ADE9-1B4F-B6FF-A8D17A051C98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4" creationId="{8402B00F-3A7D-9C12-CED1-83F3A51C6FE4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5" creationId="{D2C9D486-DDEC-4459-775D-7F65C88157D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7" creationId="{6E70A5C9-AFC4-139A-68D7-FE5A253910E2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8" creationId="{1CF8D7E4-D7C0-4C74-D22A-901F0F79B44C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0" creationId="{8EE66A1A-EFE1-86D3-16F3-2534791F76F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1" creationId="{8D260D85-55D0-1D87-AF8A-9A73D1970F6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3" creationId="{F2047E2B-916A-CB5F-ED31-CE38CF98A36F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4" creationId="{A55454DF-B707-CF63-39C5-20FF468417C3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6" creationId="{578A687D-25EA-110D-E0DB-5C63A85A6406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7" creationId="{29F2EE0B-EF13-A852-6B9B-77FB08B4A0F5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18" creationId="{35D4AD2B-5507-851E-4F98-17A29E8DF4B0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19" creationId="{2451046D-FD87-5338-6D83-A777EBA20C61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20" creationId="{B19E04BB-1B94-78A3-86F0-C86686C47E0F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21" creationId="{2620A6B4-02F2-3627-9508-464DCDC5F696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2" creationId="{2F4D8C10-6C38-E3B2-E6B3-CDD3F35BF9B6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3" creationId="{125C9181-5FD1-DDFB-7579-EB7F429B3DC4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5" creationId="{FD4F7992-EEFB-667F-B38C-EE755EDEDAAB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6" creationId="{E19F8EB3-D61E-E913-8CB6-E6DCF273CC1F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8" creationId="{C811A00C-9CA0-0F88-864E-4E74FDF7AB43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9" creationId="{84A4FD37-F604-31EE-DB2D-2DBF18F1A865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1" creationId="{815D403C-3B60-A30A-87E5-B8F73424BF69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2" creationId="{CEE9B580-C575-AB6A-4169-336252D0E4B9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4" creationId="{F9982381-0A35-EAEC-C1FA-33058D60FFD8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5" creationId="{039B5DE2-E647-BE40-060A-4DE17AF363C7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6" creationId="{83AC2C48-BD0E-DCE1-0EFF-5D1432AD7CB9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7" creationId="{A0E304E6-E689-5505-2731-28DDC4F6262C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8" creationId="{2F5063B0-C58C-671B-6284-0AB9FBF2ECD5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9" creationId="{E1F4301B-4663-D6B0-C434-0A6B335A5667}"/>
          </ac:spMkLst>
        </pc:s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6" creationId="{445075EE-7A54-0954-12CA-C4D176848ADF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9" creationId="{D54736E1-5026-873F-5AD0-768348A03CF7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12" creationId="{04B2A543-2273-48C2-384E-E452D7D6D955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15" creationId="{70110494-E859-079E-30B3-B04351D950E9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24" creationId="{060FAF6E-BE4B-3299-7717-00448724E872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27" creationId="{92924525-981D-1AF1-243A-6FD0D8D5D6C6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30" creationId="{E0BBEA7A-D222-E168-8824-33AEDD273DC2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33" creationId="{80C3E15C-BB01-29F1-136C-F167AE78E890}"/>
          </ac:grpSpMkLst>
        </pc:grpChg>
      </pc:sldChg>
      <pc:sldChg chg="addSp delSp modSp new del mod ord modAnim">
        <pc:chgData name="Bernat Sort Rufat" userId="1e5df0ea-a861-48a6-82a7-7328f5d65c37" providerId="ADAL" clId="{CCA64883-683B-47C5-847B-28AF095DAAA2}" dt="2022-08-09T12:21:03.481" v="1240" actId="2696"/>
        <pc:sldMkLst>
          <pc:docMk/>
          <pc:sldMk cId="3272888878" sldId="1645"/>
        </pc:sldMkLst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2" creationId="{ABE51590-7F31-AC86-4F59-78B1EA1EA776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3" creationId="{BDEE4690-E180-D827-C1C0-42E3D1C52611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4" creationId="{FA5E87CA-75A9-994D-0666-7F542FFDE8BD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5" creationId="{1756EAA3-EA13-281F-5EE8-9FC5D6686007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6" creationId="{1277AFA8-11B7-E050-DE66-45168E71C7BC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8" creationId="{1F448177-7BD4-1577-1178-5733423AF536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9" creationId="{EEE8E75B-D877-20B9-39D0-E89973493ECB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0" creationId="{F961EFA8-C91D-64DC-1CEE-02764D943D6F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2" creationId="{544710A0-8C10-BB81-3361-2E4CC7E04EDA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3" creationId="{855040F3-7A06-3FA7-ED46-914F7C7C5405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4" creationId="{6AC52A9B-A846-04AA-440E-B4DE82CF68C5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6" creationId="{E7F9F132-685B-4A4D-BE62-7FF311F95BE7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7" creationId="{7385FCF3-92D5-838E-420D-3EC5EC8302BE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8" creationId="{0DE45988-1466-8FB0-52D5-B8FC39E2768C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20" creationId="{290E4FAD-5324-3917-24CD-98A6635AB7B0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21" creationId="{54508927-2DE1-FA76-D97A-95D7CB070061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2" creationId="{D8CF4729-C0E8-7139-18CB-FD1C2F946351}"/>
          </ac:spMkLst>
        </pc:spChg>
        <pc:spChg chg="add mod">
          <ac:chgData name="Bernat Sort Rufat" userId="1e5df0ea-a861-48a6-82a7-7328f5d65c37" providerId="ADAL" clId="{CCA64883-683B-47C5-847B-28AF095DAAA2}" dt="2022-08-09T11:41:23.566" v="362" actId="27636"/>
          <ac:spMkLst>
            <pc:docMk/>
            <pc:sldMk cId="3272888878" sldId="1645"/>
            <ac:spMk id="23" creationId="{1AC4A605-9DBD-1434-1D2C-9ACCB0BCDB64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4" creationId="{456C6D8A-2130-43EF-3AD5-544FC9391CC6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5" creationId="{34418A6A-E543-8F10-459B-DB676D42BCDB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6" creationId="{AD00969F-F766-7499-8E4B-A1AF272F284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8" creationId="{11740108-87CC-07DA-DBF8-1D429825BAAD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9" creationId="{414EF065-A130-6BF1-DA92-BA957E902020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0" creationId="{656EFC92-D1E2-283A-DF24-1F4E2D076DC9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2" creationId="{74F45CC0-D488-8277-CAFD-177BF329C017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3" creationId="{7940CCA2-3DD2-ED73-A1C2-F573CD48C535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4" creationId="{E54D4876-0F76-0748-793B-EC8C8A3874E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6" creationId="{A8DD0DF5-FF6E-6DFB-D986-3D224F918F75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7" creationId="{627AD467-8EB6-3D68-0E4F-42D6C23ACFF5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8" creationId="{6F502A47-0EBF-78CA-5D9E-F49ED8B95153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40" creationId="{E74BEFA4-CD3E-FF54-7B6A-F4E699DAE0D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41" creationId="{18ACD5BA-208F-6E0B-2DEB-EA1DB2920D34}"/>
          </ac:spMkLst>
        </pc:s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7" creationId="{AC0E5663-9942-8F4A-0D54-9FA1D0CF605C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1" creationId="{240B9527-447E-001B-531E-7C8DC3B7BD03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5" creationId="{E8E4A4B1-7DD4-690F-2154-C32823906B5C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9" creationId="{E1A5027D-09D1-6CF8-6365-F1D9CD8AF57C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27" creationId="{B193B37D-5CD7-B518-E160-6F1887C73717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1" creationId="{79A7DFBF-F609-CDC0-BC28-DE0DB29204D3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5" creationId="{EF6225BA-A07E-677D-462A-B162EB0D99C5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9" creationId="{46AD895E-39AC-5C5B-5F01-CCA79730F7D3}"/>
          </ac:grpSpMkLst>
        </pc:grpChg>
      </pc:sldChg>
      <pc:sldChg chg="addSp delSp modSp new del mod modAnim">
        <pc:chgData name="Bernat Sort Rufat" userId="1e5df0ea-a861-48a6-82a7-7328f5d65c37" providerId="ADAL" clId="{CCA64883-683B-47C5-847B-28AF095DAAA2}" dt="2022-08-09T21:14:56.822" v="3088" actId="2696"/>
        <pc:sldMkLst>
          <pc:docMk/>
          <pc:sldMk cId="3346319910" sldId="1646"/>
        </pc:sldMkLst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2" creationId="{8C3891AA-EC90-CC75-7BD5-3EE4E4FAA7C0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3" creationId="{18CA78D9-EE09-4306-A0A2-55A9A39B76B5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4" creationId="{DC74B08E-D7DC-0436-E6DE-D5EE1C9D785E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5" creationId="{5C9EED33-3853-82C4-7409-23A12D65483C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6" creationId="{B03386C5-C24C-4629-6C5C-ADC1CBDBDCA0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7" creationId="{A7796F6A-31D1-E888-5EBD-9025FAC73E0F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8" creationId="{BF2542F5-ABDE-039F-92D5-2A196C933A2D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9" creationId="{C4DC7ED8-1C3C-DFF4-692E-D529112C5379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0" creationId="{CC87F30E-9FF7-49BC-2046-2114F1670FBD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1" creationId="{2C033F06-05AE-8857-6CBA-FC6E72D21E4E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2" creationId="{06994F81-EB1A-9072-0549-A74405B0501E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3" creationId="{F2493EA3-CB12-32FE-EB43-F86FB6D7C12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4" creationId="{9E8577E4-B204-C7B1-4ECA-485FDA119539}"/>
          </ac:spMkLst>
        </pc:spChg>
        <pc:spChg chg="add mod">
          <ac:chgData name="Bernat Sort Rufat" userId="1e5df0ea-a861-48a6-82a7-7328f5d65c37" providerId="ADAL" clId="{CCA64883-683B-47C5-847B-28AF095DAAA2}" dt="2022-08-09T11:44:40.050" v="373" actId="27636"/>
          <ac:spMkLst>
            <pc:docMk/>
            <pc:sldMk cId="3346319910" sldId="1646"/>
            <ac:spMk id="15" creationId="{33A14919-D36D-D480-942B-6D5A913790CB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6" creationId="{5FF60DE5-73E2-1BAA-87D4-2A866AE3F661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7" creationId="{58BD98D3-459F-DDEB-07CD-7831F9162D9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8" creationId="{BC869C14-0B24-DF62-9522-8A634278A280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9" creationId="{64B72EA1-09D8-FD4E-F9BB-B0E96D2F3271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0" creationId="{33185666-8023-3774-EDAB-828B06F4853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1" creationId="{C74DD39D-903E-9510-4195-B495E82E5574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2" creationId="{27B4A44E-4D5C-41E1-F34E-714FB3C555BC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3" creationId="{C30FE806-8B15-833D-19D9-098B97FFAEF5}"/>
          </ac:spMkLst>
        </pc:spChg>
      </pc:sldChg>
      <pc:sldChg chg="addSp delSp modSp add del mod ord delAnim modAnim">
        <pc:chgData name="Bernat Sort Rufat" userId="1e5df0ea-a861-48a6-82a7-7328f5d65c37" providerId="ADAL" clId="{CCA64883-683B-47C5-847B-28AF095DAAA2}" dt="2022-08-29T11:46:34.361" v="15361" actId="2696"/>
        <pc:sldMkLst>
          <pc:docMk/>
          <pc:sldMk cId="1646888324" sldId="1647"/>
        </pc:sldMkLst>
        <pc:spChg chg="add del mod">
          <ac:chgData name="Bernat Sort Rufat" userId="1e5df0ea-a861-48a6-82a7-7328f5d65c37" providerId="ADAL" clId="{CCA64883-683B-47C5-847B-28AF095DAAA2}" dt="2022-08-29T11:29:22.450" v="14960" actId="21"/>
          <ac:spMkLst>
            <pc:docMk/>
            <pc:sldMk cId="1646888324" sldId="1647"/>
            <ac:spMk id="2" creationId="{8C4959A4-23BD-0BCC-6942-DC00ACDCD8AE}"/>
          </ac:spMkLst>
        </pc:spChg>
        <pc:spChg chg="add del mod">
          <ac:chgData name="Bernat Sort Rufat" userId="1e5df0ea-a861-48a6-82a7-7328f5d65c37" providerId="ADAL" clId="{CCA64883-683B-47C5-847B-28AF095DAAA2}" dt="2022-08-09T11:51:44.832" v="520" actId="478"/>
          <ac:spMkLst>
            <pc:docMk/>
            <pc:sldMk cId="1646888324" sldId="1647"/>
            <ac:spMk id="20" creationId="{23CCA883-A7B0-2FC2-AA0F-0539337C7BFC}"/>
          </ac:spMkLst>
        </pc:spChg>
        <pc:spChg chg="del mod">
          <ac:chgData name="Bernat Sort Rufat" userId="1e5df0ea-a861-48a6-82a7-7328f5d65c37" providerId="ADAL" clId="{CCA64883-683B-47C5-847B-28AF095DAAA2}" dt="2022-08-24T17:13:20.102" v="13420" actId="478"/>
          <ac:spMkLst>
            <pc:docMk/>
            <pc:sldMk cId="1646888324" sldId="1647"/>
            <ac:spMk id="22" creationId="{2F4D8C10-6C38-E3B2-E6B3-CDD3F35BF9B6}"/>
          </ac:spMkLst>
        </pc:spChg>
        <pc:spChg chg="del">
          <ac:chgData name="Bernat Sort Rufat" userId="1e5df0ea-a861-48a6-82a7-7328f5d65c37" providerId="ADAL" clId="{CCA64883-683B-47C5-847B-28AF095DAAA2}" dt="2022-08-09T11:55:14.941" v="617" actId="478"/>
          <ac:spMkLst>
            <pc:docMk/>
            <pc:sldMk cId="1646888324" sldId="1647"/>
            <ac:spMk id="23" creationId="{125C9181-5FD1-DDFB-7579-EB7F429B3DC4}"/>
          </ac:spMkLst>
        </pc:spChg>
        <pc:spChg chg="mod topLvl">
          <ac:chgData name="Bernat Sort Rufat" userId="1e5df0ea-a861-48a6-82a7-7328f5d65c37" providerId="ADAL" clId="{CCA64883-683B-47C5-847B-28AF095DAAA2}" dt="2022-08-29T11:29:44.345" v="14971" actId="1076"/>
          <ac:spMkLst>
            <pc:docMk/>
            <pc:sldMk cId="1646888324" sldId="1647"/>
            <ac:spMk id="25" creationId="{FD4F7992-EEFB-667F-B38C-EE755EDEDAAB}"/>
          </ac:spMkLst>
        </pc:spChg>
        <pc:spChg chg="del mod topLvl">
          <ac:chgData name="Bernat Sort Rufat" userId="1e5df0ea-a861-48a6-82a7-7328f5d65c37" providerId="ADAL" clId="{CCA64883-683B-47C5-847B-28AF095DAAA2}" dt="2022-08-29T11:29:27.033" v="14962" actId="478"/>
          <ac:spMkLst>
            <pc:docMk/>
            <pc:sldMk cId="1646888324" sldId="1647"/>
            <ac:spMk id="26" creationId="{E19F8EB3-D61E-E913-8CB6-E6DCF273CC1F}"/>
          </ac:spMkLst>
        </pc:spChg>
        <pc:spChg chg="topLvl">
          <ac:chgData name="Bernat Sort Rufat" userId="1e5df0ea-a861-48a6-82a7-7328f5d65c37" providerId="ADAL" clId="{CCA64883-683B-47C5-847B-28AF095DAAA2}" dt="2022-08-29T11:29:31.713" v="14963" actId="478"/>
          <ac:spMkLst>
            <pc:docMk/>
            <pc:sldMk cId="1646888324" sldId="1647"/>
            <ac:spMk id="28" creationId="{C811A00C-9CA0-0F88-864E-4E74FDF7AB43}"/>
          </ac:spMkLst>
        </pc:spChg>
        <pc:spChg chg="del mod topLvl">
          <ac:chgData name="Bernat Sort Rufat" userId="1e5df0ea-a861-48a6-82a7-7328f5d65c37" providerId="ADAL" clId="{CCA64883-683B-47C5-847B-28AF095DAAA2}" dt="2022-08-29T11:29:31.713" v="14963" actId="478"/>
          <ac:spMkLst>
            <pc:docMk/>
            <pc:sldMk cId="1646888324" sldId="1647"/>
            <ac:spMk id="29" creationId="{84A4FD37-F604-31EE-DB2D-2DBF18F1A865}"/>
          </ac:spMkLst>
        </pc:spChg>
        <pc:spChg chg="topLvl">
          <ac:chgData name="Bernat Sort Rufat" userId="1e5df0ea-a861-48a6-82a7-7328f5d65c37" providerId="ADAL" clId="{CCA64883-683B-47C5-847B-28AF095DAAA2}" dt="2022-08-29T11:29:33.112" v="14965" actId="478"/>
          <ac:spMkLst>
            <pc:docMk/>
            <pc:sldMk cId="1646888324" sldId="1647"/>
            <ac:spMk id="31" creationId="{815D403C-3B60-A30A-87E5-B8F73424BF69}"/>
          </ac:spMkLst>
        </pc:spChg>
        <pc:spChg chg="del mod topLvl">
          <ac:chgData name="Bernat Sort Rufat" userId="1e5df0ea-a861-48a6-82a7-7328f5d65c37" providerId="ADAL" clId="{CCA64883-683B-47C5-847B-28AF095DAAA2}" dt="2022-08-29T11:29:33.112" v="14965" actId="478"/>
          <ac:spMkLst>
            <pc:docMk/>
            <pc:sldMk cId="1646888324" sldId="1647"/>
            <ac:spMk id="32" creationId="{CEE9B580-C575-AB6A-4169-336252D0E4B9}"/>
          </ac:spMkLst>
        </pc:spChg>
        <pc:spChg chg="mod topLvl">
          <ac:chgData name="Bernat Sort Rufat" userId="1e5df0ea-a861-48a6-82a7-7328f5d65c37" providerId="ADAL" clId="{CCA64883-683B-47C5-847B-28AF095DAAA2}" dt="2022-08-29T11:29:34.523" v="14966" actId="478"/>
          <ac:spMkLst>
            <pc:docMk/>
            <pc:sldMk cId="1646888324" sldId="1647"/>
            <ac:spMk id="34" creationId="{F9982381-0A35-EAEC-C1FA-33058D60FFD8}"/>
          </ac:spMkLst>
        </pc:spChg>
        <pc:spChg chg="del mod topLvl">
          <ac:chgData name="Bernat Sort Rufat" userId="1e5df0ea-a861-48a6-82a7-7328f5d65c37" providerId="ADAL" clId="{CCA64883-683B-47C5-847B-28AF095DAAA2}" dt="2022-08-29T11:29:34.523" v="14966" actId="478"/>
          <ac:spMkLst>
            <pc:docMk/>
            <pc:sldMk cId="1646888324" sldId="1647"/>
            <ac:spMk id="35" creationId="{039B5DE2-E647-BE40-060A-4DE17AF363C7}"/>
          </ac:spMkLst>
        </pc:spChg>
        <pc:spChg chg="add mod">
          <ac:chgData name="Bernat Sort Rufat" userId="1e5df0ea-a861-48a6-82a7-7328f5d65c37" providerId="ADAL" clId="{CCA64883-683B-47C5-847B-28AF095DAAA2}" dt="2022-08-24T17:13:32.656" v="13434" actId="790"/>
          <ac:spMkLst>
            <pc:docMk/>
            <pc:sldMk cId="1646888324" sldId="1647"/>
            <ac:spMk id="36" creationId="{325872EC-C36F-351B-5FFB-01EC9E3034BA}"/>
          </ac:spMkLst>
        </pc:spChg>
        <pc:spChg chg="del mod">
          <ac:chgData name="Bernat Sort Rufat" userId="1e5df0ea-a861-48a6-82a7-7328f5d65c37" providerId="ADAL" clId="{CCA64883-683B-47C5-847B-28AF095DAAA2}" dt="2022-08-09T11:51:30.014" v="517" actId="478"/>
          <ac:spMkLst>
            <pc:docMk/>
            <pc:sldMk cId="1646888324" sldId="1647"/>
            <ac:spMk id="36" creationId="{83AC2C48-BD0E-DCE1-0EFF-5D1432AD7CB9}"/>
          </ac:spMkLst>
        </pc:spChg>
        <pc:spChg chg="del mod">
          <ac:chgData name="Bernat Sort Rufat" userId="1e5df0ea-a861-48a6-82a7-7328f5d65c37" providerId="ADAL" clId="{CCA64883-683B-47C5-847B-28AF095DAAA2}" dt="2022-08-09T11:51:45.619" v="521" actId="478"/>
          <ac:spMkLst>
            <pc:docMk/>
            <pc:sldMk cId="1646888324" sldId="1647"/>
            <ac:spMk id="37" creationId="{A0E304E6-E689-5505-2731-28DDC4F6262C}"/>
          </ac:spMkLst>
        </pc:spChg>
        <pc:spChg chg="del mod">
          <ac:chgData name="Bernat Sort Rufat" userId="1e5df0ea-a861-48a6-82a7-7328f5d65c37" providerId="ADAL" clId="{CCA64883-683B-47C5-847B-28AF095DAAA2}" dt="2022-08-09T11:51:46.948" v="522" actId="478"/>
          <ac:spMkLst>
            <pc:docMk/>
            <pc:sldMk cId="1646888324" sldId="1647"/>
            <ac:spMk id="38" creationId="{2F5063B0-C58C-671B-6284-0AB9FBF2ECD5}"/>
          </ac:spMkLst>
        </pc:spChg>
        <pc:spChg chg="del mod">
          <ac:chgData name="Bernat Sort Rufat" userId="1e5df0ea-a861-48a6-82a7-7328f5d65c37" providerId="ADAL" clId="{CCA64883-683B-47C5-847B-28AF095DAAA2}" dt="2022-08-09T11:51:48.122" v="523" actId="478"/>
          <ac:spMkLst>
            <pc:docMk/>
            <pc:sldMk cId="1646888324" sldId="1647"/>
            <ac:spMk id="39" creationId="{E1F4301B-4663-D6B0-C434-0A6B335A5667}"/>
          </ac:spMkLst>
        </pc:spChg>
        <pc:spChg chg="add mod">
          <ac:chgData name="Bernat Sort Rufat" userId="1e5df0ea-a861-48a6-82a7-7328f5d65c37" providerId="ADAL" clId="{CCA64883-683B-47C5-847B-28AF095DAAA2}" dt="2022-08-09T11:52:54.981" v="543" actId="14100"/>
          <ac:spMkLst>
            <pc:docMk/>
            <pc:sldMk cId="1646888324" sldId="1647"/>
            <ac:spMk id="40" creationId="{D065D9C4-3E96-F319-8BED-D4C9C81879AF}"/>
          </ac:spMkLst>
        </pc:spChg>
        <pc:spChg chg="add del mod">
          <ac:chgData name="Bernat Sort Rufat" userId="1e5df0ea-a861-48a6-82a7-7328f5d65c37" providerId="ADAL" clId="{CCA64883-683B-47C5-847B-28AF095DAAA2}" dt="2022-08-29T11:29:49.414" v="14975" actId="1076"/>
          <ac:spMkLst>
            <pc:docMk/>
            <pc:sldMk cId="1646888324" sldId="1647"/>
            <ac:spMk id="41" creationId="{4DF4DB7E-DD45-D6D6-C3FB-8B2867D20DD9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2" creationId="{CF47ED61-0F08-B10D-86FC-22306D4F93A5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3" creationId="{56264C9D-A830-E161-98C2-912DD1F83344}"/>
          </ac:spMkLst>
        </pc:spChg>
        <pc:spChg chg="mod topLvl">
          <ac:chgData name="Bernat Sort Rufat" userId="1e5df0ea-a861-48a6-82a7-7328f5d65c37" providerId="ADAL" clId="{CCA64883-683B-47C5-847B-28AF095DAAA2}" dt="2022-08-29T11:29:37.182" v="14968" actId="478"/>
          <ac:spMkLst>
            <pc:docMk/>
            <pc:sldMk cId="1646888324" sldId="1647"/>
            <ac:spMk id="45" creationId="{83153917-663B-4FA4-830B-F612740F51B3}"/>
          </ac:spMkLst>
        </pc:spChg>
        <pc:spChg chg="del mod topLvl">
          <ac:chgData name="Bernat Sort Rufat" userId="1e5df0ea-a861-48a6-82a7-7328f5d65c37" providerId="ADAL" clId="{CCA64883-683B-47C5-847B-28AF095DAAA2}" dt="2022-08-29T11:29:37.182" v="14968" actId="478"/>
          <ac:spMkLst>
            <pc:docMk/>
            <pc:sldMk cId="1646888324" sldId="1647"/>
            <ac:spMk id="46" creationId="{97DBE4B0-6E47-DF4A-4BFE-D461000044AD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7" creationId="{CB7E98C9-FE13-4E39-2056-BDC91D889190}"/>
          </ac:spMkLst>
        </pc:spChg>
        <pc:grpChg chg="del mod">
          <ac:chgData name="Bernat Sort Rufat" userId="1e5df0ea-a861-48a6-82a7-7328f5d65c37" providerId="ADAL" clId="{CCA64883-683B-47C5-847B-28AF095DAAA2}" dt="2022-08-29T11:29:27.033" v="14962" actId="478"/>
          <ac:grpSpMkLst>
            <pc:docMk/>
            <pc:sldMk cId="1646888324" sldId="1647"/>
            <ac:grpSpMk id="24" creationId="{060FAF6E-BE4B-3299-7717-00448724E872}"/>
          </ac:grpSpMkLst>
        </pc:grpChg>
        <pc:grpChg chg="del mod">
          <ac:chgData name="Bernat Sort Rufat" userId="1e5df0ea-a861-48a6-82a7-7328f5d65c37" providerId="ADAL" clId="{CCA64883-683B-47C5-847B-28AF095DAAA2}" dt="2022-08-29T11:29:31.713" v="14963" actId="478"/>
          <ac:grpSpMkLst>
            <pc:docMk/>
            <pc:sldMk cId="1646888324" sldId="1647"/>
            <ac:grpSpMk id="27" creationId="{92924525-981D-1AF1-243A-6FD0D8D5D6C6}"/>
          </ac:grpSpMkLst>
        </pc:grpChg>
        <pc:grpChg chg="del mod">
          <ac:chgData name="Bernat Sort Rufat" userId="1e5df0ea-a861-48a6-82a7-7328f5d65c37" providerId="ADAL" clId="{CCA64883-683B-47C5-847B-28AF095DAAA2}" dt="2022-08-29T11:29:33.112" v="14965" actId="478"/>
          <ac:grpSpMkLst>
            <pc:docMk/>
            <pc:sldMk cId="1646888324" sldId="1647"/>
            <ac:grpSpMk id="30" creationId="{E0BBEA7A-D222-E168-8824-33AEDD273DC2}"/>
          </ac:grpSpMkLst>
        </pc:grpChg>
        <pc:grpChg chg="del mod">
          <ac:chgData name="Bernat Sort Rufat" userId="1e5df0ea-a861-48a6-82a7-7328f5d65c37" providerId="ADAL" clId="{CCA64883-683B-47C5-847B-28AF095DAAA2}" dt="2022-08-29T11:29:34.523" v="14966" actId="478"/>
          <ac:grpSpMkLst>
            <pc:docMk/>
            <pc:sldMk cId="1646888324" sldId="1647"/>
            <ac:grpSpMk id="33" creationId="{80C3E15C-BB01-29F1-136C-F167AE78E890}"/>
          </ac:grpSpMkLst>
        </pc:grpChg>
        <pc:grpChg chg="add del mod">
          <ac:chgData name="Bernat Sort Rufat" userId="1e5df0ea-a861-48a6-82a7-7328f5d65c37" providerId="ADAL" clId="{CCA64883-683B-47C5-847B-28AF095DAAA2}" dt="2022-08-29T11:29:37.182" v="14968" actId="478"/>
          <ac:grpSpMkLst>
            <pc:docMk/>
            <pc:sldMk cId="1646888324" sldId="1647"/>
            <ac:grpSpMk id="44" creationId="{87780A01-F7C3-C6AF-2066-ADBF0EF4D400}"/>
          </ac:grpSpMkLst>
        </pc:grpChg>
        <pc:graphicFrameChg chg="add del">
          <ac:chgData name="Bernat Sort Rufat" userId="1e5df0ea-a861-48a6-82a7-7328f5d65c37" providerId="ADAL" clId="{CCA64883-683B-47C5-847B-28AF095DAAA2}" dt="2022-08-09T11:57:50.560" v="713"/>
          <ac:graphicFrameMkLst>
            <pc:docMk/>
            <pc:sldMk cId="1646888324" sldId="1647"/>
            <ac:graphicFrameMk id="4" creationId="{30265683-1B01-A84C-5E68-5A03BD33CC20}"/>
          </ac:graphicFrameMkLst>
        </pc:graphicFrameChg>
        <pc:graphicFrameChg chg="add del mod ord modGraphic">
          <ac:chgData name="Bernat Sort Rufat" userId="1e5df0ea-a861-48a6-82a7-7328f5d65c37" providerId="ADAL" clId="{CCA64883-683B-47C5-847B-28AF095DAAA2}" dt="2022-08-29T11:29:38.405" v="14969" actId="478"/>
          <ac:graphicFrameMkLst>
            <pc:docMk/>
            <pc:sldMk cId="1646888324" sldId="1647"/>
            <ac:graphicFrameMk id="5" creationId="{491F7384-1DA9-CE75-B49C-0572707D784D}"/>
          </ac:graphicFrameMkLst>
        </pc:graphicFrameChg>
        <pc:picChg chg="add del mod modCrop">
          <ac:chgData name="Bernat Sort Rufat" userId="1e5df0ea-a861-48a6-82a7-7328f5d65c37" providerId="ADAL" clId="{CCA64883-683B-47C5-847B-28AF095DAAA2}" dt="2022-08-29T11:29:39.192" v="14970" actId="478"/>
          <ac:picMkLst>
            <pc:docMk/>
            <pc:sldMk cId="1646888324" sldId="1647"/>
            <ac:picMk id="3" creationId="{EF4D5950-E703-A509-917D-85F9E6A280A1}"/>
          </ac:picMkLst>
        </pc:picChg>
      </pc:sldChg>
      <pc:sldChg chg="new del">
        <pc:chgData name="Bernat Sort Rufat" userId="1e5df0ea-a861-48a6-82a7-7328f5d65c37" providerId="ADAL" clId="{CCA64883-683B-47C5-847B-28AF095DAAA2}" dt="2022-08-09T11:45:06.049" v="375" actId="680"/>
        <pc:sldMkLst>
          <pc:docMk/>
          <pc:sldMk cId="2489080287" sldId="1647"/>
        </pc:sldMkLst>
      </pc:sldChg>
      <pc:sldChg chg="addSp delSp modSp new del mod modAnim">
        <pc:chgData name="Bernat Sort Rufat" userId="1e5df0ea-a861-48a6-82a7-7328f5d65c37" providerId="ADAL" clId="{CCA64883-683B-47C5-847B-28AF095DAAA2}" dt="2022-08-09T11:45:25.194" v="381" actId="2696"/>
        <pc:sldMkLst>
          <pc:docMk/>
          <pc:sldMk cId="2524805294" sldId="1647"/>
        </pc:sldMkLst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2" creationId="{8DAD78BF-2B64-B7D7-BF89-3EE34F7D94C9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3" creationId="{08AF0827-1CB2-7EC6-F7D9-ACB42ECD8E5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5" creationId="{2F4C34CA-2704-69A2-FA16-F639DD79138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6" creationId="{72A8B342-7EDB-B432-6906-61724C71EF48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8" creationId="{A2D3A155-E9C8-0CC5-5EEE-FEFD625D4F22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9" creationId="{40462069-15AF-1B0F-E0E9-7BD2B78B0DC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1" creationId="{2A1F60B4-44CB-F705-AEC1-C6D6AEAA5711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2" creationId="{EAEE17AD-2F3C-DDBF-1124-BDDAF35F0775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4" creationId="{93C9B404-7DAB-D532-48C3-B8F4023ED97C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5" creationId="{7786984B-B3F2-2890-25A2-17FA5B564720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6" creationId="{AFA2F2FF-9BDB-DB42-831E-A1515A4DEB98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7" creationId="{23709845-02B2-FE04-F9CD-4B491D82F704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8" creationId="{1D1550C2-603B-3782-56F1-154B5AA4CA8B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9" creationId="{F0E888CE-C97D-234E-A99E-CCC101CD82CE}"/>
          </ac:spMkLst>
        </pc:s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4" creationId="{C9F10931-5DE0-DBCB-F254-3766DCA5838E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7" creationId="{2BF471EF-7B0A-418C-B4D8-7F259F240092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10" creationId="{60C1FA19-69C5-2481-6CFE-A43C2EDDEF01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13" creationId="{FE75FF75-FB41-C55E-8A3B-522F88B91458}"/>
          </ac:grpSpMkLst>
        </pc:grpChg>
      </pc:sldChg>
      <pc:sldChg chg="addSp delSp modSp new del mod delAnim modAnim">
        <pc:chgData name="Bernat Sort Rufat" userId="1e5df0ea-a861-48a6-82a7-7328f5d65c37" providerId="ADAL" clId="{CCA64883-683B-47C5-847B-28AF095DAAA2}" dt="2022-08-23T17:26:28.194" v="11137" actId="47"/>
        <pc:sldMkLst>
          <pc:docMk/>
          <pc:sldMk cId="652291886" sldId="1648"/>
        </pc:sldMkLst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3" creationId="{B02190E7-6E32-54CB-0417-00A5EEF8235B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4" creationId="{260BFB90-C36B-B2DE-233C-5989E8D1A197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6" creationId="{2A1AB3EB-0972-F6E7-F28E-817EE7672855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7" creationId="{F4215AE1-F7AF-88D5-F2C5-7D17E0FC89F9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9" creationId="{F33C8374-F7F7-5BE8-91E9-9646CF8F757C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10" creationId="{BEB873FE-EB1E-8198-A6F3-19710FF6F7CF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1" creationId="{4499F4BF-E878-FA77-E78C-2F514859068F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2" creationId="{266F9EC7-51AE-7E21-B3D2-C377B6C3DFF5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3" creationId="{80E387E1-2617-0701-E673-737191B05BCE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14" creationId="{5C0212A6-7E1B-6A15-221E-5E49D628AA5A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15" creationId="{CDDBF149-7C57-3561-DA69-7B8227CF938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20" creationId="{B2A93178-9EC5-DC94-F441-CD6F0B945BD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2" creationId="{2CC452D0-3969-957C-5856-639471EE76F8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3" creationId="{6ED56C92-14B6-BA2D-0AD0-C30666D744E8}"/>
          </ac:spMkLst>
        </pc:spChg>
        <pc:spChg chg="add mod">
          <ac:chgData name="Bernat Sort Rufat" userId="1e5df0ea-a861-48a6-82a7-7328f5d65c37" providerId="ADAL" clId="{CCA64883-683B-47C5-847B-28AF095DAAA2}" dt="2022-08-09T19:50:30.187" v="2182" actId="113"/>
          <ac:spMkLst>
            <pc:docMk/>
            <pc:sldMk cId="652291886" sldId="1648"/>
            <ac:spMk id="24" creationId="{7433FE3C-FF20-0663-687B-421ABB6FE79F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25" creationId="{8203DE0B-4FE1-565D-C7B8-CA5631AA97E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7" creationId="{F936290A-8C75-D3D3-F72D-E939E124FA2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8" creationId="{2B5A384A-AFA9-48E9-1AB3-F396E8194C1B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9" creationId="{32944F86-7877-D229-01E9-E11567C2BF7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0" creationId="{0A5FB118-6E5E-F550-F64E-1540EED755D4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1" creationId="{EFAE9073-684A-44DF-E805-14809E54801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2" creationId="{67867475-F397-FC49-2A2C-CFEDD59D40A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3" creationId="{E3E30B4B-A3D2-B8E9-FEAE-97E2A57EFAA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4" creationId="{2D91980E-1500-E966-5E73-E130B406EB6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5" creationId="{32BCD5BF-A47C-657B-91FD-219F7875003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6" creationId="{83D8C3B4-E1BA-2777-C19B-25FBACE8848D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7" creationId="{DA563E12-662E-B81D-B1DD-6F4DAB587C7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8" creationId="{8EE050FA-4A17-AE98-ED0C-7C960598C4A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9" creationId="{C1041AA5-0945-FA51-2435-6D4DED36B19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0" creationId="{CC19F9CD-F021-7E4D-1ADA-DA8264D02AD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1" creationId="{AA8BE9A9-0198-8074-FCF8-401216C73F2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2" creationId="{9DEB1448-4F16-1002-B18F-6D8E656D083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3" creationId="{A55B772C-3614-4F13-9633-C99E67F62B38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5" creationId="{8D7AB9C8-1842-D369-84DA-B4EC55796C54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6" creationId="{6A5B442E-DD61-1C3D-611F-43E3282DBB20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7" creationId="{D62AC791-5D16-D93D-71DD-414A3805776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8" creationId="{1A3B37CE-0577-73EE-0ACD-06B93A5A5DCB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0" creationId="{18376D7A-A2B8-BC38-D9D7-5F8F1DDA9F5D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1" creationId="{C3022E23-26D0-4F86-CEC6-E977134BD74A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2" creationId="{0AEEF4AA-FCCF-4D88-12FE-E6F24D40E3F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3" creationId="{AE27CDE1-E8E3-E53F-ACBA-1D67A92E564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4" creationId="{6746F0E7-2344-36D8-2A9E-2906F0DFC9B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5" creationId="{9138C898-57EE-CF49-DCB5-9253C361B0A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6" creationId="{FD05B5B5-C365-EB32-4E8D-E126AEFA21C3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7" creationId="{08901573-7B03-0BBD-BF04-5CC33615068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8" creationId="{AB4F4923-65EF-7BF0-7FCB-EE5A4683B32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9" creationId="{2491EA94-F9F3-C07B-E2CB-1AE6DFFB60C2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0" creationId="{A0437766-9DF4-D74D-41F2-CC630D9E6B20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1" creationId="{4819A766-6DF2-E00D-5B48-302EFA4CF833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2" creationId="{BAC338DA-CFC2-7320-3417-8761350B4AC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3" creationId="{B0F33830-D075-1837-BFF8-1E3EE13399F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4" creationId="{D3C4FF67-37DC-7AE6-6CAA-3E2AB2E48CD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5" creationId="{BD94A21C-4013-359D-3374-27579A528E45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66" creationId="{BF434BAE-A225-E1EF-BE38-5BC19E730E85}"/>
          </ac:spMkLst>
        </pc:s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2" creationId="{C2D6AA8E-A03A-FF60-4FC1-DD85403D2816}"/>
          </ac:grpSpMkLst>
        </pc:gr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5" creationId="{41CE719D-022D-84B1-A759-36F0225962DA}"/>
          </ac:grpSpMkLst>
        </pc:gr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8" creationId="{0CBFF6E0-24CA-D1D8-9278-A914CDF006E3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16" creationId="{0F559838-AA79-D25F-E08F-EE83A6305E2C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21" creationId="{E2AF4187-2B3D-4354-4619-BB35E5A559EC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26" creationId="{D8000C9E-633D-F256-88BE-9A412E1B2D59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44" creationId="{209E31DC-365E-240C-FEF9-0D4BC34FE16D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49" creationId="{435F8664-451F-936B-D59A-9F4D3F311B19}"/>
          </ac:grpSpMkLst>
        </pc:grp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7" creationId="{319EA282-4F35-2CA4-A1DE-37D50732387D}"/>
          </ac:cxnSpMkLst>
        </pc:cxn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8" creationId="{F0FCC05B-9A59-217D-225B-DBB2918A0FBA}"/>
          </ac:cxnSpMkLst>
        </pc:cxn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9" creationId="{63704236-0A4B-873C-A530-B7D50C076A82}"/>
          </ac:cxnSpMkLst>
        </pc:cxnChg>
      </pc:sldChg>
      <pc:sldChg chg="addSp delSp modSp new del mod ord modAnim">
        <pc:chgData name="Bernat Sort Rufat" userId="1e5df0ea-a861-48a6-82a7-7328f5d65c37" providerId="ADAL" clId="{CCA64883-683B-47C5-847B-28AF095DAAA2}" dt="2022-08-23T17:26:31.201" v="11138" actId="47"/>
        <pc:sldMkLst>
          <pc:docMk/>
          <pc:sldMk cId="1407007413" sldId="1649"/>
        </pc:sldMkLst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2" creationId="{DE4C3B53-9774-E94F-2C44-A2A0F426CAB1}"/>
          </ac:spMkLst>
        </pc:spChg>
        <pc:spChg chg="add mod">
          <ac:chgData name="Bernat Sort Rufat" userId="1e5df0ea-a861-48a6-82a7-7328f5d65c37" providerId="ADAL" clId="{CCA64883-683B-47C5-847B-28AF095DAAA2}" dt="2022-08-09T12:41:53.880" v="1684" actId="27636"/>
          <ac:spMkLst>
            <pc:docMk/>
            <pc:sldMk cId="1407007413" sldId="1649"/>
            <ac:spMk id="3" creationId="{2091904E-AD44-5CE4-C17D-3D46451CEF05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5" creationId="{FC83E63B-F17D-358C-3C76-AECBB74E5659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6" creationId="{3E187C54-3FDA-ED72-0714-B64D02EC8296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8" creationId="{B531C010-4EB9-1B17-0158-8B13A87D45E7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9" creationId="{C49A0DDA-3046-4F5A-46A8-7BCE82C40E8F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1" creationId="{F714DF0C-CBAD-D96D-B7BA-3A20F3DFE4D6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2" creationId="{6E642DB2-A40A-C640-947F-8E66812A730F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4" creationId="{B9A2E9D1-4A42-EFD2-3172-4BB93244E9DD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5" creationId="{FC2E7C7D-5863-706A-C2E8-D4A07A792E6B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6" creationId="{76FEE4C4-08F4-6EA5-DA6F-935D1FA666F9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7" creationId="{F1062CDF-BDB3-00F9-5556-C2AD614DA27D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8" creationId="{F8FD3010-6E8E-D29D-FAE0-9851448ECEF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2" creationId="{651F711E-442A-A6E0-41EC-399266288A8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3" creationId="{79C41390-E5E9-1D49-8553-CEE876C586F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4" creationId="{4AE161E2-E78B-0119-BE0C-E672790A284F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5" creationId="{B8C47628-3B2B-4CC3-F4AE-B2D8B59FA58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6" creationId="{3DCDA35D-7081-36D6-E416-64969F4CA62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7" creationId="{4C5CFFD1-CBFE-51A8-A15B-DBE6B9FB7041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8" creationId="{5E400E34-5461-6195-6ED5-CF2F88547DB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9" creationId="{E292DE55-CF66-636F-F80D-4F65E1B70E4A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0" creationId="{484B6EA5-D793-034B-1624-5A2D960E3A3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1" creationId="{1D591CB6-FFE7-FE11-ECB6-FBE96C0D566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2" creationId="{DC4549C1-6CD4-4ACC-79FE-1BB55101918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3" creationId="{B0445ACF-945F-7C11-838B-D0EEB6A0A83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4" creationId="{65EFA7C5-4A60-F3D9-7CF5-28CC545D393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5" creationId="{9E927C05-3160-1C77-62F4-770414A52F1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6" creationId="{67281FAE-8DB2-9269-71D2-FA8E73D040C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7" creationId="{E053F282-0785-87C4-B2B2-2CD429B22B3A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8" creationId="{9A326F38-1CF8-DAF1-8061-91F4D5CEF51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9" creationId="{8433CE90-9F78-82CA-C0A2-488E0E478CF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0" creationId="{E472BEBC-FA3B-A0D9-FB3F-F8892DBC26A9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1" creationId="{AF6DECCF-81A4-E418-4964-E078404C6FA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2" creationId="{661F7E34-DCC2-F8B0-8E99-378E3E76E199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3" creationId="{0614D062-2485-0F22-BAA3-AB0E8E6ABA7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4" creationId="{95533139-59CA-5370-3EF8-E84EDD72E4B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5" creationId="{B4B92914-A5E7-2FDC-AD05-8146B8413E15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6" creationId="{8DB61CBC-6E63-EC05-7905-0EF18143500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7" creationId="{A59FCFCF-CDB1-C899-84A2-5C7A1145916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8" creationId="{3CB1F266-4901-C643-CC02-91A8A9668595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9" creationId="{1BB49E84-1BFF-AB9A-1DA4-8EA66911E33E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0" creationId="{13114401-7705-8DC3-B1D0-857E1D5BE54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1" creationId="{125FCD3C-9A86-785E-90CD-5B923F9B64F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2" creationId="{4E93C80D-35C9-39DA-4D18-73D6857BBCE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3" creationId="{95E98AC7-1BD1-8106-5F36-1CB7EAF3D8A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4" creationId="{180BA781-3FD5-6E89-BAC1-917F3A9023A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5" creationId="{F696AF4C-44D7-7113-A9EE-AD3534BAAF1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6" creationId="{4CBBB95F-977B-E420-8B01-7B22F7D33F5F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7" creationId="{0348E95D-B6B3-1E83-8D7A-B14DB8E487B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8" creationId="{6FC3D5DA-8BD1-C9B6-1F81-FA8CD33C919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1" creationId="{A3D86DCE-CCED-A976-71F5-1F788B51C93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2" creationId="{6B24045C-FEDB-4E3C-6C3F-6A441221520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3" creationId="{E9B48448-D84D-8436-FD8C-FF3866C073E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4" creationId="{343067BF-FB1C-607C-17F1-ED06B5988B7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5" creationId="{617B180D-A8FD-FC2C-FE15-24D7190330A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6" creationId="{2A0E6503-F282-2BC0-B432-AEB42A03FFD9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7" creationId="{58D00449-9C2E-D225-7147-0A0A39D0DDA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8" creationId="{125E3ECA-CC83-B8E9-3D89-B1B2B371A84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9" creationId="{E590BDCF-9184-28A5-9E16-38142B746D6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0" creationId="{F0016A94-5446-C911-A800-D808926CACDB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1" creationId="{9AF91432-B3C0-9800-748C-B6DC4AD96E17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2" creationId="{C7C6E40A-07CA-6CC9-8727-CF96631BDCBE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3" creationId="{D0830605-6E40-F25B-580B-8B543043461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4" creationId="{9C490446-2BD8-8F22-0C0A-41A9100F027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5" creationId="{B164B454-CF7D-84F3-46F9-034D8344485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6" creationId="{D3CFE0AF-B988-DF36-B891-2BCFBF994BA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7" creationId="{7FB12C54-3E01-803B-24A4-D28A2FBC801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8" creationId="{C68C1978-71E8-CE69-3C05-A0011E10EDC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9" creationId="{51D01D90-5B7D-A1CB-49C6-87D76B17F21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0" creationId="{9165EEB8-E30D-10A7-ACC4-3BDB52FF720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1" creationId="{CBEB0C4F-1449-D5C2-6472-8C60C3DF5D4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2" creationId="{508FFB6A-081E-E16C-B1F2-8666C4A06A19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3" creationId="{8A83F372-6EB1-857A-56D8-2DF8536EDC1B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4" creationId="{C6E21720-F9D3-BB0A-E04F-627B33BBACF6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5" creationId="{57650AFA-2CD7-C37E-10C2-B24912D0AA77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6" creationId="{EECD51F6-CCEB-FE0F-65A9-21D2932A321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7" creationId="{AF73E021-7BC1-3EBD-3CDD-0AE18C8368C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8" creationId="{23CC85B0-C301-BAD0-B0EE-F83B1E86686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9" creationId="{0E808AA3-69E8-3120-51B7-FC433FBFB13C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0" creationId="{C6D4BF7D-9F96-1E8D-A1F0-88CFEF9638E6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1" creationId="{947A4C44-CC5B-88B9-4995-BA8F59BF738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2" creationId="{1EBCBD77-489B-68AC-2199-DEC514152BD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3" creationId="{3EF7D824-B821-70A0-0EF4-75799E4050E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4" creationId="{4E12F13C-44DE-00C4-FC7D-18375709636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5" creationId="{CEB08672-B7E3-D03A-E1CB-6B496A9B81E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6" creationId="{CB4C879A-F5DD-3479-AD53-CE9721630FB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7" creationId="{88D4A7B1-C113-159A-1675-2F92D932CE3C}"/>
          </ac:spMkLst>
        </pc:s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4" creationId="{53AFB157-C22A-1E25-D9FA-7D062246DFDD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7" creationId="{1829BD22-E144-44E4-CBB1-ED785D403533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10" creationId="{BB0F7CB0-FA6F-837F-1642-A8740412DC81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13" creationId="{5448D688-A328-F7A4-3F87-8D0809AFDC4B}"/>
          </ac:grpSpMkLst>
        </pc:grpChg>
        <pc:grpChg chg="add del mod">
          <ac:chgData name="Bernat Sort Rufat" userId="1e5df0ea-a861-48a6-82a7-7328f5d65c37" providerId="ADAL" clId="{CCA64883-683B-47C5-847B-28AF095DAAA2}" dt="2022-08-09T18:06:29.556" v="1768" actId="478"/>
          <ac:grpSpMkLst>
            <pc:docMk/>
            <pc:sldMk cId="1407007413" sldId="1649"/>
            <ac:grpSpMk id="20" creationId="{9D060378-7C70-6825-CA87-E7A82F17F2E4}"/>
          </ac:grpSpMkLst>
        </pc:grpChg>
        <pc:grpChg chg="mod">
          <ac:chgData name="Bernat Sort Rufat" userId="1e5df0ea-a861-48a6-82a7-7328f5d65c37" providerId="ADAL" clId="{CCA64883-683B-47C5-847B-28AF095DAAA2}" dt="2022-08-09T18:05:56.942" v="1759"/>
          <ac:grpSpMkLst>
            <pc:docMk/>
            <pc:sldMk cId="1407007413" sldId="1649"/>
            <ac:grpSpMk id="21" creationId="{BAF7287B-0465-54EB-F38E-DB081354A5E5}"/>
          </ac:grpSpMkLst>
        </pc:grpChg>
        <pc:grpChg chg="add del mod">
          <ac:chgData name="Bernat Sort Rufat" userId="1e5df0ea-a861-48a6-82a7-7328f5d65c37" providerId="ADAL" clId="{CCA64883-683B-47C5-847B-28AF095DAAA2}" dt="2022-08-09T18:06:38.551" v="1771" actId="478"/>
          <ac:grpSpMkLst>
            <pc:docMk/>
            <pc:sldMk cId="1407007413" sldId="1649"/>
            <ac:grpSpMk id="59" creationId="{C2EC61C5-A269-FFEE-316D-B3911F18D118}"/>
          </ac:grpSpMkLst>
        </pc:grpChg>
        <pc:grpChg chg="mod">
          <ac:chgData name="Bernat Sort Rufat" userId="1e5df0ea-a861-48a6-82a7-7328f5d65c37" providerId="ADAL" clId="{CCA64883-683B-47C5-847B-28AF095DAAA2}" dt="2022-08-09T18:06:01.412" v="1762"/>
          <ac:grpSpMkLst>
            <pc:docMk/>
            <pc:sldMk cId="1407007413" sldId="1649"/>
            <ac:grpSpMk id="60" creationId="{F2D922B9-CC5A-0277-0CC4-8E099D1E35BB}"/>
          </ac:grpSpMkLst>
        </pc:grpChg>
        <pc:picChg chg="add del mod">
          <ac:chgData name="Bernat Sort Rufat" userId="1e5df0ea-a861-48a6-82a7-7328f5d65c37" providerId="ADAL" clId="{CCA64883-683B-47C5-847B-28AF095DAAA2}" dt="2022-08-09T18:06:47.386" v="1773" actId="21"/>
          <ac:picMkLst>
            <pc:docMk/>
            <pc:sldMk cId="1407007413" sldId="1649"/>
            <ac:picMk id="19" creationId="{9B2E9A91-4215-78F5-EADA-A0FD6D71E37E}"/>
          </ac:picMkLst>
        </pc:picChg>
        <pc:picChg chg="add del mod">
          <ac:chgData name="Bernat Sort Rufat" userId="1e5df0ea-a861-48a6-82a7-7328f5d65c37" providerId="ADAL" clId="{CCA64883-683B-47C5-847B-28AF095DAAA2}" dt="2022-08-09T18:06:47.386" v="1773" actId="21"/>
          <ac:picMkLst>
            <pc:docMk/>
            <pc:sldMk cId="1407007413" sldId="1649"/>
            <ac:picMk id="98" creationId="{3B3CFF16-01B2-4C92-A432-D045781897EE}"/>
          </ac:picMkLst>
        </pc:picChg>
      </pc:sldChg>
      <pc:sldChg chg="addSp delSp modSp add del modAnim">
        <pc:chgData name="Bernat Sort Rufat" userId="1e5df0ea-a861-48a6-82a7-7328f5d65c37" providerId="ADAL" clId="{CCA64883-683B-47C5-847B-28AF095DAAA2}" dt="2022-08-07T17:50:31.843" v="328" actId="2696"/>
        <pc:sldMkLst>
          <pc:docMk/>
          <pc:sldMk cId="4166617302" sldId="1649"/>
        </pc:sldMkLst>
        <pc:spChg chg="add del mod">
          <ac:chgData name="Bernat Sort Rufat" userId="1e5df0ea-a861-48a6-82a7-7328f5d65c37" providerId="ADAL" clId="{CCA64883-683B-47C5-847B-28AF095DAAA2}" dt="2022-08-07T17:49:55.143" v="315"/>
          <ac:spMkLst>
            <pc:docMk/>
            <pc:sldMk cId="4166617302" sldId="1649"/>
            <ac:spMk id="49" creationId="{AFC639E0-E645-ECEE-2E42-73CBE1C21EE8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0" creationId="{35544F38-9FC2-ABC3-1A74-D525ED17C227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1" creationId="{097CC9DB-9DB4-7948-9BB0-29E97B95F72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3" creationId="{64732CF8-E251-59B8-5781-A4A079C9BA8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4" creationId="{9CE7FBA5-B9BD-0948-C297-4EB69506D242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5" creationId="{541C56EC-0D4F-E812-5E37-EBFB6BA936EB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6" creationId="{2E61CD94-BC95-E4A6-098F-07191224169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7" creationId="{54B41226-BBF2-3DE5-6C8D-80F252DD80C9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8" creationId="{36B3E3A1-2FF1-4206-2688-84DC567776DE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9" creationId="{0DFBD8B5-3907-A0F0-F4EC-F129B2D2573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0" creationId="{80FC5778-DDE0-60D5-AFBF-92FBBAF6352C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1" creationId="{0D0B6BB0-B57E-1DB7-5EBB-77CBA14A4754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3" creationId="{69BF16B4-AE8C-AFDB-A4AF-9B1DA9AF5730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4" creationId="{44147533-7CB3-A635-B740-75CAA232BFC9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5" creationId="{672F1B4C-41F9-00B7-D649-B0303B015421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6" creationId="{60A7ACC2-2B53-38BC-A7C1-CBA3F0516050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7" creationId="{3AFFD112-A042-8E0F-03F1-F7BB4665B5E2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8" creationId="{FBE7D8B2-C49B-A70E-9CE6-BAD967ADCE0D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9" creationId="{0C0B9F5D-36BD-45A1-D539-129EABEEEB2D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0" creationId="{E2AE6B07-4F38-7023-61F9-6538BB642D7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1" creationId="{017C8515-B00C-0CD9-0084-4269F8750C6E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2" creationId="{0CDD7FAB-6838-8A71-4424-F404451665CD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3" creationId="{B17CB15F-1EFB-3E33-8BD2-4827CB1888C3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4" creationId="{63179A51-FE02-C315-5488-CCA97C5803A0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5" creationId="{75328C7E-401A-C19E-24A6-40CE2748BE12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6" creationId="{5B10CD25-AE73-0D85-41D0-94B5BC6695CE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7" creationId="{90F635C7-5CC9-F89F-6051-3B9A8F9EE2AD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8" creationId="{208A748A-E2F8-4E76-012A-A84793336955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9" creationId="{E78BBFC5-E8FC-8FD4-5837-7AE789EFE887}"/>
          </ac:spMkLst>
        </pc:spChg>
        <pc:grpChg chg="add mod">
          <ac:chgData name="Bernat Sort Rufat" userId="1e5df0ea-a861-48a6-82a7-7328f5d65c37" providerId="ADAL" clId="{CCA64883-683B-47C5-847B-28AF095DAAA2}" dt="2022-08-07T17:50:15.616" v="324" actId="571"/>
          <ac:grpSpMkLst>
            <pc:docMk/>
            <pc:sldMk cId="4166617302" sldId="1649"/>
            <ac:grpSpMk id="52" creationId="{DE60EECB-1E19-A83E-8CB5-AF9089885604}"/>
          </ac:grpSpMkLst>
        </pc:grpChg>
        <pc:grpChg chg="add mod">
          <ac:chgData name="Bernat Sort Rufat" userId="1e5df0ea-a861-48a6-82a7-7328f5d65c37" providerId="ADAL" clId="{CCA64883-683B-47C5-847B-28AF095DAAA2}" dt="2022-08-07T17:50:15.616" v="324" actId="571"/>
          <ac:grpSpMkLst>
            <pc:docMk/>
            <pc:sldMk cId="4166617302" sldId="1649"/>
            <ac:grpSpMk id="62" creationId="{B7264BCE-BAE9-97C7-DE65-926675A8E772}"/>
          </ac:grpSpMkLst>
        </pc:grpChg>
      </pc:sldChg>
      <pc:sldChg chg="addSp modSp new del mod modAnim">
        <pc:chgData name="Bernat Sort Rufat" userId="1e5df0ea-a861-48a6-82a7-7328f5d65c37" providerId="ADAL" clId="{CCA64883-683B-47C5-847B-28AF095DAAA2}" dt="2022-09-12T19:20:55.218" v="19292" actId="2696"/>
        <pc:sldMkLst>
          <pc:docMk/>
          <pc:sldMk cId="4022668032" sldId="1650"/>
        </pc:sldMkLst>
        <pc:spChg chg="add mod">
          <ac:chgData name="Bernat Sort Rufat" userId="1e5df0ea-a861-48a6-82a7-7328f5d65c37" providerId="ADAL" clId="{CCA64883-683B-47C5-847B-28AF095DAAA2}" dt="2022-08-09T20:11:57.113" v="2559"/>
          <ac:spMkLst>
            <pc:docMk/>
            <pc:sldMk cId="4022668032" sldId="1650"/>
            <ac:spMk id="6" creationId="{0FA01A95-043E-5889-628E-C1A360097FFF}"/>
          </ac:spMkLst>
        </pc:spChg>
        <pc:spChg chg="add mod">
          <ac:chgData name="Bernat Sort Rufat" userId="1e5df0ea-a861-48a6-82a7-7328f5d65c37" providerId="ADAL" clId="{CCA64883-683B-47C5-847B-28AF095DAAA2}" dt="2022-08-09T20:59:59.963" v="2949" actId="207"/>
          <ac:spMkLst>
            <pc:docMk/>
            <pc:sldMk cId="4022668032" sldId="1650"/>
            <ac:spMk id="7" creationId="{2D847C4D-092D-D828-C207-B839B0CF7BAF}"/>
          </ac:spMkLst>
        </pc:spChg>
        <pc:spChg chg="add mod">
          <ac:chgData name="Bernat Sort Rufat" userId="1e5df0ea-a861-48a6-82a7-7328f5d65c37" providerId="ADAL" clId="{CCA64883-683B-47C5-847B-28AF095DAAA2}" dt="2022-08-09T21:00:14.287" v="2952" actId="14100"/>
          <ac:spMkLst>
            <pc:docMk/>
            <pc:sldMk cId="4022668032" sldId="1650"/>
            <ac:spMk id="8" creationId="{6C2ADE9B-C746-C70C-ABDA-C7D4CB8D09BB}"/>
          </ac:spMkLst>
        </pc:spChg>
        <pc:spChg chg="add mod">
          <ac:chgData name="Bernat Sort Rufat" userId="1e5df0ea-a861-48a6-82a7-7328f5d65c37" providerId="ADAL" clId="{CCA64883-683B-47C5-847B-28AF095DAAA2}" dt="2022-08-26T10:02:21.415" v="13819"/>
          <ac:spMkLst>
            <pc:docMk/>
            <pc:sldMk cId="4022668032" sldId="1650"/>
            <ac:spMk id="11" creationId="{FAC7691F-12DD-B569-8BBF-7A0C8F1234D2}"/>
          </ac:spMkLst>
        </pc:spChg>
        <pc:spChg chg="add mod">
          <ac:chgData name="Bernat Sort Rufat" userId="1e5df0ea-a861-48a6-82a7-7328f5d65c37" providerId="ADAL" clId="{CCA64883-683B-47C5-847B-28AF095DAAA2}" dt="2022-08-26T10:02:21.415" v="13819"/>
          <ac:spMkLst>
            <pc:docMk/>
            <pc:sldMk cId="4022668032" sldId="1650"/>
            <ac:spMk id="12" creationId="{363A04B9-10BC-3970-9351-0C3D2515EEFF}"/>
          </ac:spMkLst>
        </pc:spChg>
        <pc:graphicFrameChg chg="add mod">
          <ac:chgData name="Bernat Sort Rufat" userId="1e5df0ea-a861-48a6-82a7-7328f5d65c37" providerId="ADAL" clId="{CCA64883-683B-47C5-847B-28AF095DAAA2}" dt="2022-08-10T14:54:01.498" v="3246" actId="1076"/>
          <ac:graphicFrameMkLst>
            <pc:docMk/>
            <pc:sldMk cId="4022668032" sldId="1650"/>
            <ac:graphicFrameMk id="9" creationId="{CCC73715-9C0E-3A5E-3871-1757194C04EB}"/>
          </ac:graphicFrameMkLst>
        </pc:graphicFrameChg>
        <pc:graphicFrameChg chg="add mod">
          <ac:chgData name="Bernat Sort Rufat" userId="1e5df0ea-a861-48a6-82a7-7328f5d65c37" providerId="ADAL" clId="{CCA64883-683B-47C5-847B-28AF095DAAA2}" dt="2022-08-10T17:31:10.378" v="4159" actId="1076"/>
          <ac:graphicFrameMkLst>
            <pc:docMk/>
            <pc:sldMk cId="4022668032" sldId="1650"/>
            <ac:graphicFrameMk id="10" creationId="{54E40575-18DF-EA42-FA9B-7A2AA5B097D9}"/>
          </ac:graphicFrameMkLst>
        </pc:graphicFrameChg>
        <pc:picChg chg="add mod">
          <ac:chgData name="Bernat Sort Rufat" userId="1e5df0ea-a861-48a6-82a7-7328f5d65c37" providerId="ADAL" clId="{CCA64883-683B-47C5-847B-28AF095DAAA2}" dt="2022-08-09T18:06:54.372" v="1775" actId="1076"/>
          <ac:picMkLst>
            <pc:docMk/>
            <pc:sldMk cId="4022668032" sldId="1650"/>
            <ac:picMk id="2" creationId="{D1D17DAB-3ACD-A3C0-4D92-123F021071D9}"/>
          </ac:picMkLst>
        </pc:picChg>
        <pc:picChg chg="add mod">
          <ac:chgData name="Bernat Sort Rufat" userId="1e5df0ea-a861-48a6-82a7-7328f5d65c37" providerId="ADAL" clId="{CCA64883-683B-47C5-847B-28AF095DAAA2}" dt="2022-08-09T18:06:57.035" v="1776" actId="14100"/>
          <ac:picMkLst>
            <pc:docMk/>
            <pc:sldMk cId="4022668032" sldId="1650"/>
            <ac:picMk id="3" creationId="{E7EFD2B4-D6CD-28D1-B914-0EA47E278B06}"/>
          </ac:picMkLst>
        </pc:picChg>
        <pc:picChg chg="add mod">
          <ac:chgData name="Bernat Sort Rufat" userId="1e5df0ea-a861-48a6-82a7-7328f5d65c37" providerId="ADAL" clId="{CCA64883-683B-47C5-847B-28AF095DAAA2}" dt="2022-08-09T18:07:12.555" v="1779" actId="1076"/>
          <ac:picMkLst>
            <pc:docMk/>
            <pc:sldMk cId="4022668032" sldId="1650"/>
            <ac:picMk id="4" creationId="{FF7EF481-6F98-7705-382D-D8CD99D25F71}"/>
          </ac:picMkLst>
        </pc:picChg>
        <pc:picChg chg="add mod">
          <ac:chgData name="Bernat Sort Rufat" userId="1e5df0ea-a861-48a6-82a7-7328f5d65c37" providerId="ADAL" clId="{CCA64883-683B-47C5-847B-28AF095DAAA2}" dt="2022-08-09T19:48:21.969" v="2156" actId="1076"/>
          <ac:picMkLst>
            <pc:docMk/>
            <pc:sldMk cId="4022668032" sldId="1650"/>
            <ac:picMk id="5" creationId="{283416AB-4C26-3999-38E9-01AA20E38EA5}"/>
          </ac:picMkLst>
        </pc:picChg>
        <pc:picChg chg="add mod">
          <ac:chgData name="Bernat Sort Rufat" userId="1e5df0ea-a861-48a6-82a7-7328f5d65c37" providerId="ADAL" clId="{CCA64883-683B-47C5-847B-28AF095DAAA2}" dt="2022-08-31T08:02:25.601" v="17695" actId="1076"/>
          <ac:picMkLst>
            <pc:docMk/>
            <pc:sldMk cId="4022668032" sldId="1650"/>
            <ac:picMk id="13" creationId="{01B81C97-F070-D44F-3DF2-FB59CD83DE1B}"/>
          </ac:picMkLst>
        </pc:picChg>
        <pc:picChg chg="add mod">
          <ac:chgData name="Bernat Sort Rufat" userId="1e5df0ea-a861-48a6-82a7-7328f5d65c37" providerId="ADAL" clId="{CCA64883-683B-47C5-847B-28AF095DAAA2}" dt="2022-09-02T20:24:03.896" v="18441" actId="1076"/>
          <ac:picMkLst>
            <pc:docMk/>
            <pc:sldMk cId="4022668032" sldId="1650"/>
            <ac:picMk id="14" creationId="{FA89AB1E-775B-93ED-F002-0395C659B9DC}"/>
          </ac:picMkLst>
        </pc:picChg>
      </pc:sldChg>
      <pc:sldChg chg="addSp delSp modSp new mod setBg modAnim">
        <pc:chgData name="Bernat Sort Rufat" userId="1e5df0ea-a861-48a6-82a7-7328f5d65c37" providerId="ADAL" clId="{CCA64883-683B-47C5-847B-28AF095DAAA2}" dt="2022-08-31T10:47:26.932" v="18069" actId="12789"/>
        <pc:sldMkLst>
          <pc:docMk/>
          <pc:sldMk cId="176806437" sldId="1651"/>
        </pc:sldMkLst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2" creationId="{102BB9FF-AB97-3FCC-7F35-B9242DA3AEE5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3" creationId="{F9669177-366B-FEA7-6C49-F20D0E76D314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5" creationId="{9611E71C-F5F9-93FC-0AC5-ED9F7E2BCA3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6" creationId="{0A8E4290-4437-0C12-2FF7-FF1FFCA76B63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8" creationId="{1BAA5D84-E66C-49E5-7709-5B95073E4821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9" creationId="{D6E31658-E945-26F2-A9E2-5D694BF8C48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1" creationId="{1E2EE660-1754-8CDB-E41B-9B87E27368D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2" creationId="{AAEA2BDE-606B-28A0-2E77-332DC94EED79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4" creationId="{882F290C-424C-75F8-2A7F-5A47C84B25C1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5" creationId="{46E37371-C487-CE49-2EA1-38F0EB2DAA4C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6" creationId="{C962B190-04A3-1F46-A740-53581130EDAE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7" creationId="{C831A2D6-B629-7EC4-2EE3-89A48850B4A1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8" creationId="{D0A9BA20-3388-5342-2C39-EFE15C6D6CC9}"/>
          </ac:spMkLst>
        </pc:spChg>
        <pc:spChg chg="add mod">
          <ac:chgData name="Bernat Sort Rufat" userId="1e5df0ea-a861-48a6-82a7-7328f5d65c37" providerId="ADAL" clId="{CCA64883-683B-47C5-847B-28AF095DAAA2}" dt="2022-08-31T10:47:26.932" v="18069" actId="12789"/>
          <ac:spMkLst>
            <pc:docMk/>
            <pc:sldMk cId="176806437" sldId="1651"/>
            <ac:spMk id="19" creationId="{C154ED59-3ED6-C62A-7C3E-8A2B7F4DC49C}"/>
          </ac:spMkLst>
        </pc:spChg>
        <pc:spChg chg="add mod">
          <ac:chgData name="Bernat Sort Rufat" userId="1e5df0ea-a861-48a6-82a7-7328f5d65c37" providerId="ADAL" clId="{CCA64883-683B-47C5-847B-28AF095DAAA2}" dt="2022-08-31T10:47:26.932" v="18069" actId="12789"/>
          <ac:spMkLst>
            <pc:docMk/>
            <pc:sldMk cId="176806437" sldId="1651"/>
            <ac:spMk id="21" creationId="{56D3F736-08E0-E68B-14C8-BC0B370D5748}"/>
          </ac:spMkLst>
        </pc:s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4" creationId="{573E9DC6-2A68-D423-968F-5B8857200867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7" creationId="{3AEB6095-2A1E-C316-3D90-0F69B9163DAD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10" creationId="{BF0FF54E-F0DD-093E-6506-F4B3CF5BFF4C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13" creationId="{7DCADA91-6810-D2CA-BABD-011E69F53946}"/>
          </ac:grpSpMkLst>
        </pc:grpChg>
      </pc:sldChg>
      <pc:sldChg chg="modSp add mod modAnim">
        <pc:chgData name="Bernat Sort Rufat" userId="1e5df0ea-a861-48a6-82a7-7328f5d65c37" providerId="ADAL" clId="{CCA64883-683B-47C5-847B-28AF095DAAA2}" dt="2022-08-31T10:47:55.064" v="18074" actId="12789"/>
        <pc:sldMkLst>
          <pc:docMk/>
          <pc:sldMk cId="417254842" sldId="1652"/>
        </pc:sldMkLst>
        <pc:spChg chg="mod">
          <ac:chgData name="Bernat Sort Rufat" userId="1e5df0ea-a861-48a6-82a7-7328f5d65c37" providerId="ADAL" clId="{CCA64883-683B-47C5-847B-28AF095DAAA2}" dt="2022-08-31T10:47:50.834" v="18073" actId="12789"/>
          <ac:spMkLst>
            <pc:docMk/>
            <pc:sldMk cId="417254842" sldId="1652"/>
            <ac:spMk id="19" creationId="{C154ED59-3ED6-C62A-7C3E-8A2B7F4DC49C}"/>
          </ac:spMkLst>
        </pc:spChg>
        <pc:spChg chg="mod">
          <ac:chgData name="Bernat Sort Rufat" userId="1e5df0ea-a861-48a6-82a7-7328f5d65c37" providerId="ADAL" clId="{CCA64883-683B-47C5-847B-28AF095DAAA2}" dt="2022-08-31T10:47:55.064" v="18074" actId="12789"/>
          <ac:spMkLst>
            <pc:docMk/>
            <pc:sldMk cId="417254842" sldId="1652"/>
            <ac:spMk id="21" creationId="{56D3F736-08E0-E68B-14C8-BC0B370D5748}"/>
          </ac:spMkLst>
        </pc:spChg>
      </pc:sldChg>
      <pc:sldChg chg="addSp delSp modSp new mod delAnim modAnim">
        <pc:chgData name="Bernat Sort Rufat" userId="1e5df0ea-a861-48a6-82a7-7328f5d65c37" providerId="ADAL" clId="{CCA64883-683B-47C5-847B-28AF095DAAA2}" dt="2022-08-31T08:28:20.571" v="17867"/>
        <pc:sldMkLst>
          <pc:docMk/>
          <pc:sldMk cId="1324785859" sldId="1653"/>
        </pc:sldMkLst>
        <pc:spChg chg="add del mod">
          <ac:chgData name="Bernat Sort Rufat" userId="1e5df0ea-a861-48a6-82a7-7328f5d65c37" providerId="ADAL" clId="{CCA64883-683B-47C5-847B-28AF095DAAA2}" dt="2022-08-09T18:09:05.085" v="1793" actId="478"/>
          <ac:spMkLst>
            <pc:docMk/>
            <pc:sldMk cId="1324785859" sldId="1653"/>
            <ac:spMk id="2" creationId="{7850147F-3B11-104A-20F7-32EA99E2D12A}"/>
          </ac:spMkLst>
        </pc:spChg>
        <pc:spChg chg="add mod">
          <ac:chgData name="Bernat Sort Rufat" userId="1e5df0ea-a861-48a6-82a7-7328f5d65c37" providerId="ADAL" clId="{CCA64883-683B-47C5-847B-28AF095DAAA2}" dt="2022-08-09T20:57:16.590" v="2927" actId="113"/>
          <ac:spMkLst>
            <pc:docMk/>
            <pc:sldMk cId="1324785859" sldId="1653"/>
            <ac:spMk id="3" creationId="{EEE19E93-5E3B-C2D2-6FCE-A6E441D0C620}"/>
          </ac:spMkLst>
        </pc:spChg>
        <pc:spChg chg="add del mod">
          <ac:chgData name="Bernat Sort Rufat" userId="1e5df0ea-a861-48a6-82a7-7328f5d65c37" providerId="ADAL" clId="{CCA64883-683B-47C5-847B-28AF095DAAA2}" dt="2022-08-09T18:08:51.966" v="1785" actId="478"/>
          <ac:spMkLst>
            <pc:docMk/>
            <pc:sldMk cId="1324785859" sldId="1653"/>
            <ac:spMk id="8" creationId="{992D3920-9636-4D82-4AF9-ACA61549D55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0" creationId="{0818703A-270D-1DBC-F114-BD787106630D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1" creationId="{A40C474C-EEAE-0F00-8187-7B2B3C9E5CBA}"/>
          </ac:spMkLst>
        </pc:spChg>
        <pc:spChg chg="add del mod">
          <ac:chgData name="Bernat Sort Rufat" userId="1e5df0ea-a861-48a6-82a7-7328f5d65c37" providerId="ADAL" clId="{CCA64883-683B-47C5-847B-28AF095DAAA2}" dt="2022-08-09T18:08:50.705" v="1784" actId="478"/>
          <ac:spMkLst>
            <pc:docMk/>
            <pc:sldMk cId="1324785859" sldId="1653"/>
            <ac:spMk id="12" creationId="{10289342-AFB1-2C46-68DD-E3579EE96F8F}"/>
          </ac:spMkLst>
        </pc:spChg>
        <pc:spChg chg="add del mod">
          <ac:chgData name="Bernat Sort Rufat" userId="1e5df0ea-a861-48a6-82a7-7328f5d65c37" providerId="ADAL" clId="{CCA64883-683B-47C5-847B-28AF095DAAA2}" dt="2022-08-09T18:08:59.789" v="1789" actId="478"/>
          <ac:spMkLst>
            <pc:docMk/>
            <pc:sldMk cId="1324785859" sldId="1653"/>
            <ac:spMk id="13" creationId="{C7508C7A-3A04-523A-118A-A5B5B492C45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5" creationId="{CDB8485F-5371-5CD5-3488-D79F1BBD6E7B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6" creationId="{4294A0BB-E36E-F927-4B1D-393BCFEF206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7" creationId="{B32806AC-43DE-9BD1-30C7-D76C88BC7FE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8" creationId="{3FD14EEC-FC68-8C27-0695-93373C6BD114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9" creationId="{9662626D-1EDE-4F7E-D3F5-73D8635A918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0" creationId="{AFFAC136-4BB0-C5ED-6240-C65DCBBFB6B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1" creationId="{88DE1FC0-F405-864E-58AE-282200E2528A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2" creationId="{A970952C-3430-A71D-159B-7C559091D86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3" creationId="{CC9041DD-2FE4-C03F-8EE6-1F442EDBE50A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4" creationId="{016DCCA2-786A-6C70-C9A7-D9A0557F4F9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5" creationId="{66AB2012-082B-F50D-061D-06A7228A881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6" creationId="{4DBB004C-F676-9AE5-C176-23CECDD4ABF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7" creationId="{67E3034B-F4F5-A2C9-280B-DE43EFB260CB}"/>
          </ac:spMkLst>
        </pc:spChg>
        <pc:spChg chg="add del mod">
          <ac:chgData name="Bernat Sort Rufat" userId="1e5df0ea-a861-48a6-82a7-7328f5d65c37" providerId="ADAL" clId="{CCA64883-683B-47C5-847B-28AF095DAAA2}" dt="2022-08-09T20:59:20.458" v="2944" actId="21"/>
          <ac:spMkLst>
            <pc:docMk/>
            <pc:sldMk cId="1324785859" sldId="1653"/>
            <ac:spMk id="27" creationId="{7DEAB1CE-C70A-7FFD-6A0D-365A29F960D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8" creationId="{E10C2F27-8F59-9F02-1507-84004405BA7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9" creationId="{64638D1D-4E2B-8663-7BFE-D13845CB2D66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30" creationId="{52C3944D-8DA1-E312-E011-AECB6CFBCC1B}"/>
          </ac:spMkLst>
        </pc:spChg>
        <pc:spChg chg="add mod ord">
          <ac:chgData name="Bernat Sort Rufat" userId="1e5df0ea-a861-48a6-82a7-7328f5d65c37" providerId="ADAL" clId="{CCA64883-683B-47C5-847B-28AF095DAAA2}" dt="2022-08-11T17:11:51.325" v="6327" actId="1076"/>
          <ac:spMkLst>
            <pc:docMk/>
            <pc:sldMk cId="1324785859" sldId="1653"/>
            <ac:spMk id="31" creationId="{09C42179-12C6-D62B-DE39-E0DBDA7C7A68}"/>
          </ac:spMkLst>
        </pc:spChg>
        <pc:spChg chg="add del mod">
          <ac:chgData name="Bernat Sort Rufat" userId="1e5df0ea-a861-48a6-82a7-7328f5d65c37" providerId="ADAL" clId="{CCA64883-683B-47C5-847B-28AF095DAAA2}" dt="2022-08-09T18:09:00.942" v="1790" actId="478"/>
          <ac:spMkLst>
            <pc:docMk/>
            <pc:sldMk cId="1324785859" sldId="1653"/>
            <ac:spMk id="31" creationId="{4A90714E-9A00-3B6D-BCE8-65A799EF14AA}"/>
          </ac:spMkLst>
        </pc:spChg>
        <pc:spChg chg="add mod ord">
          <ac:chgData name="Bernat Sort Rufat" userId="1e5df0ea-a861-48a6-82a7-7328f5d65c37" providerId="ADAL" clId="{CCA64883-683B-47C5-847B-28AF095DAAA2}" dt="2022-08-31T08:27:48.070" v="17866" actId="255"/>
          <ac:spMkLst>
            <pc:docMk/>
            <pc:sldMk cId="1324785859" sldId="1653"/>
            <ac:spMk id="32" creationId="{D01E55C4-529F-E311-5367-17AEE84B4560}"/>
          </ac:spMkLst>
        </pc:spChg>
        <pc:spChg chg="add mod ord">
          <ac:chgData name="Bernat Sort Rufat" userId="1e5df0ea-a861-48a6-82a7-7328f5d65c37" providerId="ADAL" clId="{CCA64883-683B-47C5-847B-28AF095DAAA2}" dt="2022-08-11T17:12:01.415" v="6329" actId="14100"/>
          <ac:spMkLst>
            <pc:docMk/>
            <pc:sldMk cId="1324785859" sldId="1653"/>
            <ac:spMk id="33" creationId="{717A9FA4-6C2E-91C9-E069-3561088B2DD3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3" creationId="{9BEDF6AB-7BC4-1801-D90D-4BB7E274224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4" creationId="{7E9C4475-493D-7B90-3CEF-D2C6A154B723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35" creationId="{6447254F-0B52-72F1-3EEC-E4DAB94387D2}"/>
          </ac:spMkLst>
        </pc:spChg>
        <pc:spChg chg="add del mod">
          <ac:chgData name="Bernat Sort Rufat" userId="1e5df0ea-a861-48a6-82a7-7328f5d65c37" providerId="ADAL" clId="{CCA64883-683B-47C5-847B-28AF095DAAA2}" dt="2022-08-09T18:09:02.155" v="1791" actId="478"/>
          <ac:spMkLst>
            <pc:docMk/>
            <pc:sldMk cId="1324785859" sldId="1653"/>
            <ac:spMk id="36" creationId="{82CC880B-B1D9-1135-E154-8528C846516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8" creationId="{0ADF0345-5796-A3F4-4792-566CDD40C52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9" creationId="{F2FE0DCA-B49B-89C7-F147-DF80A5FFBEB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0" creationId="{77FE7058-7344-0C5D-4FBC-17FC36E1AA07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1" creationId="{E32E1E35-4AC7-547D-E97E-84C142B4D96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2" creationId="{E736BFCF-8153-55D1-C7CA-7B8AC310CFD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3" creationId="{B6DDCAE2-AFB6-AE2E-71CD-E5C8FA7323C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4" creationId="{A00ABF86-4F9D-9AE4-8AB9-6C62F2ACE82B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5" creationId="{8B7063E1-37AC-E921-6B3B-47DC7542317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6" creationId="{643BFD51-97FC-C3A2-7342-7A530F15015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7" creationId="{822D119E-A64C-38E0-CCC1-A8E96A392266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8" creationId="{E61A8B0A-FF30-CF1E-1A7A-FACCC6A916BF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9" creationId="{711CC8B7-7146-A65C-CC93-1003CC8FB5F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0" creationId="{47CE2F53-1A5E-6EEC-0A30-46E863232FC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1" creationId="{F315220E-BD86-7E44-A263-C22A25603C95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2" creationId="{797614DF-F3C6-988D-BF1D-4827E5859243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3" creationId="{89052702-B338-1F15-398B-EEC86F1471DB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54" creationId="{1F15A33F-C2D5-1D24-D7B2-23A4BF427A04}"/>
          </ac:spMkLst>
        </pc:spChg>
        <pc:spChg chg="add del mod">
          <ac:chgData name="Bernat Sort Rufat" userId="1e5df0ea-a861-48a6-82a7-7328f5d65c37" providerId="ADAL" clId="{CCA64883-683B-47C5-847B-28AF095DAAA2}" dt="2022-08-09T18:10:40.739" v="1808" actId="478"/>
          <ac:spMkLst>
            <pc:docMk/>
            <pc:sldMk cId="1324785859" sldId="1653"/>
            <ac:spMk id="55" creationId="{7E87A6DD-6DC5-445C-71C8-DC4737B435EB}"/>
          </ac:spMkLst>
        </pc:spChg>
        <pc:spChg chg="add del mod">
          <ac:chgData name="Bernat Sort Rufat" userId="1e5df0ea-a861-48a6-82a7-7328f5d65c37" providerId="ADAL" clId="{CCA64883-683B-47C5-847B-28AF095DAAA2}" dt="2022-08-31T08:27:34.056" v="17838" actId="478"/>
          <ac:spMkLst>
            <pc:docMk/>
            <pc:sldMk cId="1324785859" sldId="1653"/>
            <ac:spMk id="56" creationId="{2594B3A7-7233-A08B-3E62-F8B3C1E5D602}"/>
          </ac:spMkLst>
        </pc:spChg>
        <pc:spChg chg="add mod">
          <ac:chgData name="Bernat Sort Rufat" userId="1e5df0ea-a861-48a6-82a7-7328f5d65c37" providerId="ADAL" clId="{CCA64883-683B-47C5-847B-28AF095DAAA2}" dt="2022-08-09T21:01:20.479" v="2955" actId="207"/>
          <ac:spMkLst>
            <pc:docMk/>
            <pc:sldMk cId="1324785859" sldId="1653"/>
            <ac:spMk id="57" creationId="{61FB8FFC-DA5F-8D04-9C89-752FA9986049}"/>
          </ac:spMkLst>
        </pc:spChg>
        <pc:spChg chg="add del mod">
          <ac:chgData name="Bernat Sort Rufat" userId="1e5df0ea-a861-48a6-82a7-7328f5d65c37" providerId="ADAL" clId="{CCA64883-683B-47C5-847B-28AF095DAAA2}" dt="2022-08-09T18:13:03.833" v="1906" actId="478"/>
          <ac:spMkLst>
            <pc:docMk/>
            <pc:sldMk cId="1324785859" sldId="1653"/>
            <ac:spMk id="58" creationId="{457D4EA1-66F3-E3ED-ADFF-DB8DA3C0AFC1}"/>
          </ac:spMkLst>
        </pc:spChg>
        <pc:spChg chg="add mod">
          <ac:chgData name="Bernat Sort Rufat" userId="1e5df0ea-a861-48a6-82a7-7328f5d65c37" providerId="ADAL" clId="{CCA64883-683B-47C5-847B-28AF095DAAA2}" dt="2022-08-09T21:01:50.241" v="2957" actId="207"/>
          <ac:spMkLst>
            <pc:docMk/>
            <pc:sldMk cId="1324785859" sldId="1653"/>
            <ac:spMk id="59" creationId="{9BD651B4-8014-5690-67D0-403737F0CC72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0" creationId="{02953076-36C3-2D7E-89BD-55DEEECC72D1}"/>
          </ac:spMkLst>
        </pc:spChg>
        <pc:spChg chg="add del mod">
          <ac:chgData name="Bernat Sort Rufat" userId="1e5df0ea-a861-48a6-82a7-7328f5d65c37" providerId="ADAL" clId="{CCA64883-683B-47C5-847B-28AF095DAAA2}" dt="2022-08-09T18:13:02.549" v="1905" actId="478"/>
          <ac:spMkLst>
            <pc:docMk/>
            <pc:sldMk cId="1324785859" sldId="1653"/>
            <ac:spMk id="61" creationId="{C697732F-D04F-01FC-1511-A1C3EB28AFAF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2" creationId="{3F1A58D2-7D72-D098-7367-9038A125EBE0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3" creationId="{4B4C0B35-82CF-821E-D7BC-84098E716D40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4" creationId="{66EFB264-DF84-9C5C-380B-3BF151E1294D}"/>
          </ac:spMkLst>
        </pc:spChg>
        <pc:spChg chg="add del mod">
          <ac:chgData name="Bernat Sort Rufat" userId="1e5df0ea-a861-48a6-82a7-7328f5d65c37" providerId="ADAL" clId="{CCA64883-683B-47C5-847B-28AF095DAAA2}" dt="2022-08-09T19:48:52.370" v="2177" actId="478"/>
          <ac:spMkLst>
            <pc:docMk/>
            <pc:sldMk cId="1324785859" sldId="1653"/>
            <ac:spMk id="79" creationId="{BFE06D0B-571C-C6E9-0E77-08C0FEB20238}"/>
          </ac:spMkLst>
        </pc:spChg>
        <pc:spChg chg="add mod">
          <ac:chgData name="Bernat Sort Rufat" userId="1e5df0ea-a861-48a6-82a7-7328f5d65c37" providerId="ADAL" clId="{CCA64883-683B-47C5-847B-28AF095DAAA2}" dt="2022-08-09T20:48:04.885" v="2695" actId="1582"/>
          <ac:spMkLst>
            <pc:docMk/>
            <pc:sldMk cId="1324785859" sldId="1653"/>
            <ac:spMk id="87" creationId="{D232E280-ADEF-6D2E-A065-B59E56DC55C0}"/>
          </ac:spMkLst>
        </pc:spChg>
        <pc:spChg chg="add del mod">
          <ac:chgData name="Bernat Sort Rufat" userId="1e5df0ea-a861-48a6-82a7-7328f5d65c37" providerId="ADAL" clId="{CCA64883-683B-47C5-847B-28AF095DAAA2}" dt="2022-08-09T20:41:59.917" v="2628" actId="478"/>
          <ac:spMkLst>
            <pc:docMk/>
            <pc:sldMk cId="1324785859" sldId="1653"/>
            <ac:spMk id="91" creationId="{F654AECF-2495-A2D1-54BF-1066EEB7767B}"/>
          </ac:spMkLst>
        </pc:spChg>
        <pc:spChg chg="add mod">
          <ac:chgData name="Bernat Sort Rufat" userId="1e5df0ea-a861-48a6-82a7-7328f5d65c37" providerId="ADAL" clId="{CCA64883-683B-47C5-847B-28AF095DAAA2}" dt="2022-08-09T20:57:16.258" v="2926" actId="113"/>
          <ac:spMkLst>
            <pc:docMk/>
            <pc:sldMk cId="1324785859" sldId="1653"/>
            <ac:spMk id="94" creationId="{90E397E1-0723-B5DC-007F-E0C0A828A608}"/>
          </ac:spMkLst>
        </pc:spChg>
        <pc:spChg chg="add del mod">
          <ac:chgData name="Bernat Sort Rufat" userId="1e5df0ea-a861-48a6-82a7-7328f5d65c37" providerId="ADAL" clId="{CCA64883-683B-47C5-847B-28AF095DAAA2}" dt="2022-08-09T20:11:55.372" v="2558" actId="21"/>
          <ac:spMkLst>
            <pc:docMk/>
            <pc:sldMk cId="1324785859" sldId="1653"/>
            <ac:spMk id="95" creationId="{80018181-743F-B975-8A34-35D0AE59066B}"/>
          </ac:spMkLst>
        </pc:spChg>
        <pc:spChg chg="add del mod">
          <ac:chgData name="Bernat Sort Rufat" userId="1e5df0ea-a861-48a6-82a7-7328f5d65c37" providerId="ADAL" clId="{CCA64883-683B-47C5-847B-28AF095DAAA2}" dt="2022-08-09T20:09:01.769" v="2530" actId="478"/>
          <ac:spMkLst>
            <pc:docMk/>
            <pc:sldMk cId="1324785859" sldId="1653"/>
            <ac:spMk id="96" creationId="{911D8D36-DB3A-0C99-3820-BDF67DDC9E99}"/>
          </ac:spMkLst>
        </pc:spChg>
        <pc:spChg chg="add del mod">
          <ac:chgData name="Bernat Sort Rufat" userId="1e5df0ea-a861-48a6-82a7-7328f5d65c37" providerId="ADAL" clId="{CCA64883-683B-47C5-847B-28AF095DAAA2}" dt="2022-08-09T20:09:14.407" v="2534" actId="478"/>
          <ac:spMkLst>
            <pc:docMk/>
            <pc:sldMk cId="1324785859" sldId="1653"/>
            <ac:spMk id="97" creationId="{2F158A07-C04A-5C29-F59B-3664D24D3821}"/>
          </ac:spMkLst>
        </pc:spChg>
        <pc:spChg chg="add del mod">
          <ac:chgData name="Bernat Sort Rufat" userId="1e5df0ea-a861-48a6-82a7-7328f5d65c37" providerId="ADAL" clId="{CCA64883-683B-47C5-847B-28AF095DAAA2}" dt="2022-08-09T20:09:12.977" v="2533" actId="478"/>
          <ac:spMkLst>
            <pc:docMk/>
            <pc:sldMk cId="1324785859" sldId="1653"/>
            <ac:spMk id="98" creationId="{981F0E8E-B3F7-24F0-CAF2-FC3DE9EB9181}"/>
          </ac:spMkLst>
        </pc:spChg>
        <pc:spChg chg="add del mod">
          <ac:chgData name="Bernat Sort Rufat" userId="1e5df0ea-a861-48a6-82a7-7328f5d65c37" providerId="ADAL" clId="{CCA64883-683B-47C5-847B-28AF095DAAA2}" dt="2022-08-09T20:09:31.454" v="2537" actId="478"/>
          <ac:spMkLst>
            <pc:docMk/>
            <pc:sldMk cId="1324785859" sldId="1653"/>
            <ac:spMk id="99" creationId="{D8EB8F98-870A-BD77-5411-F4C3014AB588}"/>
          </ac:spMkLst>
        </pc:spChg>
        <pc:spChg chg="add mod">
          <ac:chgData name="Bernat Sort Rufat" userId="1e5df0ea-a861-48a6-82a7-7328f5d65c37" providerId="ADAL" clId="{CCA64883-683B-47C5-847B-28AF095DAAA2}" dt="2022-08-10T18:16:16.831" v="4586" actId="313"/>
          <ac:spMkLst>
            <pc:docMk/>
            <pc:sldMk cId="1324785859" sldId="1653"/>
            <ac:spMk id="100" creationId="{A7C0C82C-D706-3245-CF81-C96B65B1DD4D}"/>
          </ac:spMkLst>
        </pc:spChg>
        <pc:spChg chg="mod">
          <ac:chgData name="Bernat Sort Rufat" userId="1e5df0ea-a861-48a6-82a7-7328f5d65c37" providerId="ADAL" clId="{CCA64883-683B-47C5-847B-28AF095DAAA2}" dt="2022-08-09T20:10:53.088" v="2549" actId="1076"/>
          <ac:spMkLst>
            <pc:docMk/>
            <pc:sldMk cId="1324785859" sldId="1653"/>
            <ac:spMk id="102" creationId="{5D75A17C-C092-9FDA-F1F8-FE4F1A82208B}"/>
          </ac:spMkLst>
        </pc:spChg>
        <pc:spChg chg="mod">
          <ac:chgData name="Bernat Sort Rufat" userId="1e5df0ea-a861-48a6-82a7-7328f5d65c37" providerId="ADAL" clId="{CCA64883-683B-47C5-847B-28AF095DAAA2}" dt="2022-08-09T20:10:24.025" v="2546"/>
          <ac:spMkLst>
            <pc:docMk/>
            <pc:sldMk cId="1324785859" sldId="1653"/>
            <ac:spMk id="103" creationId="{1136353D-3A6B-5201-8A80-E07004569BDF}"/>
          </ac:spMkLst>
        </pc:spChg>
        <pc:spChg chg="mod">
          <ac:chgData name="Bernat Sort Rufat" userId="1e5df0ea-a861-48a6-82a7-7328f5d65c37" providerId="ADAL" clId="{CCA64883-683B-47C5-847B-28AF095DAAA2}" dt="2022-08-09T20:10:24.025" v="2546"/>
          <ac:spMkLst>
            <pc:docMk/>
            <pc:sldMk cId="1324785859" sldId="1653"/>
            <ac:spMk id="104" creationId="{4875BAFD-DCE2-BFE1-1ADA-E2E96B2286A9}"/>
          </ac:spMkLst>
        </pc:spChg>
        <pc:spChg chg="add del mod">
          <ac:chgData name="Bernat Sort Rufat" userId="1e5df0ea-a861-48a6-82a7-7328f5d65c37" providerId="ADAL" clId="{CCA64883-683B-47C5-847B-28AF095DAAA2}" dt="2022-08-09T20:40:21.090" v="2605"/>
          <ac:spMkLst>
            <pc:docMk/>
            <pc:sldMk cId="1324785859" sldId="1653"/>
            <ac:spMk id="105" creationId="{81259B9E-DEA6-0583-2512-4605575CD157}"/>
          </ac:spMkLst>
        </pc:spChg>
        <pc:spChg chg="add del mod">
          <ac:chgData name="Bernat Sort Rufat" userId="1e5df0ea-a861-48a6-82a7-7328f5d65c37" providerId="ADAL" clId="{CCA64883-683B-47C5-847B-28AF095DAAA2}" dt="2022-08-09T20:42:00.805" v="2629" actId="478"/>
          <ac:spMkLst>
            <pc:docMk/>
            <pc:sldMk cId="1324785859" sldId="1653"/>
            <ac:spMk id="106" creationId="{B57A1874-8EBD-DF02-6954-6C5598C13DC6}"/>
          </ac:spMkLst>
        </pc:spChg>
        <pc:spChg chg="add del mod">
          <ac:chgData name="Bernat Sort Rufat" userId="1e5df0ea-a861-48a6-82a7-7328f5d65c37" providerId="ADAL" clId="{CCA64883-683B-47C5-847B-28AF095DAAA2}" dt="2022-08-09T20:40:40.242" v="2610"/>
          <ac:spMkLst>
            <pc:docMk/>
            <pc:sldMk cId="1324785859" sldId="1653"/>
            <ac:spMk id="107" creationId="{7B78DD21-3CDC-C137-4DD8-4B44139F2AD9}"/>
          </ac:spMkLst>
        </pc:spChg>
        <pc:spChg chg="add del mod">
          <ac:chgData name="Bernat Sort Rufat" userId="1e5df0ea-a861-48a6-82a7-7328f5d65c37" providerId="ADAL" clId="{CCA64883-683B-47C5-847B-28AF095DAAA2}" dt="2022-08-09T20:40:54.300" v="2612"/>
          <ac:spMkLst>
            <pc:docMk/>
            <pc:sldMk cId="1324785859" sldId="1653"/>
            <ac:spMk id="108" creationId="{64114A8D-4EFF-169E-E684-BD457069E12A}"/>
          </ac:spMkLst>
        </pc:spChg>
        <pc:spChg chg="mod">
          <ac:chgData name="Bernat Sort Rufat" userId="1e5df0ea-a861-48a6-82a7-7328f5d65c37" providerId="ADAL" clId="{CCA64883-683B-47C5-847B-28AF095DAAA2}" dt="2022-08-09T20:40:51.916" v="2611"/>
          <ac:spMkLst>
            <pc:docMk/>
            <pc:sldMk cId="1324785859" sldId="1653"/>
            <ac:spMk id="110" creationId="{F1948F02-80C5-0D2D-96F6-69721EF1057C}"/>
          </ac:spMkLst>
        </pc:spChg>
        <pc:spChg chg="mod">
          <ac:chgData name="Bernat Sort Rufat" userId="1e5df0ea-a861-48a6-82a7-7328f5d65c37" providerId="ADAL" clId="{CCA64883-683B-47C5-847B-28AF095DAAA2}" dt="2022-08-09T20:40:51.916" v="2611"/>
          <ac:spMkLst>
            <pc:docMk/>
            <pc:sldMk cId="1324785859" sldId="1653"/>
            <ac:spMk id="111" creationId="{14ADEBE9-DAE1-DFBB-C78F-941F49F3ACFD}"/>
          </ac:spMkLst>
        </pc:spChg>
        <pc:spChg chg="add del mod">
          <ac:chgData name="Bernat Sort Rufat" userId="1e5df0ea-a861-48a6-82a7-7328f5d65c37" providerId="ADAL" clId="{CCA64883-683B-47C5-847B-28AF095DAAA2}" dt="2022-08-09T20:41:10.955" v="2618"/>
          <ac:spMkLst>
            <pc:docMk/>
            <pc:sldMk cId="1324785859" sldId="1653"/>
            <ac:spMk id="112" creationId="{EF4B9EA4-19A9-4EC3-595E-6F185F7C06DE}"/>
          </ac:spMkLst>
        </pc:spChg>
        <pc:spChg chg="mod">
          <ac:chgData name="Bernat Sort Rufat" userId="1e5df0ea-a861-48a6-82a7-7328f5d65c37" providerId="ADAL" clId="{CCA64883-683B-47C5-847B-28AF095DAAA2}" dt="2022-08-09T20:41:10.492" v="2617" actId="1076"/>
          <ac:spMkLst>
            <pc:docMk/>
            <pc:sldMk cId="1324785859" sldId="1653"/>
            <ac:spMk id="114" creationId="{6DAA7887-98C4-9920-2659-9BC9DA9AAC08}"/>
          </ac:spMkLst>
        </pc:spChg>
        <pc:spChg chg="mod">
          <ac:chgData name="Bernat Sort Rufat" userId="1e5df0ea-a861-48a6-82a7-7328f5d65c37" providerId="ADAL" clId="{CCA64883-683B-47C5-847B-28AF095DAAA2}" dt="2022-08-09T20:41:10.492" v="2617" actId="1076"/>
          <ac:spMkLst>
            <pc:docMk/>
            <pc:sldMk cId="1324785859" sldId="1653"/>
            <ac:spMk id="115" creationId="{C37ACAFF-AA82-4D47-DD4C-3DC892BCD8B0}"/>
          </ac:spMkLst>
        </pc:spChg>
        <pc:spChg chg="add del mod">
          <ac:chgData name="Bernat Sort Rufat" userId="1e5df0ea-a861-48a6-82a7-7328f5d65c37" providerId="ADAL" clId="{CCA64883-683B-47C5-847B-28AF095DAAA2}" dt="2022-08-09T20:42:01.557" v="2630" actId="478"/>
          <ac:spMkLst>
            <pc:docMk/>
            <pc:sldMk cId="1324785859" sldId="1653"/>
            <ac:spMk id="116" creationId="{973FD00B-4E6E-2A4E-4F77-4610D5E12C2E}"/>
          </ac:spMkLst>
        </pc:spChg>
        <pc:spChg chg="add mod">
          <ac:chgData name="Bernat Sort Rufat" userId="1e5df0ea-a861-48a6-82a7-7328f5d65c37" providerId="ADAL" clId="{CCA64883-683B-47C5-847B-28AF095DAAA2}" dt="2022-08-09T20:47:27.718" v="2688" actId="1076"/>
          <ac:spMkLst>
            <pc:docMk/>
            <pc:sldMk cId="1324785859" sldId="1653"/>
            <ac:spMk id="117" creationId="{72B1FEDA-D0D5-522D-FB7E-6E4FECE29C83}"/>
          </ac:spMkLst>
        </pc:spChg>
        <pc:spChg chg="add mod">
          <ac:chgData name="Bernat Sort Rufat" userId="1e5df0ea-a861-48a6-82a7-7328f5d65c37" providerId="ADAL" clId="{CCA64883-683B-47C5-847B-28AF095DAAA2}" dt="2022-08-09T20:47:35.214" v="2689" actId="1076"/>
          <ac:spMkLst>
            <pc:docMk/>
            <pc:sldMk cId="1324785859" sldId="1653"/>
            <ac:spMk id="120" creationId="{D93C236C-AAD8-1125-DE35-B8F7CEEAD199}"/>
          </ac:spMkLst>
        </pc:spChg>
        <pc:grpChg chg="add del mod">
          <ac:chgData name="Bernat Sort Rufat" userId="1e5df0ea-a861-48a6-82a7-7328f5d65c37" providerId="ADAL" clId="{CCA64883-683B-47C5-847B-28AF095DAAA2}" dt="2022-08-09T18:08:58.197" v="1788" actId="478"/>
          <ac:grpSpMkLst>
            <pc:docMk/>
            <pc:sldMk cId="1324785859" sldId="1653"/>
            <ac:grpSpMk id="4" creationId="{4107B31E-0D8B-030C-D62D-3D98BC4DFE69}"/>
          </ac:grpSpMkLst>
        </pc:grpChg>
        <pc:grpChg chg="add del mod">
          <ac:chgData name="Bernat Sort Rufat" userId="1e5df0ea-a861-48a6-82a7-7328f5d65c37" providerId="ADAL" clId="{CCA64883-683B-47C5-847B-28AF095DAAA2}" dt="2022-08-09T18:08:49.483" v="1782" actId="478"/>
          <ac:grpSpMkLst>
            <pc:docMk/>
            <pc:sldMk cId="1324785859" sldId="1653"/>
            <ac:grpSpMk id="9" creationId="{CED0A51E-F753-CC3D-7687-633A8EFD6730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14" creationId="{1F3A188F-CB2F-034B-32D8-303DE20E8D9B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32" creationId="{B4C20193-2D39-4D19-21F3-97839ACE4616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37" creationId="{12A2A352-CD44-2647-18A0-DE9D57458ED8}"/>
          </ac:grpSpMkLst>
        </pc:grpChg>
        <pc:grpChg chg="add del mod">
          <ac:chgData name="Bernat Sort Rufat" userId="1e5df0ea-a861-48a6-82a7-7328f5d65c37" providerId="ADAL" clId="{CCA64883-683B-47C5-847B-28AF095DAAA2}" dt="2022-08-09T20:10:53.888" v="2551"/>
          <ac:grpSpMkLst>
            <pc:docMk/>
            <pc:sldMk cId="1324785859" sldId="1653"/>
            <ac:grpSpMk id="101" creationId="{C72C5709-19C9-CE29-E724-E3ED022CB520}"/>
          </ac:grpSpMkLst>
        </pc:grpChg>
        <pc:grpChg chg="add del mod">
          <ac:chgData name="Bernat Sort Rufat" userId="1e5df0ea-a861-48a6-82a7-7328f5d65c37" providerId="ADAL" clId="{CCA64883-683B-47C5-847B-28AF095DAAA2}" dt="2022-08-09T20:40:54.300" v="2612"/>
          <ac:grpSpMkLst>
            <pc:docMk/>
            <pc:sldMk cId="1324785859" sldId="1653"/>
            <ac:grpSpMk id="109" creationId="{3133E881-F0AA-2DDD-E839-367D91A7B9C4}"/>
          </ac:grpSpMkLst>
        </pc:grpChg>
        <pc:grpChg chg="add del mod">
          <ac:chgData name="Bernat Sort Rufat" userId="1e5df0ea-a861-48a6-82a7-7328f5d65c37" providerId="ADAL" clId="{CCA64883-683B-47C5-847B-28AF095DAAA2}" dt="2022-08-09T20:41:10.955" v="2618"/>
          <ac:grpSpMkLst>
            <pc:docMk/>
            <pc:sldMk cId="1324785859" sldId="1653"/>
            <ac:grpSpMk id="113" creationId="{D256477E-3600-C003-91CF-4F35EF15D51D}"/>
          </ac:grpSpMkLst>
        </pc:grpChg>
        <pc:picChg chg="add mod modCrop">
          <ac:chgData name="Bernat Sort Rufat" userId="1e5df0ea-a861-48a6-82a7-7328f5d65c37" providerId="ADAL" clId="{CCA64883-683B-47C5-847B-28AF095DAAA2}" dt="2022-08-10T15:11:01.794" v="3524" actId="1076"/>
          <ac:picMkLst>
            <pc:docMk/>
            <pc:sldMk cId="1324785859" sldId="1653"/>
            <ac:picMk id="2" creationId="{63328D56-B33B-E2DD-A127-0FB17B10C079}"/>
          </ac:picMkLst>
        </pc:picChg>
        <pc:picChg chg="add mod">
          <ac:chgData name="Bernat Sort Rufat" userId="1e5df0ea-a861-48a6-82a7-7328f5d65c37" providerId="ADAL" clId="{CCA64883-683B-47C5-847B-28AF095DAAA2}" dt="2022-08-09T21:04:25.077" v="2970" actId="1076"/>
          <ac:picMkLst>
            <pc:docMk/>
            <pc:sldMk cId="1324785859" sldId="1653"/>
            <ac:picMk id="30" creationId="{DCD6E10D-4C0A-037C-A204-50A0ECB60E5F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5" creationId="{865EA32F-B6C2-0EC2-CEB9-08DE26B9DF4F}"/>
          </ac:picMkLst>
        </pc:picChg>
        <pc:picChg chg="add mod">
          <ac:chgData name="Bernat Sort Rufat" userId="1e5df0ea-a861-48a6-82a7-7328f5d65c37" providerId="ADAL" clId="{CCA64883-683B-47C5-847B-28AF095DAAA2}" dt="2022-08-09T20:47:35.214" v="2689" actId="1076"/>
          <ac:picMkLst>
            <pc:docMk/>
            <pc:sldMk cId="1324785859" sldId="1653"/>
            <ac:picMk id="66" creationId="{AC6A0EF7-6437-7F38-D94E-C4DF4DBFB844}"/>
          </ac:picMkLst>
        </pc:picChg>
        <pc:picChg chg="add del mod">
          <ac:chgData name="Bernat Sort Rufat" userId="1e5df0ea-a861-48a6-82a7-7328f5d65c37" providerId="ADAL" clId="{CCA64883-683B-47C5-847B-28AF095DAAA2}" dt="2022-08-09T18:16:46.827" v="1933" actId="478"/>
          <ac:picMkLst>
            <pc:docMk/>
            <pc:sldMk cId="1324785859" sldId="1653"/>
            <ac:picMk id="67" creationId="{FC97F061-B163-62B1-F74A-FF20D557D7E2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8" creationId="{840D1947-F7A9-6781-AC81-7FED597DB83B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9" creationId="{0CB5A619-97FE-DFB1-B443-9900A8D37244}"/>
          </ac:picMkLst>
        </pc:picChg>
        <pc:picChg chg="add del">
          <ac:chgData name="Bernat Sort Rufat" userId="1e5df0ea-a861-48a6-82a7-7328f5d65c37" providerId="ADAL" clId="{CCA64883-683B-47C5-847B-28AF095DAAA2}" dt="2022-08-09T18:17:29.203" v="1937"/>
          <ac:picMkLst>
            <pc:docMk/>
            <pc:sldMk cId="1324785859" sldId="1653"/>
            <ac:picMk id="70" creationId="{635D2151-1937-6888-F4F4-2DA06A85E8A3}"/>
          </ac:picMkLst>
        </pc:picChg>
        <pc:picChg chg="add del mod">
          <ac:chgData name="Bernat Sort Rufat" userId="1e5df0ea-a861-48a6-82a7-7328f5d65c37" providerId="ADAL" clId="{CCA64883-683B-47C5-847B-28AF095DAAA2}" dt="2022-08-09T18:17:42.047" v="1940" actId="478"/>
          <ac:picMkLst>
            <pc:docMk/>
            <pc:sldMk cId="1324785859" sldId="1653"/>
            <ac:picMk id="71" creationId="{E09EEDD4-99E8-E717-E0A5-AFF5B0A7A857}"/>
          </ac:picMkLst>
        </pc:picChg>
        <pc:picChg chg="add mod">
          <ac:chgData name="Bernat Sort Rufat" userId="1e5df0ea-a861-48a6-82a7-7328f5d65c37" providerId="ADAL" clId="{CCA64883-683B-47C5-847B-28AF095DAAA2}" dt="2022-08-09T20:48:18.544" v="2696" actId="1076"/>
          <ac:picMkLst>
            <pc:docMk/>
            <pc:sldMk cId="1324785859" sldId="1653"/>
            <ac:picMk id="73" creationId="{CAE8FC4E-C915-FC95-D671-4D423F460363}"/>
          </ac:picMkLst>
        </pc:picChg>
        <pc:picChg chg="add del mod">
          <ac:chgData name="Bernat Sort Rufat" userId="1e5df0ea-a861-48a6-82a7-7328f5d65c37" providerId="ADAL" clId="{CCA64883-683B-47C5-847B-28AF095DAAA2}" dt="2022-08-09T19:40:59.285" v="2096" actId="478"/>
          <ac:picMkLst>
            <pc:docMk/>
            <pc:sldMk cId="1324785859" sldId="1653"/>
            <ac:picMk id="75" creationId="{3D17634E-EA3D-0D66-ED29-3C59617A0F4E}"/>
          </ac:picMkLst>
        </pc:picChg>
        <pc:picChg chg="add mod">
          <ac:chgData name="Bernat Sort Rufat" userId="1e5df0ea-a861-48a6-82a7-7328f5d65c37" providerId="ADAL" clId="{CCA64883-683B-47C5-847B-28AF095DAAA2}" dt="2022-08-09T20:47:22.813" v="2686" actId="1076"/>
          <ac:picMkLst>
            <pc:docMk/>
            <pc:sldMk cId="1324785859" sldId="1653"/>
            <ac:picMk id="77" creationId="{C0FE9BC5-6B59-ED73-6DD6-58C6BCFB25BF}"/>
          </ac:picMkLst>
        </pc:picChg>
        <pc:picChg chg="add del mod">
          <ac:chgData name="Bernat Sort Rufat" userId="1e5df0ea-a861-48a6-82a7-7328f5d65c37" providerId="ADAL" clId="{CCA64883-683B-47C5-847B-28AF095DAAA2}" dt="2022-08-09T19:42:24.371" v="2125" actId="478"/>
          <ac:picMkLst>
            <pc:docMk/>
            <pc:sldMk cId="1324785859" sldId="1653"/>
            <ac:picMk id="80" creationId="{F5648488-96AA-8034-09C6-C570CF04561C}"/>
          </ac:picMkLst>
        </pc:picChg>
        <pc:picChg chg="add mod">
          <ac:chgData name="Bernat Sort Rufat" userId="1e5df0ea-a861-48a6-82a7-7328f5d65c37" providerId="ADAL" clId="{CCA64883-683B-47C5-847B-28AF095DAAA2}" dt="2022-08-09T19:49:15.338" v="2180" actId="1076"/>
          <ac:picMkLst>
            <pc:docMk/>
            <pc:sldMk cId="1324785859" sldId="1653"/>
            <ac:picMk id="81" creationId="{222E4833-8DEB-AD0D-A228-F5956275A9C1}"/>
          </ac:picMkLst>
        </pc:picChg>
        <pc:picChg chg="add del mod modCrop">
          <ac:chgData name="Bernat Sort Rufat" userId="1e5df0ea-a861-48a6-82a7-7328f5d65c37" providerId="ADAL" clId="{CCA64883-683B-47C5-847B-28AF095DAAA2}" dt="2022-08-09T19:47:38.768" v="2148" actId="478"/>
          <ac:picMkLst>
            <pc:docMk/>
            <pc:sldMk cId="1324785859" sldId="1653"/>
            <ac:picMk id="83" creationId="{56D6F502-00F3-80E7-90E1-95B24151987D}"/>
          </ac:picMkLst>
        </pc:picChg>
        <pc:picChg chg="add del mod">
          <ac:chgData name="Bernat Sort Rufat" userId="1e5df0ea-a861-48a6-82a7-7328f5d65c37" providerId="ADAL" clId="{CCA64883-683B-47C5-847B-28AF095DAAA2}" dt="2022-08-09T19:48:19.266" v="2154" actId="21"/>
          <ac:picMkLst>
            <pc:docMk/>
            <pc:sldMk cId="1324785859" sldId="1653"/>
            <ac:picMk id="85" creationId="{B0366EEC-1EF6-FAF2-838A-D8D35DD8AD76}"/>
          </ac:picMkLst>
        </pc:picChg>
        <pc:picChg chg="add mod">
          <ac:chgData name="Bernat Sort Rufat" userId="1e5df0ea-a861-48a6-82a7-7328f5d65c37" providerId="ADAL" clId="{CCA64883-683B-47C5-847B-28AF095DAAA2}" dt="2022-08-09T20:47:24.717" v="2687" actId="1076"/>
          <ac:picMkLst>
            <pc:docMk/>
            <pc:sldMk cId="1324785859" sldId="1653"/>
            <ac:picMk id="86" creationId="{1AAC766E-4FFE-F627-3078-FBB7F0F7AADB}"/>
          </ac:picMkLst>
        </pc:picChg>
        <pc:picChg chg="add del">
          <ac:chgData name="Bernat Sort Rufat" userId="1e5df0ea-a861-48a6-82a7-7328f5d65c37" providerId="ADAL" clId="{CCA64883-683B-47C5-847B-28AF095DAAA2}" dt="2022-08-09T21:03:23.948" v="2959" actId="478"/>
          <ac:picMkLst>
            <pc:docMk/>
            <pc:sldMk cId="1324785859" sldId="1653"/>
            <ac:picMk id="1026" creationId="{762809F0-66B6-0EC3-9CE2-3D3A0D2D8AC9}"/>
          </ac:picMkLst>
        </pc:picChg>
        <pc:picChg chg="add del">
          <ac:chgData name="Bernat Sort Rufat" userId="1e5df0ea-a861-48a6-82a7-7328f5d65c37" providerId="ADAL" clId="{CCA64883-683B-47C5-847B-28AF095DAAA2}" dt="2022-08-09T18:17:43.199" v="1941" actId="478"/>
          <ac:picMkLst>
            <pc:docMk/>
            <pc:sldMk cId="1324785859" sldId="1653"/>
            <ac:picMk id="1026" creationId="{B743ECFD-FFD6-F46C-35C0-1C2A22478EB0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28" creationId="{55C0119D-4470-071B-69F0-49382A63787E}"/>
          </ac:picMkLst>
        </pc:picChg>
        <pc:picChg chg="add del">
          <ac:chgData name="Bernat Sort Rufat" userId="1e5df0ea-a861-48a6-82a7-7328f5d65c37" providerId="ADAL" clId="{CCA64883-683B-47C5-847B-28AF095DAAA2}" dt="2022-08-09T18:18:48.350" v="1960"/>
          <ac:picMkLst>
            <pc:docMk/>
            <pc:sldMk cId="1324785859" sldId="1653"/>
            <ac:picMk id="1030" creationId="{F4A31D4D-FB4E-4F73-1679-86739C664A6A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32" creationId="{55707B2E-B73F-D1FE-72AF-9F5452893B40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34" creationId="{7F2F0446-C670-3C30-FE89-B77AD3DF510D}"/>
          </ac:picMkLst>
        </pc:picChg>
        <pc:picChg chg="add del">
          <ac:chgData name="Bernat Sort Rufat" userId="1e5df0ea-a861-48a6-82a7-7328f5d65c37" providerId="ADAL" clId="{CCA64883-683B-47C5-847B-28AF095DAAA2}" dt="2022-08-09T18:24:31.002" v="1984" actId="478"/>
          <ac:picMkLst>
            <pc:docMk/>
            <pc:sldMk cId="1324785859" sldId="1653"/>
            <ac:picMk id="1036" creationId="{C9EC8F71-EE48-7EB8-92E2-A039E9B81964}"/>
          </ac:picMkLst>
        </pc:picChg>
        <pc:picChg chg="add del">
          <ac:chgData name="Bernat Sort Rufat" userId="1e5df0ea-a861-48a6-82a7-7328f5d65c37" providerId="ADAL" clId="{CCA64883-683B-47C5-847B-28AF095DAAA2}" dt="2022-08-09T20:44:30.471" v="2640"/>
          <ac:picMkLst>
            <pc:docMk/>
            <pc:sldMk cId="1324785859" sldId="1653"/>
            <ac:picMk id="1038" creationId="{B2DD516E-9B8C-28E2-4766-F8257D7A3FE4}"/>
          </ac:picMkLst>
        </pc:picChg>
        <pc:picChg chg="add mod">
          <ac:chgData name="Bernat Sort Rufat" userId="1e5df0ea-a861-48a6-82a7-7328f5d65c37" providerId="ADAL" clId="{CCA64883-683B-47C5-847B-28AF095DAAA2}" dt="2022-08-09T20:47:35.214" v="2689" actId="1076"/>
          <ac:picMkLst>
            <pc:docMk/>
            <pc:sldMk cId="1324785859" sldId="1653"/>
            <ac:picMk id="1040" creationId="{8309CC48-8E3C-8753-6E0B-668E17597B7B}"/>
          </ac:picMkLst>
        </pc:pic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5" creationId="{EB5DB3BB-F5E2-5D6A-A62A-1F10C06E8B21}"/>
          </ac:cxnSpMkLst>
        </pc:cxn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6" creationId="{433154CB-FCA8-DC67-B39E-1B35789ED216}"/>
          </ac:cxnSpMkLst>
        </pc:cxn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7" creationId="{A2F64B21-9258-A63C-E1C3-E3010DCE9CA3}"/>
          </ac:cxnSpMkLst>
        </pc:cxnChg>
      </pc:sldChg>
      <pc:sldChg chg="addSp delSp modSp add mod delAnim modAnim">
        <pc:chgData name="Bernat Sort Rufat" userId="1e5df0ea-a861-48a6-82a7-7328f5d65c37" providerId="ADAL" clId="{CCA64883-683B-47C5-847B-28AF095DAAA2}" dt="2022-08-31T08:37:39.513" v="18029" actId="478"/>
        <pc:sldMkLst>
          <pc:docMk/>
          <pc:sldMk cId="2109628809" sldId="1654"/>
        </pc:sldMkLst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3" creationId="{EEE19E93-5E3B-C2D2-6FCE-A6E441D0C620}"/>
          </ac:spMkLst>
        </pc:spChg>
        <pc:spChg chg="add mod or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9" creationId="{34F2CCE0-9E3E-17AE-AF31-F1EFFC90FA50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31" creationId="{64F1FE79-93C0-DF30-7E6F-92C31B9524B8}"/>
          </ac:spMkLst>
        </pc:spChg>
        <pc:spChg chg="add del mod">
          <ac:chgData name="Bernat Sort Rufat" userId="1e5df0ea-a861-48a6-82a7-7328f5d65c37" providerId="ADAL" clId="{CCA64883-683B-47C5-847B-28AF095DAAA2}" dt="2022-08-26T10:15:02.346" v="13924" actId="478"/>
          <ac:spMkLst>
            <pc:docMk/>
            <pc:sldMk cId="2109628809" sldId="1654"/>
            <ac:spMk id="33" creationId="{A99383AA-E358-21CB-9DE3-6A024C6C2BDD}"/>
          </ac:spMkLst>
        </pc:spChg>
        <pc:spChg chg="add del mod">
          <ac:chgData name="Bernat Sort Rufat" userId="1e5df0ea-a861-48a6-82a7-7328f5d65c37" providerId="ADAL" clId="{CCA64883-683B-47C5-847B-28AF095DAAA2}" dt="2022-08-26T10:34:33.316" v="14099"/>
          <ac:spMkLst>
            <pc:docMk/>
            <pc:sldMk cId="2109628809" sldId="1654"/>
            <ac:spMk id="34" creationId="{E555D801-BCD8-88D9-50D9-8C373BAD281F}"/>
          </ac:spMkLst>
        </pc:spChg>
        <pc:spChg chg="add del mod">
          <ac:chgData name="Bernat Sort Rufat" userId="1e5df0ea-a861-48a6-82a7-7328f5d65c37" providerId="ADAL" clId="{CCA64883-683B-47C5-847B-28AF095DAAA2}" dt="2022-08-26T10:13:08.062" v="13913" actId="478"/>
          <ac:spMkLst>
            <pc:docMk/>
            <pc:sldMk cId="2109628809" sldId="1654"/>
            <ac:spMk id="35" creationId="{2D9EADF2-3ECC-B110-0552-9C96E93D0D50}"/>
          </ac:spMkLst>
        </pc:spChg>
        <pc:spChg chg="add del mod">
          <ac:chgData name="Bernat Sort Rufat" userId="1e5df0ea-a861-48a6-82a7-7328f5d65c37" providerId="ADAL" clId="{CCA64883-683B-47C5-847B-28AF095DAAA2}" dt="2022-08-26T10:34:41.082" v="14104" actId="478"/>
          <ac:spMkLst>
            <pc:docMk/>
            <pc:sldMk cId="2109628809" sldId="1654"/>
            <ac:spMk id="36" creationId="{754F2169-264D-F186-1FEB-9CE3CFB8E944}"/>
          </ac:spMkLst>
        </pc:spChg>
        <pc:spChg chg="add del mod">
          <ac:chgData name="Bernat Sort Rufat" userId="1e5df0ea-a861-48a6-82a7-7328f5d65c37" providerId="ADAL" clId="{CCA64883-683B-47C5-847B-28AF095DAAA2}" dt="2022-08-26T10:20:29.708" v="14014" actId="478"/>
          <ac:spMkLst>
            <pc:docMk/>
            <pc:sldMk cId="2109628809" sldId="1654"/>
            <ac:spMk id="37" creationId="{0C0F258F-58BD-AECF-00A3-A271CBCB7F0C}"/>
          </ac:spMkLst>
        </pc:spChg>
        <pc:spChg chg="add del mod">
          <ac:chgData name="Bernat Sort Rufat" userId="1e5df0ea-a861-48a6-82a7-7328f5d65c37" providerId="ADAL" clId="{CCA64883-683B-47C5-847B-28AF095DAAA2}" dt="2022-08-26T10:16:23.158" v="13948" actId="478"/>
          <ac:spMkLst>
            <pc:docMk/>
            <pc:sldMk cId="2109628809" sldId="1654"/>
            <ac:spMk id="38" creationId="{F4DB44C5-60BC-F298-4259-AADCA528BE0F}"/>
          </ac:spMkLst>
        </pc:spChg>
        <pc:spChg chg="add del mod">
          <ac:chgData name="Bernat Sort Rufat" userId="1e5df0ea-a861-48a6-82a7-7328f5d65c37" providerId="ADAL" clId="{CCA64883-683B-47C5-847B-28AF095DAAA2}" dt="2022-08-26T10:20:57.457" v="14027" actId="478"/>
          <ac:spMkLst>
            <pc:docMk/>
            <pc:sldMk cId="2109628809" sldId="1654"/>
            <ac:spMk id="39" creationId="{2B0397D9-946D-ABF4-4740-D1A026EB2808}"/>
          </ac:spMkLst>
        </pc:spChg>
        <pc:spChg chg="add del mod">
          <ac:chgData name="Bernat Sort Rufat" userId="1e5df0ea-a861-48a6-82a7-7328f5d65c37" providerId="ADAL" clId="{CCA64883-683B-47C5-847B-28AF095DAAA2}" dt="2022-08-26T10:29:29.546" v="14046" actId="478"/>
          <ac:spMkLst>
            <pc:docMk/>
            <pc:sldMk cId="2109628809" sldId="1654"/>
            <ac:spMk id="40" creationId="{4C3BEA6E-7BD1-95EF-607F-72587CBB2D9D}"/>
          </ac:spMkLst>
        </pc:spChg>
        <pc:spChg chg="add del">
          <ac:chgData name="Bernat Sort Rufat" userId="1e5df0ea-a861-48a6-82a7-7328f5d65c37" providerId="ADAL" clId="{CCA64883-683B-47C5-847B-28AF095DAAA2}" dt="2022-08-26T10:18:49.890" v="13980" actId="22"/>
          <ac:spMkLst>
            <pc:docMk/>
            <pc:sldMk cId="2109628809" sldId="1654"/>
            <ac:spMk id="41" creationId="{29409E67-C407-2BCE-6029-BF4836352946}"/>
          </ac:spMkLst>
        </pc:spChg>
        <pc:spChg chg="add del mod">
          <ac:chgData name="Bernat Sort Rufat" userId="1e5df0ea-a861-48a6-82a7-7328f5d65c37" providerId="ADAL" clId="{CCA64883-683B-47C5-847B-28AF095DAAA2}" dt="2022-08-26T10:33:41.740" v="14089" actId="478"/>
          <ac:spMkLst>
            <pc:docMk/>
            <pc:sldMk cId="2109628809" sldId="1654"/>
            <ac:spMk id="42" creationId="{35526531-F90A-9A72-62D2-968CFE0C3077}"/>
          </ac:spMkLst>
        </pc:spChg>
        <pc:spChg chg="add del mod">
          <ac:chgData name="Bernat Sort Rufat" userId="1e5df0ea-a861-48a6-82a7-7328f5d65c37" providerId="ADAL" clId="{CCA64883-683B-47C5-847B-28AF095DAAA2}" dt="2022-08-26T10:18:58.372" v="13984" actId="478"/>
          <ac:spMkLst>
            <pc:docMk/>
            <pc:sldMk cId="2109628809" sldId="1654"/>
            <ac:spMk id="43" creationId="{09478BD6-75A4-A64F-B53F-6A18FB007D92}"/>
          </ac:spMkLst>
        </pc:spChg>
        <pc:spChg chg="add del mod">
          <ac:chgData name="Bernat Sort Rufat" userId="1e5df0ea-a861-48a6-82a7-7328f5d65c37" providerId="ADAL" clId="{CCA64883-683B-47C5-847B-28AF095DAAA2}" dt="2022-08-10T17:02:13.379" v="4029" actId="478"/>
          <ac:spMkLst>
            <pc:docMk/>
            <pc:sldMk cId="2109628809" sldId="1654"/>
            <ac:spMk id="43" creationId="{2BAB0782-BDBF-9DDF-378D-F3644E42A2E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4" creationId="{CF8C361C-2EEF-2AA7-FB39-0D0F1ECF72CC}"/>
          </ac:spMkLst>
        </pc:spChg>
        <pc:spChg chg="add del mod">
          <ac:chgData name="Bernat Sort Rufat" userId="1e5df0ea-a861-48a6-82a7-7328f5d65c37" providerId="ADAL" clId="{CCA64883-683B-47C5-847B-28AF095DAAA2}" dt="2022-08-26T10:20:16.707" v="13994" actId="478"/>
          <ac:spMkLst>
            <pc:docMk/>
            <pc:sldMk cId="2109628809" sldId="1654"/>
            <ac:spMk id="45" creationId="{8ABBC8D6-A230-5FA8-C3B2-CFD0B920997C}"/>
          </ac:spMkLst>
        </pc:spChg>
        <pc:spChg chg="add del mod">
          <ac:chgData name="Bernat Sort Rufat" userId="1e5df0ea-a861-48a6-82a7-7328f5d65c37" providerId="ADAL" clId="{CCA64883-683B-47C5-847B-28AF095DAAA2}" dt="2022-08-10T17:09:07.986" v="4072" actId="22"/>
          <ac:spMkLst>
            <pc:docMk/>
            <pc:sldMk cId="2109628809" sldId="1654"/>
            <ac:spMk id="46" creationId="{521F82C4-42D8-8304-ED26-F62A4447027E}"/>
          </ac:spMkLst>
        </pc:spChg>
        <pc:spChg chg="add del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6" creationId="{A71B4F2F-CCE1-BFED-C537-7B0E88B81EE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7" creationId="{8810A4EA-C15F-B967-7E79-29096EF9D48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8" creationId="{7DA9D3A3-3F1D-77FB-8B77-8FD8DEBF04F4}"/>
          </ac:spMkLst>
        </pc:spChg>
        <pc:spChg chg="add del mod">
          <ac:chgData name="Bernat Sort Rufat" userId="1e5df0ea-a861-48a6-82a7-7328f5d65c37" providerId="ADAL" clId="{CCA64883-683B-47C5-847B-28AF095DAAA2}" dt="2022-08-10T17:11:59.683" v="4087" actId="478"/>
          <ac:spMkLst>
            <pc:docMk/>
            <pc:sldMk cId="2109628809" sldId="1654"/>
            <ac:spMk id="49" creationId="{0E50A990-47C6-999A-F6F4-2F33AEEDB0C5}"/>
          </ac:spMkLst>
        </pc:spChg>
        <pc:spChg chg="add mod">
          <ac:chgData name="Bernat Sort Rufat" userId="1e5df0ea-a861-48a6-82a7-7328f5d65c37" providerId="ADAL" clId="{CCA64883-683B-47C5-847B-28AF095DAAA2}" dt="2022-08-31T08:32:59.194" v="17921" actId="1076"/>
          <ac:spMkLst>
            <pc:docMk/>
            <pc:sldMk cId="2109628809" sldId="1654"/>
            <ac:spMk id="49" creationId="{1A3DBFFC-AC48-9E71-13F2-74C69EB53E9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0" creationId="{1D7F8A20-36C7-9306-157E-15392BBD73F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1" creationId="{D0C8B549-D9AC-551F-564E-5B2B556BB13B}"/>
          </ac:spMkLst>
        </pc:spChg>
        <pc:spChg chg="add del">
          <ac:chgData name="Bernat Sort Rufat" userId="1e5df0ea-a861-48a6-82a7-7328f5d65c37" providerId="ADAL" clId="{CCA64883-683B-47C5-847B-28AF095DAAA2}" dt="2022-08-10T17:10:56.897" v="4083" actId="22"/>
          <ac:spMkLst>
            <pc:docMk/>
            <pc:sldMk cId="2109628809" sldId="1654"/>
            <ac:spMk id="51" creationId="{D6FFEF34-313C-ABDB-45DB-0E334CC2CBD0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2" creationId="{41AAB188-AC5C-2EDE-7A42-A1B64C28ECD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3" creationId="{4572E651-4B76-A2DF-BC37-05DE6AB75CA2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4" creationId="{606AE1A2-08D6-DA9C-150C-FA0626365FF2}"/>
          </ac:spMkLst>
        </pc:spChg>
        <pc:spChg chg="add mod">
          <ac:chgData name="Bernat Sort Rufat" userId="1e5df0ea-a861-48a6-82a7-7328f5d65c37" providerId="ADAL" clId="{CCA64883-683B-47C5-847B-28AF095DAAA2}" dt="2022-08-29T11:17:47.997" v="14657" actId="122"/>
          <ac:spMkLst>
            <pc:docMk/>
            <pc:sldMk cId="2109628809" sldId="1654"/>
            <ac:spMk id="55" creationId="{FBD2208C-4E7B-E581-E638-640EDB2ED342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56" creationId="{2594B3A7-7233-A08B-3E62-F8B3C1E5D602}"/>
          </ac:spMkLst>
        </pc:spChg>
        <pc:spChg chg="add mod">
          <ac:chgData name="Bernat Sort Rufat" userId="1e5df0ea-a861-48a6-82a7-7328f5d65c37" providerId="ADAL" clId="{CCA64883-683B-47C5-847B-28AF095DAAA2}" dt="2022-08-29T11:17:46.198" v="14656" actId="122"/>
          <ac:spMkLst>
            <pc:docMk/>
            <pc:sldMk cId="2109628809" sldId="1654"/>
            <ac:spMk id="56" creationId="{46116845-02F3-73D2-EC86-9B96A8F4E88D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57" creationId="{61FB8FFC-DA5F-8D04-9C89-752FA9986049}"/>
          </ac:spMkLst>
        </pc:spChg>
        <pc:spChg chg="add mod">
          <ac:chgData name="Bernat Sort Rufat" userId="1e5df0ea-a861-48a6-82a7-7328f5d65c37" providerId="ADAL" clId="{CCA64883-683B-47C5-847B-28AF095DAAA2}" dt="2022-08-29T11:17:50.175" v="14658" actId="122"/>
          <ac:spMkLst>
            <pc:docMk/>
            <pc:sldMk cId="2109628809" sldId="1654"/>
            <ac:spMk id="57" creationId="{8946B054-B095-F256-79C5-71251584BC7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8" creationId="{ECC1A434-CA5F-18C2-7C7D-1C58272E65E1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59" creationId="{9BD651B4-8014-5690-67D0-403737F0CC72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9" creationId="{AB7C21CB-C0DC-D940-A95F-8C6131C038C4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60" creationId="{02953076-36C3-2D7E-89BD-55DEEECC72D1}"/>
          </ac:spMkLst>
        </pc:spChg>
        <pc:spChg chg="add del">
          <ac:chgData name="Bernat Sort Rufat" userId="1e5df0ea-a861-48a6-82a7-7328f5d65c37" providerId="ADAL" clId="{CCA64883-683B-47C5-847B-28AF095DAAA2}" dt="2022-08-26T10:36:54.815" v="14136" actId="22"/>
          <ac:spMkLst>
            <pc:docMk/>
            <pc:sldMk cId="2109628809" sldId="1654"/>
            <ac:spMk id="60" creationId="{CF353124-6F46-6C2F-5D72-B09D0FB4555A}"/>
          </ac:spMkLst>
        </pc:spChg>
        <pc:spChg chg="add mod ord">
          <ac:chgData name="Bernat Sort Rufat" userId="1e5df0ea-a861-48a6-82a7-7328f5d65c37" providerId="ADAL" clId="{CCA64883-683B-47C5-847B-28AF095DAAA2}" dt="2022-08-11T17:13:28.620" v="6334" actId="1076"/>
          <ac:spMkLst>
            <pc:docMk/>
            <pc:sldMk cId="2109628809" sldId="1654"/>
            <ac:spMk id="61" creationId="{9322B106-C31C-C34E-26F6-791D979FC3F3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62" creationId="{3F1A58D2-7D72-D098-7367-9038A125EBE0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63" creationId="{4B4C0B35-82CF-821E-D7BC-84098E716D40}"/>
          </ac:spMkLst>
        </pc:spChg>
        <pc:spChg chg="del">
          <ac:chgData name="Bernat Sort Rufat" userId="1e5df0ea-a861-48a6-82a7-7328f5d65c37" providerId="ADAL" clId="{CCA64883-683B-47C5-847B-28AF095DAAA2}" dt="2022-08-09T21:05:32.970" v="2978" actId="478"/>
          <ac:spMkLst>
            <pc:docMk/>
            <pc:sldMk cId="2109628809" sldId="1654"/>
            <ac:spMk id="64" creationId="{66EFB264-DF84-9C5C-380B-3BF151E1294D}"/>
          </ac:spMkLst>
        </pc:spChg>
        <pc:spChg chg="add mod">
          <ac:chgData name="Bernat Sort Rufat" userId="1e5df0ea-a861-48a6-82a7-7328f5d65c37" providerId="ADAL" clId="{CCA64883-683B-47C5-847B-28AF095DAAA2}" dt="2022-08-31T08:36:40.459" v="18023" actId="20577"/>
          <ac:spMkLst>
            <pc:docMk/>
            <pc:sldMk cId="2109628809" sldId="1654"/>
            <ac:spMk id="80" creationId="{2485F8A7-03AF-E39A-8939-DC24A8472176}"/>
          </ac:spMkLst>
        </pc:spChg>
        <pc:spChg chg="add del mod">
          <ac:chgData name="Bernat Sort Rufat" userId="1e5df0ea-a861-48a6-82a7-7328f5d65c37" providerId="ADAL" clId="{CCA64883-683B-47C5-847B-28AF095DAAA2}" dt="2022-08-31T08:35:08.236" v="17974" actId="1076"/>
          <ac:spMkLst>
            <pc:docMk/>
            <pc:sldMk cId="2109628809" sldId="1654"/>
            <ac:spMk id="81" creationId="{C940947E-99FF-C7B7-27D0-9FC696831A23}"/>
          </ac:spMkLst>
        </pc:spChg>
        <pc:spChg chg="add del mod">
          <ac:chgData name="Bernat Sort Rufat" userId="1e5df0ea-a861-48a6-82a7-7328f5d65c37" providerId="ADAL" clId="{CCA64883-683B-47C5-847B-28AF095DAAA2}" dt="2022-08-31T08:33:00.027" v="17922"/>
          <ac:spMkLst>
            <pc:docMk/>
            <pc:sldMk cId="2109628809" sldId="1654"/>
            <ac:spMk id="82" creationId="{61B017FE-1763-C302-2D8A-3B9224C530C3}"/>
          </ac:spMkLst>
        </pc:spChg>
        <pc:spChg chg="add del mod">
          <ac:chgData name="Bernat Sort Rufat" userId="1e5df0ea-a861-48a6-82a7-7328f5d65c37" providerId="ADAL" clId="{CCA64883-683B-47C5-847B-28AF095DAAA2}" dt="2022-08-31T08:32:58.971" v="17920"/>
          <ac:spMkLst>
            <pc:docMk/>
            <pc:sldMk cId="2109628809" sldId="1654"/>
            <ac:spMk id="83" creationId="{9229A544-1347-4980-0959-39575B46B5E4}"/>
          </ac:spMkLst>
        </pc:spChg>
        <pc:spChg chg="add mod">
          <ac:chgData name="Bernat Sort Rufat" userId="1e5df0ea-a861-48a6-82a7-7328f5d65c37" providerId="ADAL" clId="{CCA64883-683B-47C5-847B-28AF095DAAA2}" dt="2022-08-31T08:35:41.998" v="18012" actId="20577"/>
          <ac:spMkLst>
            <pc:docMk/>
            <pc:sldMk cId="2109628809" sldId="1654"/>
            <ac:spMk id="84" creationId="{8F435E1E-672A-125F-5CFD-78BA524B669E}"/>
          </ac:spMkLst>
        </pc:spChg>
        <pc:spChg chg="add mod">
          <ac:chgData name="Bernat Sort Rufat" userId="1e5df0ea-a861-48a6-82a7-7328f5d65c37" providerId="ADAL" clId="{CCA64883-683B-47C5-847B-28AF095DAAA2}" dt="2022-08-31T08:35:26.359" v="17999" actId="1038"/>
          <ac:spMkLst>
            <pc:docMk/>
            <pc:sldMk cId="2109628809" sldId="1654"/>
            <ac:spMk id="85" creationId="{2883F3CA-97AA-A4C2-433F-005BAAFCF81C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87" creationId="{D232E280-ADEF-6D2E-A065-B59E56DC55C0}"/>
          </ac:spMkLst>
        </pc:spChg>
        <pc:spChg chg="mod">
          <ac:chgData name="Bernat Sort Rufat" userId="1e5df0ea-a861-48a6-82a7-7328f5d65c37" providerId="ADAL" clId="{CCA64883-683B-47C5-847B-28AF095DAAA2}" dt="2022-08-09T21:06:58.789" v="3058" actId="14100"/>
          <ac:spMkLst>
            <pc:docMk/>
            <pc:sldMk cId="2109628809" sldId="1654"/>
            <ac:spMk id="94" creationId="{90E397E1-0723-B5DC-007F-E0C0A828A608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00" creationId="{A7C0C82C-D706-3245-CF81-C96B65B1DD4D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17" creationId="{72B1FEDA-D0D5-522D-FB7E-6E4FECE29C83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20" creationId="{D93C236C-AAD8-1125-DE35-B8F7CEEAD199}"/>
          </ac:spMkLst>
        </pc:spChg>
        <pc:graphicFrameChg chg="add del mod modGraphic">
          <ac:chgData name="Bernat Sort Rufat" userId="1e5df0ea-a861-48a6-82a7-7328f5d65c37" providerId="ADAL" clId="{CCA64883-683B-47C5-847B-28AF095DAAA2}" dt="2022-08-10T14:53:57.018" v="3244" actId="21"/>
          <ac:graphicFrameMkLst>
            <pc:docMk/>
            <pc:sldMk cId="2109628809" sldId="1654"/>
            <ac:graphicFrameMk id="4" creationId="{5CD359D4-668B-46CC-DDD9-2F664FA9AEE0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8-10T14:51:32.151" v="3205"/>
          <ac:graphicFrameMkLst>
            <pc:docMk/>
            <pc:sldMk cId="2109628809" sldId="1654"/>
            <ac:graphicFrameMk id="31" creationId="{698498A3-C560-7502-B8C5-F63B4A7C0FCE}"/>
          </ac:graphicFrameMkLst>
        </pc:graphicFrameChg>
        <pc:graphicFrameChg chg="add del mod modGraphic">
          <ac:chgData name="Bernat Sort Rufat" userId="1e5df0ea-a861-48a6-82a7-7328f5d65c37" providerId="ADAL" clId="{CCA64883-683B-47C5-847B-28AF095DAAA2}" dt="2022-08-10T17:31:01.125" v="4157" actId="21"/>
          <ac:graphicFrameMkLst>
            <pc:docMk/>
            <pc:sldMk cId="2109628809" sldId="1654"/>
            <ac:graphicFrameMk id="32" creationId="{FE0AC09F-0F38-A866-1701-38340E93B870}"/>
          </ac:graphicFrameMkLst>
        </pc:graphicFrame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2" creationId="{63328D56-B33B-E2DD-A127-0FB17B10C079}"/>
          </ac:picMkLst>
        </pc:picChg>
        <pc:picChg chg="add del mod">
          <ac:chgData name="Bernat Sort Rufat" userId="1e5df0ea-a861-48a6-82a7-7328f5d65c37" providerId="ADAL" clId="{CCA64883-683B-47C5-847B-28AF095DAAA2}" dt="2022-08-10T17:23:58.592" v="4150" actId="478"/>
          <ac:picMkLst>
            <pc:docMk/>
            <pc:sldMk cId="2109628809" sldId="1654"/>
            <ac:picMk id="14" creationId="{F0CA5000-2F9D-1A48-3594-4F0D95FD22B2}"/>
          </ac:picMkLst>
        </pc:picChg>
        <pc:picChg chg="add del mod">
          <ac:chgData name="Bernat Sort Rufat" userId="1e5df0ea-a861-48a6-82a7-7328f5d65c37" providerId="ADAL" clId="{CCA64883-683B-47C5-847B-28AF095DAAA2}" dt="2022-08-10T17:30:07.332" v="4154" actId="478"/>
          <ac:picMkLst>
            <pc:docMk/>
            <pc:sldMk cId="2109628809" sldId="1654"/>
            <ac:picMk id="16" creationId="{E6153360-F13C-D682-8313-77FC8173E604}"/>
          </ac:picMkLst>
        </pc:picChg>
        <pc:picChg chg="add mod ord">
          <ac:chgData name="Bernat Sort Rufat" userId="1e5df0ea-a861-48a6-82a7-7328f5d65c37" providerId="ADAL" clId="{CCA64883-683B-47C5-847B-28AF095DAAA2}" dt="2022-08-26T10:53:12.112" v="14251" actId="1076"/>
          <ac:picMkLst>
            <pc:docMk/>
            <pc:sldMk cId="2109628809" sldId="1654"/>
            <ac:picMk id="18" creationId="{B01C18B7-EBD5-DC89-4DC5-578824518AE1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30" creationId="{DCD6E10D-4C0A-037C-A204-50A0ECB60E5F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5" creationId="{865EA32F-B6C2-0EC2-CEB9-08DE26B9DF4F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6" creationId="{AC6A0EF7-6437-7F38-D94E-C4DF4DBFB844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8" creationId="{840D1947-F7A9-6781-AC81-7FED597DB83B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9" creationId="{0CB5A619-97FE-DFB1-B443-9900A8D37244}"/>
          </ac:picMkLst>
        </pc:picChg>
        <pc:picChg chg="del mod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73" creationId="{CAE8FC4E-C915-FC95-D671-4D423F460363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77" creationId="{C0FE9BC5-6B59-ED73-6DD6-58C6BCFB25BF}"/>
          </ac:picMkLst>
        </pc:picChg>
        <pc:picChg chg="add del mod ord">
          <ac:chgData name="Bernat Sort Rufat" userId="1e5df0ea-a861-48a6-82a7-7328f5d65c37" providerId="ADAL" clId="{CCA64883-683B-47C5-847B-28AF095DAAA2}" dt="2022-08-31T08:37:39.513" v="18029" actId="478"/>
          <ac:picMkLst>
            <pc:docMk/>
            <pc:sldMk cId="2109628809" sldId="1654"/>
            <ac:picMk id="79" creationId="{5D10432D-C9D5-7583-A6B8-22A948876B0C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81" creationId="{222E4833-8DEB-AD0D-A228-F5956275A9C1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86" creationId="{1AAC766E-4FFE-F627-3078-FBB7F0F7AADB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28" creationId="{55C0119D-4470-071B-69F0-49382A63787E}"/>
          </ac:picMkLst>
        </pc:picChg>
        <pc:picChg chg="del">
          <ac:chgData name="Bernat Sort Rufat" userId="1e5df0ea-a861-48a6-82a7-7328f5d65c37" providerId="ADAL" clId="{CCA64883-683B-47C5-847B-28AF095DAAA2}" dt="2022-08-09T21:05:32.084" v="2977" actId="478"/>
          <ac:picMkLst>
            <pc:docMk/>
            <pc:sldMk cId="2109628809" sldId="1654"/>
            <ac:picMk id="1032" creationId="{55707B2E-B73F-D1FE-72AF-9F5452893B40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34" creationId="{7F2F0446-C670-3C30-FE89-B77AD3DF510D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40" creationId="{8309CC48-8E3C-8753-6E0B-668E17597B7B}"/>
          </ac:picMkLst>
        </pc:pic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17" creationId="{AE2B82FD-3B99-5CEC-9ACF-C25F0E93FFB2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19" creationId="{232F7D2D-5882-8238-09DD-67EE4A258854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0" creationId="{4ABC04CE-17F3-D2E3-94D0-BD8701542821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1" creationId="{18AC48A7-92FD-0664-8AF1-00EF493E79A8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2" creationId="{B25A17F4-8B57-FCD5-1A5E-34048B04134F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9" creationId="{EFD0CD18-DE20-E44D-D29B-88DB37728473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30" creationId="{F93A5645-E406-2272-EA11-ED217FC272F6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32" creationId="{DFF836DC-8F00-B268-F09C-1AB17BFF3B40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62" creationId="{073FE5B0-BD53-F323-D9D0-7ABAF3D2683F}"/>
          </ac:cxnSpMkLst>
        </pc:cxnChg>
        <pc:cxnChg chg="add mod">
          <ac:chgData name="Bernat Sort Rufat" userId="1e5df0ea-a861-48a6-82a7-7328f5d65c37" providerId="ADAL" clId="{CCA64883-683B-47C5-847B-28AF095DAAA2}" dt="2022-08-26T10:46:17.576" v="14241" actId="13822"/>
          <ac:cxnSpMkLst>
            <pc:docMk/>
            <pc:sldMk cId="2109628809" sldId="1654"/>
            <ac:cxnSpMk id="63" creationId="{0EB8205B-A88A-D0A0-747A-A2B7A3E13689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64" creationId="{40B86709-B62A-A0B5-F2A7-ADE673D5A7D1}"/>
          </ac:cxnSpMkLst>
        </pc:cxnChg>
        <pc:cxnChg chg="add del mod">
          <ac:chgData name="Bernat Sort Rufat" userId="1e5df0ea-a861-48a6-82a7-7328f5d65c37" providerId="ADAL" clId="{CCA64883-683B-47C5-847B-28AF095DAAA2}" dt="2022-08-26T10:38:45.871" v="14163" actId="478"/>
          <ac:cxnSpMkLst>
            <pc:docMk/>
            <pc:sldMk cId="2109628809" sldId="1654"/>
            <ac:cxnSpMk id="65" creationId="{12EBCECA-E1B6-129A-B0AD-193DCB11E534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73" creationId="{C8A51CF5-B1E2-6A8A-204F-EA59C512F363}"/>
          </ac:cxnSpMkLst>
        </pc:cxnChg>
        <pc:cxnChg chg="add mod">
          <ac:chgData name="Bernat Sort Rufat" userId="1e5df0ea-a861-48a6-82a7-7328f5d65c37" providerId="ADAL" clId="{CCA64883-683B-47C5-847B-28AF095DAAA2}" dt="2022-08-31T08:36:07.371" v="18020" actId="14100"/>
          <ac:cxnSpMkLst>
            <pc:docMk/>
            <pc:sldMk cId="2109628809" sldId="1654"/>
            <ac:cxnSpMk id="86" creationId="{21C418F4-0BDA-B322-0E0F-91627CDC558D}"/>
          </ac:cxnSpMkLst>
        </pc:cxnChg>
        <pc:cxnChg chg="add mod">
          <ac:chgData name="Bernat Sort Rufat" userId="1e5df0ea-a861-48a6-82a7-7328f5d65c37" providerId="ADAL" clId="{CCA64883-683B-47C5-847B-28AF095DAAA2}" dt="2022-08-31T08:36:23.363" v="18022" actId="14100"/>
          <ac:cxnSpMkLst>
            <pc:docMk/>
            <pc:sldMk cId="2109628809" sldId="1654"/>
            <ac:cxnSpMk id="89" creationId="{C6D7628E-9EA0-CFBE-A6E7-728D12681829}"/>
          </ac:cxnSpMkLst>
        </pc:cxnChg>
      </pc:sldChg>
      <pc:sldChg chg="addSp delSp modSp add mod modAnim">
        <pc:chgData name="Bernat Sort Rufat" userId="1e5df0ea-a861-48a6-82a7-7328f5d65c37" providerId="ADAL" clId="{CCA64883-683B-47C5-847B-28AF095DAAA2}" dt="2022-08-31T10:51:41.576" v="18089" actId="1076"/>
        <pc:sldMkLst>
          <pc:docMk/>
          <pc:sldMk cId="1454490103" sldId="1655"/>
        </pc:sldMkLst>
        <pc:spChg chg="del">
          <ac:chgData name="Bernat Sort Rufat" userId="1e5df0ea-a861-48a6-82a7-7328f5d65c37" providerId="ADAL" clId="{CCA64883-683B-47C5-847B-28AF095DAAA2}" dt="2022-08-10T17:42:08.362" v="4194" actId="478"/>
          <ac:spMkLst>
            <pc:docMk/>
            <pc:sldMk cId="1454490103" sldId="1655"/>
            <ac:spMk id="9" creationId="{34F2CCE0-9E3E-17AE-AF31-F1EFFC90FA50}"/>
          </ac:spMkLst>
        </pc:spChg>
        <pc:spChg chg="add mod">
          <ac:chgData name="Bernat Sort Rufat" userId="1e5df0ea-a861-48a6-82a7-7328f5d65c37" providerId="ADAL" clId="{CCA64883-683B-47C5-847B-28AF095DAAA2}" dt="2022-08-26T11:20:58.810" v="14274" actId="14100"/>
          <ac:spMkLst>
            <pc:docMk/>
            <pc:sldMk cId="1454490103" sldId="1655"/>
            <ac:spMk id="16" creationId="{888B9F3C-5E8C-0055-3B91-3834987D6497}"/>
          </ac:spMkLst>
        </pc:spChg>
        <pc:spChg chg="add mod">
          <ac:chgData name="Bernat Sort Rufat" userId="1e5df0ea-a861-48a6-82a7-7328f5d65c37" providerId="ADAL" clId="{CCA64883-683B-47C5-847B-28AF095DAAA2}" dt="2022-08-31T08:39:03.677" v="18040" actId="20577"/>
          <ac:spMkLst>
            <pc:docMk/>
            <pc:sldMk cId="1454490103" sldId="1655"/>
            <ac:spMk id="17" creationId="{FF03E289-B38B-5434-86B7-AB50B5DB3E3D}"/>
          </ac:spMkLst>
        </pc:spChg>
        <pc:spChg chg="add del mod">
          <ac:chgData name="Bernat Sort Rufat" userId="1e5df0ea-a861-48a6-82a7-7328f5d65c37" providerId="ADAL" clId="{CCA64883-683B-47C5-847B-28AF095DAAA2}" dt="2022-08-26T11:18:54.905" v="14265" actId="478"/>
          <ac:spMkLst>
            <pc:docMk/>
            <pc:sldMk cId="1454490103" sldId="1655"/>
            <ac:spMk id="18" creationId="{38DED871-4E84-779E-3EEC-54433A9E9345}"/>
          </ac:spMkLst>
        </pc:spChg>
        <pc:spChg chg="add del mod">
          <ac:chgData name="Bernat Sort Rufat" userId="1e5df0ea-a861-48a6-82a7-7328f5d65c37" providerId="ADAL" clId="{CCA64883-683B-47C5-847B-28AF095DAAA2}" dt="2022-08-26T11:21:34.076" v="14290"/>
          <ac:spMkLst>
            <pc:docMk/>
            <pc:sldMk cId="1454490103" sldId="1655"/>
            <ac:spMk id="19" creationId="{88F64B84-DF38-459F-8FE2-AAAE162EF7A4}"/>
          </ac:spMkLst>
        </pc:spChg>
        <pc:spChg chg="add del mod">
          <ac:chgData name="Bernat Sort Rufat" userId="1e5df0ea-a861-48a6-82a7-7328f5d65c37" providerId="ADAL" clId="{CCA64883-683B-47C5-847B-28AF095DAAA2}" dt="2022-08-10T18:17:57.619" v="4595" actId="478"/>
          <ac:spMkLst>
            <pc:docMk/>
            <pc:sldMk cId="1454490103" sldId="1655"/>
            <ac:spMk id="20" creationId="{9A7E883B-B55D-278F-E7ED-F1CF7C697711}"/>
          </ac:spMkLst>
        </pc:spChg>
        <pc:spChg chg="add mod">
          <ac:chgData name="Bernat Sort Rufat" userId="1e5df0ea-a861-48a6-82a7-7328f5d65c37" providerId="ADAL" clId="{CCA64883-683B-47C5-847B-28AF095DAAA2}" dt="2022-08-31T10:51:25.330" v="18088" actId="403"/>
          <ac:spMkLst>
            <pc:docMk/>
            <pc:sldMk cId="1454490103" sldId="1655"/>
            <ac:spMk id="24" creationId="{CBED6467-47AD-7FF9-7E06-321A266F6786}"/>
          </ac:spMkLst>
        </pc:spChg>
        <pc:spChg chg="add del mod">
          <ac:chgData name="Bernat Sort Rufat" userId="1e5df0ea-a861-48a6-82a7-7328f5d65c37" providerId="ADAL" clId="{CCA64883-683B-47C5-847B-28AF095DAAA2}" dt="2022-08-10T18:33:29.505" v="5249" actId="478"/>
          <ac:spMkLst>
            <pc:docMk/>
            <pc:sldMk cId="1454490103" sldId="1655"/>
            <ac:spMk id="26" creationId="{1FFF74B1-0E13-1721-0A06-D839F7B036DC}"/>
          </ac:spMkLst>
        </pc:spChg>
        <pc:spChg chg="add del mod">
          <ac:chgData name="Bernat Sort Rufat" userId="1e5df0ea-a861-48a6-82a7-7328f5d65c37" providerId="ADAL" clId="{CCA64883-683B-47C5-847B-28AF095DAAA2}" dt="2022-08-10T18:19:47.512" v="4605" actId="478"/>
          <ac:spMkLst>
            <pc:docMk/>
            <pc:sldMk cId="1454490103" sldId="1655"/>
            <ac:spMk id="27" creationId="{C9CC8395-1D4E-A749-EB3E-21FC3DE34E1B}"/>
          </ac:spMkLst>
        </pc:spChg>
        <pc:spChg chg="add mod">
          <ac:chgData name="Bernat Sort Rufat" userId="1e5df0ea-a861-48a6-82a7-7328f5d65c37" providerId="ADAL" clId="{CCA64883-683B-47C5-847B-28AF095DAAA2}" dt="2022-08-31T10:51:41.576" v="18089" actId="1076"/>
          <ac:spMkLst>
            <pc:docMk/>
            <pc:sldMk cId="1454490103" sldId="1655"/>
            <ac:spMk id="28" creationId="{68E9B01A-AAB9-E8B8-AB1D-F383BEEAA66D}"/>
          </ac:spMkLst>
        </pc:spChg>
        <pc:spChg chg="add del mod">
          <ac:chgData name="Bernat Sort Rufat" userId="1e5df0ea-a861-48a6-82a7-7328f5d65c37" providerId="ADAL" clId="{CCA64883-683B-47C5-847B-28AF095DAAA2}" dt="2022-08-10T18:21:28.001" v="4677" actId="478"/>
          <ac:spMkLst>
            <pc:docMk/>
            <pc:sldMk cId="1454490103" sldId="1655"/>
            <ac:spMk id="29" creationId="{E70B5184-7EB8-C687-FF90-196FEAC23635}"/>
          </ac:spMkLst>
        </pc:spChg>
        <pc:spChg chg="add mod">
          <ac:chgData name="Bernat Sort Rufat" userId="1e5df0ea-a861-48a6-82a7-7328f5d65c37" providerId="ADAL" clId="{CCA64883-683B-47C5-847B-28AF095DAAA2}" dt="2022-08-26T11:23:01.181" v="14323" actId="1036"/>
          <ac:spMkLst>
            <pc:docMk/>
            <pc:sldMk cId="1454490103" sldId="1655"/>
            <ac:spMk id="30" creationId="{3F98932D-E1C5-71E4-28B6-22C7B9879BAB}"/>
          </ac:spMkLst>
        </pc:spChg>
        <pc:spChg chg="add mod">
          <ac:chgData name="Bernat Sort Rufat" userId="1e5df0ea-a861-48a6-82a7-7328f5d65c37" providerId="ADAL" clId="{CCA64883-683B-47C5-847B-28AF095DAAA2}" dt="2022-08-26T11:22:59.133" v="14320" actId="1035"/>
          <ac:spMkLst>
            <pc:docMk/>
            <pc:sldMk cId="1454490103" sldId="1655"/>
            <ac:spMk id="31" creationId="{87B7357E-714F-59D7-FEE0-A1BE6394C08D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33" creationId="{A99383AA-E358-21CB-9DE3-6A024C6C2BDD}"/>
          </ac:spMkLst>
        </pc:spChg>
        <pc:spChg chg="del">
          <ac:chgData name="Bernat Sort Rufat" userId="1e5df0ea-a861-48a6-82a7-7328f5d65c37" providerId="ADAL" clId="{CCA64883-683B-47C5-847B-28AF095DAAA2}" dt="2022-08-10T17:42:07.315" v="4192" actId="478"/>
          <ac:spMkLst>
            <pc:docMk/>
            <pc:sldMk cId="1454490103" sldId="1655"/>
            <ac:spMk id="34" creationId="{E555D801-BCD8-88D9-50D9-8C373BAD281F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35" creationId="{2D9EADF2-3ECC-B110-0552-9C96E93D0D50}"/>
          </ac:spMkLst>
        </pc:spChg>
        <pc:spChg chg="del mod">
          <ac:chgData name="Bernat Sort Rufat" userId="1e5df0ea-a861-48a6-82a7-7328f5d65c37" providerId="ADAL" clId="{CCA64883-683B-47C5-847B-28AF095DAAA2}" dt="2022-08-10T17:42:10.352" v="4196" actId="478"/>
          <ac:spMkLst>
            <pc:docMk/>
            <pc:sldMk cId="1454490103" sldId="1655"/>
            <ac:spMk id="36" creationId="{754F2169-264D-F186-1FEB-9CE3CFB8E944}"/>
          </ac:spMkLst>
        </pc:spChg>
        <pc:spChg chg="add del">
          <ac:chgData name="Bernat Sort Rufat" userId="1e5df0ea-a861-48a6-82a7-7328f5d65c37" providerId="ADAL" clId="{CCA64883-683B-47C5-847B-28AF095DAAA2}" dt="2022-08-10T18:32:44.218" v="5240" actId="478"/>
          <ac:spMkLst>
            <pc:docMk/>
            <pc:sldMk cId="1454490103" sldId="1655"/>
            <ac:spMk id="37" creationId="{10747030-A40B-E4A4-742D-B4D11AC83BF0}"/>
          </ac:spMkLst>
        </pc:spChg>
        <pc:spChg chg="del">
          <ac:chgData name="Bernat Sort Rufat" userId="1e5df0ea-a861-48a6-82a7-7328f5d65c37" providerId="ADAL" clId="{CCA64883-683B-47C5-847B-28AF095DAAA2}" dt="2022-08-10T17:42:14.708" v="4198" actId="478"/>
          <ac:spMkLst>
            <pc:docMk/>
            <pc:sldMk cId="1454490103" sldId="1655"/>
            <ac:spMk id="38" creationId="{F4DB44C5-60BC-F298-4259-AADCA528BE0F}"/>
          </ac:spMkLst>
        </pc:spChg>
        <pc:spChg chg="add mod">
          <ac:chgData name="Bernat Sort Rufat" userId="1e5df0ea-a861-48a6-82a7-7328f5d65c37" providerId="ADAL" clId="{CCA64883-683B-47C5-847B-28AF095DAAA2}" dt="2022-08-26T11:22:38.785" v="14310" actId="1076"/>
          <ac:spMkLst>
            <pc:docMk/>
            <pc:sldMk cId="1454490103" sldId="1655"/>
            <ac:spMk id="39" creationId="{543685B2-AEB9-DC9D-7939-581A42FF3356}"/>
          </ac:spMkLst>
        </pc:spChg>
        <pc:spChg chg="del">
          <ac:chgData name="Bernat Sort Rufat" userId="1e5df0ea-a861-48a6-82a7-7328f5d65c37" providerId="ADAL" clId="{CCA64883-683B-47C5-847B-28AF095DAAA2}" dt="2022-08-10T17:42:11.846" v="4197" actId="478"/>
          <ac:spMkLst>
            <pc:docMk/>
            <pc:sldMk cId="1454490103" sldId="1655"/>
            <ac:spMk id="40" creationId="{4C3BEA6E-7BD1-95EF-607F-72587CBB2D9D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42" creationId="{35526531-F90A-9A72-62D2-968CFE0C3077}"/>
          </ac:spMkLst>
        </pc:spChg>
        <pc:spChg chg="mod">
          <ac:chgData name="Bernat Sort Rufat" userId="1e5df0ea-a861-48a6-82a7-7328f5d65c37" providerId="ADAL" clId="{CCA64883-683B-47C5-847B-28AF095DAAA2}" dt="2022-08-10T18:35:57.643" v="5276" actId="207"/>
          <ac:spMkLst>
            <pc:docMk/>
            <pc:sldMk cId="1454490103" sldId="1655"/>
            <ac:spMk id="43" creationId="{686A3437-2E4F-FD68-60E8-A29F65D85855}"/>
          </ac:spMkLst>
        </pc:spChg>
        <pc:spChg chg="mod">
          <ac:chgData name="Bernat Sort Rufat" userId="1e5df0ea-a861-48a6-82a7-7328f5d65c37" providerId="ADAL" clId="{CCA64883-683B-47C5-847B-28AF095DAAA2}" dt="2022-08-10T18:35:57.643" v="5276" actId="207"/>
          <ac:spMkLst>
            <pc:docMk/>
            <pc:sldMk cId="1454490103" sldId="1655"/>
            <ac:spMk id="44" creationId="{8BDFCE8D-553E-8D61-8B9D-FD81CE3971FB}"/>
          </ac:spMkLst>
        </pc:spChg>
        <pc:spChg chg="add del">
          <ac:chgData name="Bernat Sort Rufat" userId="1e5df0ea-a861-48a6-82a7-7328f5d65c37" providerId="ADAL" clId="{CCA64883-683B-47C5-847B-28AF095DAAA2}" dt="2022-08-11T15:40:43.170" v="5406" actId="22"/>
          <ac:spMkLst>
            <pc:docMk/>
            <pc:sldMk cId="1454490103" sldId="1655"/>
            <ac:spMk id="46" creationId="{AE3680F3-8449-DC34-3EDB-02A6838ED158}"/>
          </ac:spMkLst>
        </pc:spChg>
        <pc:spChg chg="del">
          <ac:chgData name="Bernat Sort Rufat" userId="1e5df0ea-a861-48a6-82a7-7328f5d65c37" providerId="ADAL" clId="{CCA64883-683B-47C5-847B-28AF095DAAA2}" dt="2022-08-10T17:42:16.744" v="4199" actId="478"/>
          <ac:spMkLst>
            <pc:docMk/>
            <pc:sldMk cId="1454490103" sldId="1655"/>
            <ac:spMk id="47" creationId="{8810A4EA-C15F-B967-7E79-29096EF9D488}"/>
          </ac:spMkLst>
        </pc:spChg>
        <pc:spChg chg="add mod ord">
          <ac:chgData name="Bernat Sort Rufat" userId="1e5df0ea-a861-48a6-82a7-7328f5d65c37" providerId="ADAL" clId="{CCA64883-683B-47C5-847B-28AF095DAAA2}" dt="2022-08-11T17:13:45.141" v="6339" actId="1076"/>
          <ac:spMkLst>
            <pc:docMk/>
            <pc:sldMk cId="1454490103" sldId="1655"/>
            <ac:spMk id="48" creationId="{1E61C0FE-0CAF-3D07-2E5A-ECC32135F323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52" creationId="{41AAB188-AC5C-2EDE-7A42-A1B64C28ECD8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53" creationId="{4572E651-4B76-A2DF-BC37-05DE6AB75CA2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54" creationId="{606AE1A2-08D6-DA9C-150C-FA0626365FF2}"/>
          </ac:spMkLst>
        </pc:spChg>
        <pc:spChg chg="mod">
          <ac:chgData name="Bernat Sort Rufat" userId="1e5df0ea-a861-48a6-82a7-7328f5d65c37" providerId="ADAL" clId="{CCA64883-683B-47C5-847B-28AF095DAAA2}" dt="2022-08-10T17:43:18.112" v="4244" actId="20577"/>
          <ac:spMkLst>
            <pc:docMk/>
            <pc:sldMk cId="1454490103" sldId="1655"/>
            <ac:spMk id="94" creationId="{90E397E1-0723-B5DC-007F-E0C0A828A608}"/>
          </ac:spMkLst>
        </pc:spChg>
        <pc:grpChg chg="add del mod">
          <ac:chgData name="Bernat Sort Rufat" userId="1e5df0ea-a861-48a6-82a7-7328f5d65c37" providerId="ADAL" clId="{CCA64883-683B-47C5-847B-28AF095DAAA2}" dt="2022-08-31T08:38:38.211" v="18034" actId="478"/>
          <ac:grpSpMkLst>
            <pc:docMk/>
            <pc:sldMk cId="1454490103" sldId="1655"/>
            <ac:grpSpMk id="41" creationId="{7C8AD03E-D9A9-E605-0035-F7E4C71E7AD0}"/>
          </ac:grpSpMkLst>
        </pc:grpChg>
        <pc:picChg chg="add del mod">
          <ac:chgData name="Bernat Sort Rufat" userId="1e5df0ea-a861-48a6-82a7-7328f5d65c37" providerId="ADAL" clId="{CCA64883-683B-47C5-847B-28AF095DAAA2}" dt="2022-08-10T17:51:02.235" v="4310" actId="478"/>
          <ac:picMkLst>
            <pc:docMk/>
            <pc:sldMk cId="1454490103" sldId="1655"/>
            <ac:picMk id="2" creationId="{1224C3CD-DBE3-EF14-8ABA-F89546259746}"/>
          </ac:picMkLst>
        </pc:picChg>
        <pc:picChg chg="add del mod">
          <ac:chgData name="Bernat Sort Rufat" userId="1e5df0ea-a861-48a6-82a7-7328f5d65c37" providerId="ADAL" clId="{CCA64883-683B-47C5-847B-28AF095DAAA2}" dt="2022-08-10T17:51:04.147" v="4311" actId="478"/>
          <ac:picMkLst>
            <pc:docMk/>
            <pc:sldMk cId="1454490103" sldId="1655"/>
            <ac:picMk id="3" creationId="{6A00CD8F-0BA4-2138-57C6-4508930578DE}"/>
          </ac:picMkLst>
        </pc:picChg>
        <pc:picChg chg="add mod">
          <ac:chgData name="Bernat Sort Rufat" userId="1e5df0ea-a861-48a6-82a7-7328f5d65c37" providerId="ADAL" clId="{CCA64883-683B-47C5-847B-28AF095DAAA2}" dt="2022-08-26T11:26:14.975" v="14372" actId="1076"/>
          <ac:picMkLst>
            <pc:docMk/>
            <pc:sldMk cId="1454490103" sldId="1655"/>
            <ac:picMk id="6" creationId="{FEDDF272-2DB0-8465-0542-19CC8DD19E6E}"/>
          </ac:picMkLst>
        </pc:picChg>
        <pc:picChg chg="add del mod">
          <ac:chgData name="Bernat Sort Rufat" userId="1e5df0ea-a861-48a6-82a7-7328f5d65c37" providerId="ADAL" clId="{CCA64883-683B-47C5-847B-28AF095DAAA2}" dt="2022-08-10T18:35:02.738" v="5267" actId="478"/>
          <ac:picMkLst>
            <pc:docMk/>
            <pc:sldMk cId="1454490103" sldId="1655"/>
            <ac:picMk id="10" creationId="{6D38C048-BF25-82AB-7501-9477C66CC893}"/>
          </ac:picMkLst>
        </pc:picChg>
        <pc:picChg chg="del">
          <ac:chgData name="Bernat Sort Rufat" userId="1e5df0ea-a861-48a6-82a7-7328f5d65c37" providerId="ADAL" clId="{CCA64883-683B-47C5-847B-28AF095DAAA2}" dt="2022-08-10T17:42:05.207" v="4190" actId="478"/>
          <ac:picMkLst>
            <pc:docMk/>
            <pc:sldMk cId="1454490103" sldId="1655"/>
            <ac:picMk id="18" creationId="{B01C18B7-EBD5-DC89-4DC5-578824518AE1}"/>
          </ac:picMkLst>
        </pc:picChg>
        <pc:picChg chg="add mod">
          <ac:chgData name="Bernat Sort Rufat" userId="1e5df0ea-a861-48a6-82a7-7328f5d65c37" providerId="ADAL" clId="{CCA64883-683B-47C5-847B-28AF095DAAA2}" dt="2022-08-31T08:38:39.899" v="18035" actId="1076"/>
          <ac:picMkLst>
            <pc:docMk/>
            <pc:sldMk cId="1454490103" sldId="1655"/>
            <ac:picMk id="22" creationId="{1C0C099E-339D-8D13-404A-59682D39E5D2}"/>
          </ac:picMkLst>
        </pc:picChg>
        <pc:cxnChg chg="add mod">
          <ac:chgData name="Bernat Sort Rufat" userId="1e5df0ea-a861-48a6-82a7-7328f5d65c37" providerId="ADAL" clId="{CCA64883-683B-47C5-847B-28AF095DAAA2}" dt="2022-08-26T11:22:25.642" v="14306" actId="14100"/>
          <ac:cxnSpMkLst>
            <pc:docMk/>
            <pc:sldMk cId="1454490103" sldId="1655"/>
            <ac:cxnSpMk id="5" creationId="{D365E8B1-8F0F-544D-FA6E-596A084DD349}"/>
          </ac:cxnSpMkLst>
        </pc:cxnChg>
        <pc:cxnChg chg="add mod">
          <ac:chgData name="Bernat Sort Rufat" userId="1e5df0ea-a861-48a6-82a7-7328f5d65c37" providerId="ADAL" clId="{CCA64883-683B-47C5-847B-28AF095DAAA2}" dt="2022-08-10T18:38:48.784" v="5404" actId="1037"/>
          <ac:cxnSpMkLst>
            <pc:docMk/>
            <pc:sldMk cId="1454490103" sldId="1655"/>
            <ac:cxnSpMk id="45" creationId="{805BD368-68C6-BE66-143E-5D51C7685CD1}"/>
          </ac:cxnSpMkLst>
        </pc:cxnChg>
      </pc:sldChg>
      <pc:sldChg chg="addSp delSp modSp add mod delAnim modAnim">
        <pc:chgData name="Bernat Sort Rufat" userId="1e5df0ea-a861-48a6-82a7-7328f5d65c37" providerId="ADAL" clId="{CCA64883-683B-47C5-847B-28AF095DAAA2}" dt="2022-08-24T17:20:49.784" v="13608" actId="1037"/>
        <pc:sldMkLst>
          <pc:docMk/>
          <pc:sldMk cId="868978944" sldId="1656"/>
        </pc:sldMkLst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9" creationId="{E8EA5032-2947-BAF8-6FE8-0C92C60E14E4}"/>
          </ac:spMkLst>
        </pc:spChg>
        <pc:spChg chg="add del mod or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15" creationId="{40639353-1C23-7BF5-3DB3-4E3F43627E7A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16" creationId="{888B9F3C-5E8C-0055-3B91-3834987D6497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17" creationId="{FF03E289-B38B-5434-86B7-AB50B5DB3E3D}"/>
          </ac:spMkLst>
        </pc:spChg>
        <pc:spChg chg="add mod">
          <ac:chgData name="Bernat Sort Rufat" userId="1e5df0ea-a861-48a6-82a7-7328f5d65c37" providerId="ADAL" clId="{CCA64883-683B-47C5-847B-28AF095DAAA2}" dt="2022-08-11T16:08:48.479" v="5762" actId="1076"/>
          <ac:spMkLst>
            <pc:docMk/>
            <pc:sldMk cId="868978944" sldId="1656"/>
            <ac:spMk id="18" creationId="{A8E70E51-F573-2D77-F54B-0EB365AEDC76}"/>
          </ac:spMkLst>
        </pc:spChg>
        <pc:spChg chg="add del mod">
          <ac:chgData name="Bernat Sort Rufat" userId="1e5df0ea-a861-48a6-82a7-7328f5d65c37" providerId="ADAL" clId="{CCA64883-683B-47C5-847B-28AF095DAAA2}" dt="2022-08-11T15:44:57.572" v="5600" actId="22"/>
          <ac:spMkLst>
            <pc:docMk/>
            <pc:sldMk cId="868978944" sldId="1656"/>
            <ac:spMk id="19" creationId="{330165BA-9547-F171-2F0C-704959B53DB9}"/>
          </ac:spMkLst>
        </pc:spChg>
        <pc:spChg chg="add del mod">
          <ac:chgData name="Bernat Sort Rufat" userId="1e5df0ea-a861-48a6-82a7-7328f5d65c37" providerId="ADAL" clId="{CCA64883-683B-47C5-847B-28AF095DAAA2}" dt="2022-08-11T15:45:21.549" v="5606" actId="478"/>
          <ac:spMkLst>
            <pc:docMk/>
            <pc:sldMk cId="868978944" sldId="1656"/>
            <ac:spMk id="22" creationId="{D221F178-0D83-4D59-520A-3D4064DEEC44}"/>
          </ac:spMkLst>
        </pc:spChg>
        <pc:spChg chg="del mod">
          <ac:chgData name="Bernat Sort Rufat" userId="1e5df0ea-a861-48a6-82a7-7328f5d65c37" providerId="ADAL" clId="{CCA64883-683B-47C5-847B-28AF095DAAA2}" dt="2022-08-11T15:40:51.466" v="5410" actId="478"/>
          <ac:spMkLst>
            <pc:docMk/>
            <pc:sldMk cId="868978944" sldId="1656"/>
            <ac:spMk id="24" creationId="{CBED6467-47AD-7FF9-7E06-321A266F6786}"/>
          </ac:spMkLst>
        </pc:spChg>
        <pc:spChg chg="add del">
          <ac:chgData name="Bernat Sort Rufat" userId="1e5df0ea-a861-48a6-82a7-7328f5d65c37" providerId="ADAL" clId="{CCA64883-683B-47C5-847B-28AF095DAAA2}" dt="2022-08-11T15:45:32.433" v="5608" actId="478"/>
          <ac:spMkLst>
            <pc:docMk/>
            <pc:sldMk cId="868978944" sldId="1656"/>
            <ac:spMk id="25" creationId="{5ADB903E-D37A-B467-03E4-89DA81F48930}"/>
          </ac:spMkLst>
        </pc:spChg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27" creationId="{805E60BD-B0A3-3B70-6B21-F8FA873100A0}"/>
          </ac:spMkLst>
        </pc:spChg>
        <pc:spChg chg="del mod">
          <ac:chgData name="Bernat Sort Rufat" userId="1e5df0ea-a861-48a6-82a7-7328f5d65c37" providerId="ADAL" clId="{CCA64883-683B-47C5-847B-28AF095DAAA2}" dt="2022-08-11T15:40:52.536" v="5412" actId="478"/>
          <ac:spMkLst>
            <pc:docMk/>
            <pc:sldMk cId="868978944" sldId="1656"/>
            <ac:spMk id="28" creationId="{68E9B01A-AAB9-E8B8-AB1D-F383BEEAA66D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0" creationId="{3F98932D-E1C5-71E4-28B6-22C7B9879BAB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1" creationId="{87B7357E-714F-59D7-FEE0-A1BE6394C08D}"/>
          </ac:spMkLst>
        </pc:spChg>
        <pc:spChg chg="add mod or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35" creationId="{DED1C0ED-44F1-8FAA-7A0A-5147EC0FBBAD}"/>
          </ac:spMkLst>
        </pc:spChg>
        <pc:spChg chg="add mod">
          <ac:chgData name="Bernat Sort Rufat" userId="1e5df0ea-a861-48a6-82a7-7328f5d65c37" providerId="ADAL" clId="{CCA64883-683B-47C5-847B-28AF095DAAA2}" dt="2022-08-11T16:14:13.913" v="5804" actId="164"/>
          <ac:spMkLst>
            <pc:docMk/>
            <pc:sldMk cId="868978944" sldId="1656"/>
            <ac:spMk id="37" creationId="{ACB2542E-CB44-8912-C984-AD14810D160F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9" creationId="{543685B2-AEB9-DC9D-7939-581A42FF3356}"/>
          </ac:spMkLst>
        </pc:spChg>
        <pc:spChg chg="add del mod">
          <ac:chgData name="Bernat Sort Rufat" userId="1e5df0ea-a861-48a6-82a7-7328f5d65c37" providerId="ADAL" clId="{CCA64883-683B-47C5-847B-28AF095DAAA2}" dt="2022-08-11T16:09:36.756" v="5768" actId="478"/>
          <ac:spMkLst>
            <pc:docMk/>
            <pc:sldMk cId="868978944" sldId="1656"/>
            <ac:spMk id="46" creationId="{A0AF17FF-75B4-F052-1993-B8CABFA69E08}"/>
          </ac:spMkLst>
        </pc:spChg>
        <pc:spChg chg="add del mod">
          <ac:chgData name="Bernat Sort Rufat" userId="1e5df0ea-a861-48a6-82a7-7328f5d65c37" providerId="ADAL" clId="{CCA64883-683B-47C5-847B-28AF095DAAA2}" dt="2022-08-11T16:11:34.576" v="5775" actId="478"/>
          <ac:spMkLst>
            <pc:docMk/>
            <pc:sldMk cId="868978944" sldId="1656"/>
            <ac:spMk id="47" creationId="{BB800DC8-6ABA-E697-9403-52D7D1A13512}"/>
          </ac:spMkLst>
        </pc:spChg>
        <pc:spChg chg="add del">
          <ac:chgData name="Bernat Sort Rufat" userId="1e5df0ea-a861-48a6-82a7-7328f5d65c37" providerId="ADAL" clId="{CCA64883-683B-47C5-847B-28AF095DAAA2}" dt="2022-08-11T16:13:13.043" v="5783" actId="478"/>
          <ac:spMkLst>
            <pc:docMk/>
            <pc:sldMk cId="868978944" sldId="1656"/>
            <ac:spMk id="49" creationId="{8636E90D-D5B0-9583-41D5-8FC77A49ED1A}"/>
          </ac:spMkLst>
        </pc:spChg>
        <pc:spChg chg="add del mod">
          <ac:chgData name="Bernat Sort Rufat" userId="1e5df0ea-a861-48a6-82a7-7328f5d65c37" providerId="ADAL" clId="{CCA64883-683B-47C5-847B-28AF095DAAA2}" dt="2022-08-11T16:50:24.372" v="6082" actId="478"/>
          <ac:spMkLst>
            <pc:docMk/>
            <pc:sldMk cId="868978944" sldId="1656"/>
            <ac:spMk id="62" creationId="{D7EE47F5-4E1D-E019-97DD-B0BA71966311}"/>
          </ac:spMkLst>
        </pc:spChg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63" creationId="{90F5F330-FD31-C472-EBCA-BD16B8EA5A78}"/>
          </ac:spMkLst>
        </pc:spChg>
        <pc:spChg chg="add del mod">
          <ac:chgData name="Bernat Sort Rufat" userId="1e5df0ea-a861-48a6-82a7-7328f5d65c37" providerId="ADAL" clId="{CCA64883-683B-47C5-847B-28AF095DAAA2}" dt="2022-08-11T16:49:57.335" v="6037" actId="478"/>
          <ac:spMkLst>
            <pc:docMk/>
            <pc:sldMk cId="868978944" sldId="1656"/>
            <ac:spMk id="66" creationId="{630926BB-2185-2421-27A4-CE9313CFA5F8}"/>
          </ac:spMkLst>
        </pc:spChg>
        <pc:spChg chg="add mo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69" creationId="{08A88E72-8D22-A94A-9711-24554F10201C}"/>
          </ac:spMkLst>
        </pc:spChg>
        <pc:spChg chg="add mod or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70" creationId="{86882CF0-9C0C-3FDD-4CAF-C47ECC00E762}"/>
          </ac:spMkLst>
        </pc:spChg>
        <pc:spChg chg="add mo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71" creationId="{913CC891-7094-BF8C-C2BF-2062A9CBD506}"/>
          </ac:spMkLst>
        </pc:spChg>
        <pc:spChg chg="add mod ord">
          <ac:chgData name="Bernat Sort Rufat" userId="1e5df0ea-a861-48a6-82a7-7328f5d65c37" providerId="ADAL" clId="{CCA64883-683B-47C5-847B-28AF095DAAA2}" dt="2022-08-11T17:14:05.861" v="6343" actId="1076"/>
          <ac:spMkLst>
            <pc:docMk/>
            <pc:sldMk cId="868978944" sldId="1656"/>
            <ac:spMk id="73" creationId="{3554D42C-797F-01AB-EC28-9370EE4EB125}"/>
          </ac:spMkLst>
        </pc:spChg>
        <pc:spChg chg="add mod ord">
          <ac:chgData name="Bernat Sort Rufat" userId="1e5df0ea-a861-48a6-82a7-7328f5d65c37" providerId="ADAL" clId="{CCA64883-683B-47C5-847B-28AF095DAAA2}" dt="2022-08-11T17:14:24.669" v="6348" actId="1076"/>
          <ac:spMkLst>
            <pc:docMk/>
            <pc:sldMk cId="868978944" sldId="1656"/>
            <ac:spMk id="74" creationId="{2DB15987-0795-FCC2-9FE1-E7F8B815569E}"/>
          </ac:spMkLst>
        </pc:spChg>
        <pc:spChg chg="mod">
          <ac:chgData name="Bernat Sort Rufat" userId="1e5df0ea-a861-48a6-82a7-7328f5d65c37" providerId="ADAL" clId="{CCA64883-683B-47C5-847B-28AF095DAAA2}" dt="2022-08-11T15:41:40.965" v="5449" actId="255"/>
          <ac:spMkLst>
            <pc:docMk/>
            <pc:sldMk cId="868978944" sldId="1656"/>
            <ac:spMk id="94" creationId="{90E397E1-0723-B5DC-007F-E0C0A828A608}"/>
          </ac:spMkLst>
        </pc:spChg>
        <pc:grpChg chg="del">
          <ac:chgData name="Bernat Sort Rufat" userId="1e5df0ea-a861-48a6-82a7-7328f5d65c37" providerId="ADAL" clId="{CCA64883-683B-47C5-847B-28AF095DAAA2}" dt="2022-08-11T15:40:49.164" v="5408" actId="478"/>
          <ac:grpSpMkLst>
            <pc:docMk/>
            <pc:sldMk cId="868978944" sldId="1656"/>
            <ac:grpSpMk id="41" creationId="{7C8AD03E-D9A9-E605-0035-F7E4C71E7AD0}"/>
          </ac:grpSpMkLst>
        </pc:grpChg>
        <pc:grpChg chg="add mod">
          <ac:chgData name="Bernat Sort Rufat" userId="1e5df0ea-a861-48a6-82a7-7328f5d65c37" providerId="ADAL" clId="{CCA64883-683B-47C5-847B-28AF095DAAA2}" dt="2022-08-24T17:20:37.826" v="13555" actId="1038"/>
          <ac:grpSpMkLst>
            <pc:docMk/>
            <pc:sldMk cId="868978944" sldId="1656"/>
            <ac:grpSpMk id="51" creationId="{E1A52CDF-E047-2442-3376-07F9E47872DB}"/>
          </ac:grpSpMkLst>
        </pc:grpChg>
        <pc:picChg chg="add del mod modCrop">
          <ac:chgData name="Bernat Sort Rufat" userId="1e5df0ea-a861-48a6-82a7-7328f5d65c37" providerId="ADAL" clId="{CCA64883-683B-47C5-847B-28AF095DAAA2}" dt="2022-08-11T15:48:53.866" v="5650" actId="478"/>
          <ac:picMkLst>
            <pc:docMk/>
            <pc:sldMk cId="868978944" sldId="1656"/>
            <ac:picMk id="6" creationId="{5CD1B27F-AC41-C083-F1A2-D01545B1DC3B}"/>
          </ac:picMkLst>
        </pc:picChg>
        <pc:picChg chg="add del mod">
          <ac:chgData name="Bernat Sort Rufat" userId="1e5df0ea-a861-48a6-82a7-7328f5d65c37" providerId="ADAL" clId="{CCA64883-683B-47C5-847B-28AF095DAAA2}" dt="2022-08-11T15:56:57.200" v="5701" actId="478"/>
          <ac:picMkLst>
            <pc:docMk/>
            <pc:sldMk cId="868978944" sldId="1656"/>
            <ac:picMk id="12" creationId="{F115821E-F1A3-B68E-9D1F-D006269E8C32}"/>
          </ac:picMkLst>
        </pc:picChg>
        <pc:picChg chg="add mod">
          <ac:chgData name="Bernat Sort Rufat" userId="1e5df0ea-a861-48a6-82a7-7328f5d65c37" providerId="ADAL" clId="{CCA64883-683B-47C5-847B-28AF095DAAA2}" dt="2022-08-11T16:14:13.913" v="5804" actId="164"/>
          <ac:picMkLst>
            <pc:docMk/>
            <pc:sldMk cId="868978944" sldId="1656"/>
            <ac:picMk id="14" creationId="{FFAE5FF0-A94F-D446-2BFA-B2BB875D1AF2}"/>
          </ac:picMkLst>
        </pc:picChg>
        <pc:picChg chg="add del">
          <ac:chgData name="Bernat Sort Rufat" userId="1e5df0ea-a861-48a6-82a7-7328f5d65c37" providerId="ADAL" clId="{CCA64883-683B-47C5-847B-28AF095DAAA2}" dt="2022-08-11T15:58:06.320" v="5712" actId="22"/>
          <ac:picMkLst>
            <pc:docMk/>
            <pc:sldMk cId="868978944" sldId="1656"/>
            <ac:picMk id="21" creationId="{4FB5545C-7C68-1E9E-1BCE-397CB6DF0D88}"/>
          </ac:picMkLst>
        </pc:picChg>
        <pc:picChg chg="add del">
          <ac:chgData name="Bernat Sort Rufat" userId="1e5df0ea-a861-48a6-82a7-7328f5d65c37" providerId="ADAL" clId="{CCA64883-683B-47C5-847B-28AF095DAAA2}" dt="2022-08-11T16:01:52.038" v="5719"/>
          <ac:picMkLst>
            <pc:docMk/>
            <pc:sldMk cId="868978944" sldId="1656"/>
            <ac:picMk id="23" creationId="{5B01A2BE-1E63-90D0-A6ED-DF3A349D16AA}"/>
          </ac:picMkLst>
        </pc:picChg>
        <pc:picChg chg="add del mod">
          <ac:chgData name="Bernat Sort Rufat" userId="1e5df0ea-a861-48a6-82a7-7328f5d65c37" providerId="ADAL" clId="{CCA64883-683B-47C5-847B-28AF095DAAA2}" dt="2022-08-11T16:02:48.684" v="5722" actId="478"/>
          <ac:picMkLst>
            <pc:docMk/>
            <pc:sldMk cId="868978944" sldId="1656"/>
            <ac:picMk id="26" creationId="{F81995A3-2A62-F13B-311D-D29449972057}"/>
          </ac:picMkLst>
        </pc:picChg>
        <pc:picChg chg="add del mod">
          <ac:chgData name="Bernat Sort Rufat" userId="1e5df0ea-a861-48a6-82a7-7328f5d65c37" providerId="ADAL" clId="{CCA64883-683B-47C5-847B-28AF095DAAA2}" dt="2022-08-11T16:04:24.513" v="5725" actId="478"/>
          <ac:picMkLst>
            <pc:docMk/>
            <pc:sldMk cId="868978944" sldId="1656"/>
            <ac:picMk id="29" creationId="{73CE8578-258C-984C-39C9-263BA54975A8}"/>
          </ac:picMkLst>
        </pc:picChg>
        <pc:picChg chg="add del mod">
          <ac:chgData name="Bernat Sort Rufat" userId="1e5df0ea-a861-48a6-82a7-7328f5d65c37" providerId="ADAL" clId="{CCA64883-683B-47C5-847B-28AF095DAAA2}" dt="2022-08-11T16:05:20.228" v="5730"/>
          <ac:picMkLst>
            <pc:docMk/>
            <pc:sldMk cId="868978944" sldId="1656"/>
            <ac:picMk id="33" creationId="{989709E4-C574-B340-81FF-14443243BBE3}"/>
          </ac:picMkLst>
        </pc:picChg>
        <pc:picChg chg="add del mod">
          <ac:chgData name="Bernat Sort Rufat" userId="1e5df0ea-a861-48a6-82a7-7328f5d65c37" providerId="ADAL" clId="{CCA64883-683B-47C5-847B-28AF095DAAA2}" dt="2022-08-11T16:05:28.203" v="5734" actId="478"/>
          <ac:picMkLst>
            <pc:docMk/>
            <pc:sldMk cId="868978944" sldId="1656"/>
            <ac:picMk id="36" creationId="{0C5C4B42-D04B-4DE2-1500-023F563CA3DC}"/>
          </ac:picMkLst>
        </pc:picChg>
        <pc:picChg chg="add del">
          <ac:chgData name="Bernat Sort Rufat" userId="1e5df0ea-a861-48a6-82a7-7328f5d65c37" providerId="ADAL" clId="{CCA64883-683B-47C5-847B-28AF095DAAA2}" dt="2022-08-11T16:12:19.261" v="5777" actId="478"/>
          <ac:picMkLst>
            <pc:docMk/>
            <pc:sldMk cId="868978944" sldId="1656"/>
            <ac:picMk id="48" creationId="{8BE03F99-F978-151E-5625-1711D2BCDDAC}"/>
          </ac:picMkLst>
        </pc:picChg>
        <pc:picChg chg="add del mod">
          <ac:chgData name="Bernat Sort Rufat" userId="1e5df0ea-a861-48a6-82a7-7328f5d65c37" providerId="ADAL" clId="{CCA64883-683B-47C5-847B-28AF095DAAA2}" dt="2022-08-11T16:14:04.587" v="5801" actId="478"/>
          <ac:picMkLst>
            <pc:docMk/>
            <pc:sldMk cId="868978944" sldId="1656"/>
            <ac:picMk id="50" creationId="{0243F91D-5F4A-6BD7-7847-7D5F6624A5E0}"/>
          </ac:picMkLst>
        </pc:picChg>
        <pc:picChg chg="add del">
          <ac:chgData name="Bernat Sort Rufat" userId="1e5df0ea-a861-48a6-82a7-7328f5d65c37" providerId="ADAL" clId="{CCA64883-683B-47C5-847B-28AF095DAAA2}" dt="2022-08-11T16:16:25.944" v="5808"/>
          <ac:picMkLst>
            <pc:docMk/>
            <pc:sldMk cId="868978944" sldId="1656"/>
            <ac:picMk id="52" creationId="{BF57DA97-A430-09C7-19D2-691551CCFBA1}"/>
          </ac:picMkLst>
        </pc:picChg>
        <pc:picChg chg="add del mod">
          <ac:chgData name="Bernat Sort Rufat" userId="1e5df0ea-a861-48a6-82a7-7328f5d65c37" providerId="ADAL" clId="{CCA64883-683B-47C5-847B-28AF095DAAA2}" dt="2022-08-11T16:18:24.535" v="5832" actId="478"/>
          <ac:picMkLst>
            <pc:docMk/>
            <pc:sldMk cId="868978944" sldId="1656"/>
            <ac:picMk id="53" creationId="{F8B26BEF-38F9-86A3-D11A-CBFEB6677F7F}"/>
          </ac:picMkLst>
        </pc:picChg>
        <pc:picChg chg="add del mod">
          <ac:chgData name="Bernat Sort Rufat" userId="1e5df0ea-a861-48a6-82a7-7328f5d65c37" providerId="ADAL" clId="{CCA64883-683B-47C5-847B-28AF095DAAA2}" dt="2022-08-11T16:32:17.530" v="5843" actId="478"/>
          <ac:picMkLst>
            <pc:docMk/>
            <pc:sldMk cId="868978944" sldId="1656"/>
            <ac:picMk id="54" creationId="{BDE7E40D-A254-03F4-389C-2C6206DF57B5}"/>
          </ac:picMkLst>
        </pc:picChg>
        <pc:picChg chg="add del mod">
          <ac:chgData name="Bernat Sort Rufat" userId="1e5df0ea-a861-48a6-82a7-7328f5d65c37" providerId="ADAL" clId="{CCA64883-683B-47C5-847B-28AF095DAAA2}" dt="2022-08-11T16:14:03.871" v="5800" actId="478"/>
          <ac:picMkLst>
            <pc:docMk/>
            <pc:sldMk cId="868978944" sldId="1656"/>
            <ac:picMk id="56" creationId="{CB171F1B-3604-F90E-793B-615A03EEF6A2}"/>
          </ac:picMkLst>
        </pc:picChg>
        <pc:picChg chg="add mod">
          <ac:chgData name="Bernat Sort Rufat" userId="1e5df0ea-a861-48a6-82a7-7328f5d65c37" providerId="ADAL" clId="{CCA64883-683B-47C5-847B-28AF095DAAA2}" dt="2022-08-24T17:20:49.784" v="13608" actId="1037"/>
          <ac:picMkLst>
            <pc:docMk/>
            <pc:sldMk cId="868978944" sldId="1656"/>
            <ac:picMk id="57" creationId="{7FC2F6D0-9DBC-9FBC-55FE-30FD1B8815E8}"/>
          </ac:picMkLst>
        </pc:picChg>
        <pc:picChg chg="add del mod">
          <ac:chgData name="Bernat Sort Rufat" userId="1e5df0ea-a861-48a6-82a7-7328f5d65c37" providerId="ADAL" clId="{CCA64883-683B-47C5-847B-28AF095DAAA2}" dt="2022-08-11T16:42:07.793" v="5890" actId="478"/>
          <ac:picMkLst>
            <pc:docMk/>
            <pc:sldMk cId="868978944" sldId="1656"/>
            <ac:picMk id="58" creationId="{E6A8CA24-A912-8EE0-10FA-F22544B9E3E8}"/>
          </ac:picMkLst>
        </pc:picChg>
        <pc:picChg chg="add del mod ord">
          <ac:chgData name="Bernat Sort Rufat" userId="1e5df0ea-a861-48a6-82a7-7328f5d65c37" providerId="ADAL" clId="{CCA64883-683B-47C5-847B-28AF095DAAA2}" dt="2022-08-11T16:48:41.052" v="5984" actId="478"/>
          <ac:picMkLst>
            <pc:docMk/>
            <pc:sldMk cId="868978944" sldId="1656"/>
            <ac:picMk id="60" creationId="{C18788C0-799F-A634-480B-F6AC56557C76}"/>
          </ac:picMkLst>
        </pc:picChg>
        <pc:picChg chg="add mod">
          <ac:chgData name="Bernat Sort Rufat" userId="1e5df0ea-a861-48a6-82a7-7328f5d65c37" providerId="ADAL" clId="{CCA64883-683B-47C5-847B-28AF095DAAA2}" dt="2022-08-24T17:20:49.784" v="13608" actId="1037"/>
          <ac:picMkLst>
            <pc:docMk/>
            <pc:sldMk cId="868978944" sldId="1656"/>
            <ac:picMk id="61" creationId="{67A57CEE-6B3E-6E9B-508E-65801F30A326}"/>
          </ac:picMkLst>
        </pc:picChg>
        <pc:picChg chg="add del">
          <ac:chgData name="Bernat Sort Rufat" userId="1e5df0ea-a861-48a6-82a7-7328f5d65c37" providerId="ADAL" clId="{CCA64883-683B-47C5-847B-28AF095DAAA2}" dt="2022-08-11T16:05:59.551" v="5736"/>
          <ac:picMkLst>
            <pc:docMk/>
            <pc:sldMk cId="868978944" sldId="1656"/>
            <ac:picMk id="2050" creationId="{900CA59A-8237-60B0-CF10-1EECF9C77890}"/>
          </ac:picMkLst>
        </pc:picChg>
        <pc:picChg chg="add del">
          <ac:chgData name="Bernat Sort Rufat" userId="1e5df0ea-a861-48a6-82a7-7328f5d65c37" providerId="ADAL" clId="{CCA64883-683B-47C5-847B-28AF095DAAA2}" dt="2022-08-11T16:12:35.696" v="5779"/>
          <ac:picMkLst>
            <pc:docMk/>
            <pc:sldMk cId="868978944" sldId="1656"/>
            <ac:picMk id="2052" creationId="{6DA4D216-7F1E-5A41-40E8-BA42AFD6C2EC}"/>
          </ac:picMkLst>
        </pc:picChg>
        <pc:picChg chg="add del">
          <ac:chgData name="Bernat Sort Rufat" userId="1e5df0ea-a861-48a6-82a7-7328f5d65c37" providerId="ADAL" clId="{CCA64883-683B-47C5-847B-28AF095DAAA2}" dt="2022-08-11T16:12:39.112" v="5781"/>
          <ac:picMkLst>
            <pc:docMk/>
            <pc:sldMk cId="868978944" sldId="1656"/>
            <ac:picMk id="2054" creationId="{C3EF0667-AC6F-117A-D1AC-16EB960B82A3}"/>
          </ac:picMkLst>
        </pc:picChg>
        <pc:picChg chg="add del">
          <ac:chgData name="Bernat Sort Rufat" userId="1e5df0ea-a861-48a6-82a7-7328f5d65c37" providerId="ADAL" clId="{CCA64883-683B-47C5-847B-28AF095DAAA2}" dt="2022-08-11T16:13:43.221" v="5791"/>
          <ac:picMkLst>
            <pc:docMk/>
            <pc:sldMk cId="868978944" sldId="1656"/>
            <ac:picMk id="2056" creationId="{9C453228-455E-4F02-48F9-F18275603D49}"/>
          </ac:picMkLst>
        </pc:picChg>
        <pc:cxnChg chg="del mod">
          <ac:chgData name="Bernat Sort Rufat" userId="1e5df0ea-a861-48a6-82a7-7328f5d65c37" providerId="ADAL" clId="{CCA64883-683B-47C5-847B-28AF095DAAA2}" dt="2022-08-11T15:40:49.164" v="5408" actId="478"/>
          <ac:cxnSpMkLst>
            <pc:docMk/>
            <pc:sldMk cId="868978944" sldId="1656"/>
            <ac:cxnSpMk id="5" creationId="{D365E8B1-8F0F-544D-FA6E-596A084DD349}"/>
          </ac:cxnSpMkLst>
        </pc:cxnChg>
        <pc:cxnChg chg="add del mod">
          <ac:chgData name="Bernat Sort Rufat" userId="1e5df0ea-a861-48a6-82a7-7328f5d65c37" providerId="ADAL" clId="{CCA64883-683B-47C5-847B-28AF095DAAA2}" dt="2022-08-11T16:09:11.500" v="5765" actId="478"/>
          <ac:cxnSpMkLst>
            <pc:docMk/>
            <pc:sldMk cId="868978944" sldId="1656"/>
            <ac:cxnSpMk id="40" creationId="{5DE20F0C-653B-0ECD-6ABC-D9A932ECE4BB}"/>
          </ac:cxnSpMkLst>
        </pc:cxnChg>
        <pc:cxnChg chg="del">
          <ac:chgData name="Bernat Sort Rufat" userId="1e5df0ea-a861-48a6-82a7-7328f5d65c37" providerId="ADAL" clId="{CCA64883-683B-47C5-847B-28AF095DAAA2}" dt="2022-08-11T15:40:49.164" v="5408" actId="478"/>
          <ac:cxnSpMkLst>
            <pc:docMk/>
            <pc:sldMk cId="868978944" sldId="1656"/>
            <ac:cxnSpMk id="45" creationId="{805BD368-68C6-BE66-143E-5D51C7685CD1}"/>
          </ac:cxnSpMkLst>
        </pc:cxnChg>
      </pc:sldChg>
      <pc:sldChg chg="addSp delSp modSp add del mod ord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2745837113" sldId="1657"/>
        </pc:sldMkLst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4" creationId="{2683E193-7537-B5EF-7304-5332E8BC6A62}"/>
          </ac:spMkLst>
        </pc:spChg>
        <pc:spChg chg="mod">
          <ac:chgData name="Bernat Sort Rufat" userId="1e5df0ea-a861-48a6-82a7-7328f5d65c37" providerId="ADAL" clId="{CCA64883-683B-47C5-847B-28AF095DAAA2}" dt="2022-08-31T08:40:03.477" v="18042" actId="790"/>
          <ac:spMkLst>
            <pc:docMk/>
            <pc:sldMk cId="2745837113" sldId="1657"/>
            <ac:spMk id="5" creationId="{D595F4FE-6A74-EF7B-18AC-C503FB24D34B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7" creationId="{C76C9DF7-CA8D-FF69-5289-A1ADB6B9F2D3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8" creationId="{7FE764B7-DEED-429A-D114-7019486003AA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9" creationId="{E8EA5032-2947-BAF8-6FE8-0C92C60E14E4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0" creationId="{1553B67D-7A7D-C3DF-45CB-9FA4640E3EB6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1" creationId="{F4BDF7B2-371E-159D-3B6D-A9631ECB88DB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3" creationId="{A12AD061-A547-2045-3364-1C76EF49EC32}"/>
          </ac:spMkLst>
        </pc:spChg>
        <pc:spChg chg="mod">
          <ac:chgData name="Bernat Sort Rufat" userId="1e5df0ea-a861-48a6-82a7-7328f5d65c37" providerId="ADAL" clId="{CCA64883-683B-47C5-847B-28AF095DAAA2}" dt="2022-08-12T09:59:32.116" v="7248" actId="20577"/>
          <ac:spMkLst>
            <pc:docMk/>
            <pc:sldMk cId="2745837113" sldId="1657"/>
            <ac:spMk id="14" creationId="{69183D9D-2CB3-0C30-1901-F45B5DAF0502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15" creationId="{40639353-1C23-7BF5-3DB3-4E3F43627E7A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15" creationId="{4C3D78B1-9EB7-9182-0D9F-238E2E585CAB}"/>
          </ac:spMkLst>
        </pc:spChg>
        <pc:spChg chg="add del mod">
          <ac:chgData name="Bernat Sort Rufat" userId="1e5df0ea-a861-48a6-82a7-7328f5d65c37" providerId="ADAL" clId="{CCA64883-683B-47C5-847B-28AF095DAAA2}" dt="2022-08-12T09:47:29.413" v="7045" actId="478"/>
          <ac:spMkLst>
            <pc:docMk/>
            <pc:sldMk cId="2745837113" sldId="1657"/>
            <ac:spMk id="16" creationId="{CD3D4302-9486-30F6-922F-5D64E03848E2}"/>
          </ac:spMkLst>
        </pc:spChg>
        <pc:spChg chg="add del mod">
          <ac:chgData name="Bernat Sort Rufat" userId="1e5df0ea-a861-48a6-82a7-7328f5d65c37" providerId="ADAL" clId="{CCA64883-683B-47C5-847B-28AF095DAAA2}" dt="2022-08-12T09:47:30.373" v="7046" actId="478"/>
          <ac:spMkLst>
            <pc:docMk/>
            <pc:sldMk cId="2745837113" sldId="1657"/>
            <ac:spMk id="17" creationId="{07BF585A-31C5-EB24-C685-7E0E29F22EC2}"/>
          </ac:spMkLst>
        </pc:spChg>
        <pc:spChg chg="del">
          <ac:chgData name="Bernat Sort Rufat" userId="1e5df0ea-a861-48a6-82a7-7328f5d65c37" providerId="ADAL" clId="{CCA64883-683B-47C5-847B-28AF095DAAA2}" dt="2022-08-11T17:07:49.274" v="6295" actId="478"/>
          <ac:spMkLst>
            <pc:docMk/>
            <pc:sldMk cId="2745837113" sldId="1657"/>
            <ac:spMk id="18" creationId="{A8E70E51-F573-2D77-F54B-0EB365AEDC76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19" creationId="{950B5491-3C82-C019-8C03-BD2FFACB2E61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20" creationId="{DC2040B1-F27E-B4C8-DE90-3ACF71A447FB}"/>
          </ac:spMkLst>
        </pc:spChg>
        <pc:spChg chg="add mod">
          <ac:chgData name="Bernat Sort Rufat" userId="1e5df0ea-a861-48a6-82a7-7328f5d65c37" providerId="ADAL" clId="{CCA64883-683B-47C5-847B-28AF095DAAA2}" dt="2022-08-26T11:40:48.651" v="14470" actId="571"/>
          <ac:spMkLst>
            <pc:docMk/>
            <pc:sldMk cId="2745837113" sldId="1657"/>
            <ac:spMk id="21" creationId="{39450F43-29A9-BE1C-0B77-768D91A79199}"/>
          </ac:spMkLst>
        </pc:spChg>
        <pc:spChg chg="add mod ord">
          <ac:chgData name="Bernat Sort Rufat" userId="1e5df0ea-a861-48a6-82a7-7328f5d65c37" providerId="ADAL" clId="{CCA64883-683B-47C5-847B-28AF095DAAA2}" dt="2022-08-12T09:53:48.080" v="7145" actId="14100"/>
          <ac:spMkLst>
            <pc:docMk/>
            <pc:sldMk cId="2745837113" sldId="1657"/>
            <ac:spMk id="22" creationId="{5C3C32B0-59C6-6D13-2499-CCD5BA1158B0}"/>
          </ac:spMkLst>
        </pc:spChg>
        <pc:spChg chg="add mod">
          <ac:chgData name="Bernat Sort Rufat" userId="1e5df0ea-a861-48a6-82a7-7328f5d65c37" providerId="ADAL" clId="{CCA64883-683B-47C5-847B-28AF095DAAA2}" dt="2022-08-26T11:40:48.651" v="14470" actId="571"/>
          <ac:spMkLst>
            <pc:docMk/>
            <pc:sldMk cId="2745837113" sldId="1657"/>
            <ac:spMk id="23" creationId="{7D419143-C57F-B667-74C3-239B9D14DB49}"/>
          </ac:spMkLst>
        </pc:spChg>
        <pc:spChg chg="add mod">
          <ac:chgData name="Bernat Sort Rufat" userId="1e5df0ea-a861-48a6-82a7-7328f5d65c37" providerId="ADAL" clId="{CCA64883-683B-47C5-847B-28AF095DAAA2}" dt="2022-08-26T11:40:46.553" v="14469" actId="571"/>
          <ac:spMkLst>
            <pc:docMk/>
            <pc:sldMk cId="2745837113" sldId="1657"/>
            <ac:spMk id="26" creationId="{58C52A2F-8E62-AD6C-89B3-446C051C4779}"/>
          </ac:spMkLst>
        </pc:spChg>
        <pc:spChg chg="add mod">
          <ac:chgData name="Bernat Sort Rufat" userId="1e5df0ea-a861-48a6-82a7-7328f5d65c37" providerId="ADAL" clId="{CCA64883-683B-47C5-847B-28AF095DAAA2}" dt="2022-08-26T11:40:46.553" v="14469" actId="571"/>
          <ac:spMkLst>
            <pc:docMk/>
            <pc:sldMk cId="2745837113" sldId="1657"/>
            <ac:spMk id="27" creationId="{1A1D5357-62CC-31D2-893E-E220DD72D3AE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27" creationId="{805E60BD-B0A3-3B70-6B21-F8FA873100A0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35" creationId="{DED1C0ED-44F1-8FAA-7A0A-5147EC0FBBAD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63" creationId="{90F5F330-FD31-C472-EBCA-BD16B8EA5A78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69" creationId="{08A88E72-8D22-A94A-9711-24554F10201C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70" creationId="{86882CF0-9C0C-3FDD-4CAF-C47ECC00E762}"/>
          </ac:spMkLst>
        </pc:spChg>
        <pc:spChg chg="del mod">
          <ac:chgData name="Bernat Sort Rufat" userId="1e5df0ea-a861-48a6-82a7-7328f5d65c37" providerId="ADAL" clId="{CCA64883-683B-47C5-847B-28AF095DAAA2}" dt="2022-08-11T17:07:51.340" v="6298" actId="478"/>
          <ac:spMkLst>
            <pc:docMk/>
            <pc:sldMk cId="2745837113" sldId="1657"/>
            <ac:spMk id="71" creationId="{913CC891-7094-BF8C-C2BF-2062A9CBD506}"/>
          </ac:spMkLst>
        </pc:spChg>
        <pc:spChg chg="mod">
          <ac:chgData name="Bernat Sort Rufat" userId="1e5df0ea-a861-48a6-82a7-7328f5d65c37" providerId="ADAL" clId="{CCA64883-683B-47C5-847B-28AF095DAAA2}" dt="2022-08-31T08:39:57.370" v="18041" actId="790"/>
          <ac:spMkLst>
            <pc:docMk/>
            <pc:sldMk cId="2745837113" sldId="1657"/>
            <ac:spMk id="94" creationId="{90E397E1-0723-B5DC-007F-E0C0A828A608}"/>
          </ac:spMkLst>
        </pc:s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3" creationId="{932DCE32-656C-30D8-1862-08A2D6967C39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6" creationId="{B2FE4C1E-1301-64CF-C54D-F805286E2722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9" creationId="{04EA40A4-90E9-8643-4B4C-86DAABC31A4F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12" creationId="{5104B6D7-EB44-7A78-B645-392165CAFA42}"/>
          </ac:grpSpMkLst>
        </pc:grpChg>
        <pc:grpChg chg="del">
          <ac:chgData name="Bernat Sort Rufat" userId="1e5df0ea-a861-48a6-82a7-7328f5d65c37" providerId="ADAL" clId="{CCA64883-683B-47C5-847B-28AF095DAAA2}" dt="2022-08-11T17:07:48.307" v="6294" actId="478"/>
          <ac:grpSpMkLst>
            <pc:docMk/>
            <pc:sldMk cId="2745837113" sldId="1657"/>
            <ac:grpSpMk id="51" creationId="{E1A52CDF-E047-2442-3376-07F9E47872DB}"/>
          </ac:grpSpMkLst>
        </pc:grpChg>
        <pc:graphicFrameChg chg="add mod modGraphic">
          <ac:chgData name="Bernat Sort Rufat" userId="1e5df0ea-a861-48a6-82a7-7328f5d65c37" providerId="ADAL" clId="{CCA64883-683B-47C5-847B-28AF095DAAA2}" dt="2022-08-12T09:54:32.844" v="7199"/>
          <ac:graphicFrameMkLst>
            <pc:docMk/>
            <pc:sldMk cId="2745837113" sldId="1657"/>
            <ac:graphicFrameMk id="18" creationId="{1CBBE45E-3654-EF97-6114-C1CE9D07C346}"/>
          </ac:graphicFrameMkLst>
        </pc:graphicFrameChg>
        <pc:picChg chg="add del">
          <ac:chgData name="Bernat Sort Rufat" userId="1e5df0ea-a861-48a6-82a7-7328f5d65c37" providerId="ADAL" clId="{CCA64883-683B-47C5-847B-28AF095DAAA2}" dt="2022-08-12T09:53:07.739" v="7101"/>
          <ac:picMkLst>
            <pc:docMk/>
            <pc:sldMk cId="2745837113" sldId="1657"/>
            <ac:picMk id="2" creationId="{396C07C9-720A-1C95-B346-8C57799FE1B7}"/>
          </ac:picMkLst>
        </pc:picChg>
        <pc:picChg chg="add del mod">
          <ac:chgData name="Bernat Sort Rufat" userId="1e5df0ea-a861-48a6-82a7-7328f5d65c37" providerId="ADAL" clId="{CCA64883-683B-47C5-847B-28AF095DAAA2}" dt="2022-08-12T09:56:35.433" v="7227" actId="478"/>
          <ac:picMkLst>
            <pc:docMk/>
            <pc:sldMk cId="2745837113" sldId="1657"/>
            <ac:picMk id="21" creationId="{15827A83-CD98-EFB4-9F20-10DB8A5A4AD3}"/>
          </ac:picMkLst>
        </pc:picChg>
        <pc:picChg chg="add del mod">
          <ac:chgData name="Bernat Sort Rufat" userId="1e5df0ea-a861-48a6-82a7-7328f5d65c37" providerId="ADAL" clId="{CCA64883-683B-47C5-847B-28AF095DAAA2}" dt="2022-08-12T09:56:41.873" v="7231" actId="478"/>
          <ac:picMkLst>
            <pc:docMk/>
            <pc:sldMk cId="2745837113" sldId="1657"/>
            <ac:picMk id="23" creationId="{DCEE5A07-1617-C30E-955B-948299744A23}"/>
          </ac:picMkLst>
        </pc:picChg>
        <pc:picChg chg="add del mod">
          <ac:chgData name="Bernat Sort Rufat" userId="1e5df0ea-a861-48a6-82a7-7328f5d65c37" providerId="ADAL" clId="{CCA64883-683B-47C5-847B-28AF095DAAA2}" dt="2022-08-12T09:57:29.277" v="7237" actId="478"/>
          <ac:picMkLst>
            <pc:docMk/>
            <pc:sldMk cId="2745837113" sldId="1657"/>
            <ac:picMk id="24" creationId="{9A246F41-E371-3C65-31E7-63713E910CE2}"/>
          </ac:picMkLst>
        </pc:picChg>
        <pc:picChg chg="add mod">
          <ac:chgData name="Bernat Sort Rufat" userId="1e5df0ea-a861-48a6-82a7-7328f5d65c37" providerId="ADAL" clId="{CCA64883-683B-47C5-847B-28AF095DAAA2}" dt="2022-08-26T11:40:48.651" v="14470" actId="571"/>
          <ac:picMkLst>
            <pc:docMk/>
            <pc:sldMk cId="2745837113" sldId="1657"/>
            <ac:picMk id="24" creationId="{C2FB74E1-58FE-55CD-20D1-3BBFE78E468D}"/>
          </ac:picMkLst>
        </pc:picChg>
        <pc:picChg chg="add mod">
          <ac:chgData name="Bernat Sort Rufat" userId="1e5df0ea-a861-48a6-82a7-7328f5d65c37" providerId="ADAL" clId="{CCA64883-683B-47C5-847B-28AF095DAAA2}" dt="2022-08-12T09:58:14.823" v="7246" actId="1076"/>
          <ac:picMkLst>
            <pc:docMk/>
            <pc:sldMk cId="2745837113" sldId="1657"/>
            <ac:picMk id="25" creationId="{653740DB-FA8C-4558-0401-5F2286D623C8}"/>
          </ac:picMkLst>
        </pc:picChg>
        <pc:picChg chg="add mod">
          <ac:chgData name="Bernat Sort Rufat" userId="1e5df0ea-a861-48a6-82a7-7328f5d65c37" providerId="ADAL" clId="{CCA64883-683B-47C5-847B-28AF095DAAA2}" dt="2022-08-26T11:40:46.553" v="14469" actId="571"/>
          <ac:picMkLst>
            <pc:docMk/>
            <pc:sldMk cId="2745837113" sldId="1657"/>
            <ac:picMk id="28" creationId="{AC708B81-F1EF-13FD-BB96-A33D3509F4DA}"/>
          </ac:picMkLst>
        </pc:picChg>
        <pc:picChg chg="del">
          <ac:chgData name="Bernat Sort Rufat" userId="1e5df0ea-a861-48a6-82a7-7328f5d65c37" providerId="ADAL" clId="{CCA64883-683B-47C5-847B-28AF095DAAA2}" dt="2022-08-11T17:07:49.884" v="6296" actId="478"/>
          <ac:picMkLst>
            <pc:docMk/>
            <pc:sldMk cId="2745837113" sldId="1657"/>
            <ac:picMk id="57" creationId="{7FC2F6D0-9DBC-9FBC-55FE-30FD1B8815E8}"/>
          </ac:picMkLst>
        </pc:picChg>
        <pc:picChg chg="del">
          <ac:chgData name="Bernat Sort Rufat" userId="1e5df0ea-a861-48a6-82a7-7328f5d65c37" providerId="ADAL" clId="{CCA64883-683B-47C5-847B-28AF095DAAA2}" dt="2022-08-11T17:07:47.519" v="6293" actId="478"/>
          <ac:picMkLst>
            <pc:docMk/>
            <pc:sldMk cId="2745837113" sldId="1657"/>
            <ac:picMk id="61" creationId="{67A57CEE-6B3E-6E9B-508E-65801F30A326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8-12T09:43:12.417" v="6963" actId="2696"/>
        <pc:sldMkLst>
          <pc:docMk/>
          <pc:sldMk cId="3229956953" sldId="1658"/>
        </pc:sldMkLst>
        <pc:spChg chg="add del">
          <ac:chgData name="Bernat Sort Rufat" userId="1e5df0ea-a861-48a6-82a7-7328f5d65c37" providerId="ADAL" clId="{CCA64883-683B-47C5-847B-28AF095DAAA2}" dt="2022-08-12T09:41:36.099" v="6950" actId="478"/>
          <ac:spMkLst>
            <pc:docMk/>
            <pc:sldMk cId="3229956953" sldId="1658"/>
            <ac:spMk id="3" creationId="{CCAC18DC-9A8F-A0C8-044E-E07575FB4203}"/>
          </ac:spMkLst>
        </pc:spChg>
        <pc:spChg chg="add del mod">
          <ac:chgData name="Bernat Sort Rufat" userId="1e5df0ea-a861-48a6-82a7-7328f5d65c37" providerId="ADAL" clId="{CCA64883-683B-47C5-847B-28AF095DAAA2}" dt="2022-08-12T09:42:29.630" v="6952" actId="478"/>
          <ac:spMkLst>
            <pc:docMk/>
            <pc:sldMk cId="3229956953" sldId="1658"/>
            <ac:spMk id="4" creationId="{7E8582A1-9264-F3FC-4FFD-496DA9F4B5B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" creationId="{4A3A66E4-48C0-00C4-BDC8-119BCF818B5B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" creationId="{60E180D7-0F86-E509-3418-0CB74AB16CE6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7" creationId="{9D2DE32A-5993-0CF1-EA6D-95864301F9A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8" creationId="{2E8B27CB-82BE-53FD-4F74-73C350064281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9" creationId="{676BA6AD-5856-07A9-77D8-B368C9BD264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0" creationId="{F6BAA143-ED67-6FFA-4689-FEE135E9C216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1" creationId="{B41023EA-FD76-D87A-9C0C-6542A7CA6C78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2" creationId="{D0B0692F-7035-223B-9D58-9D966693CBA1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3" creationId="{A12643C5-F5AE-B137-B208-B34FA4FF99E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5" creationId="{9322EB89-8BFA-7802-2EB4-51AC5AD2E089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6" creationId="{1F49C96D-DE70-4792-AA10-2A40E8BDCC61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7" creationId="{55A139D2-AF06-D267-0391-B735A6A234B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8" creationId="{4FFB1FAF-7473-5BCD-EE28-0DE2063CDB6C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9" creationId="{D24D867B-529B-9F99-A8DE-F01AA1E86B7C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0" creationId="{CB42E911-40E6-E7BD-0341-C3AD606673F4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1" creationId="{AEC31F21-BE3A-FEB7-D536-E4F1A09494B0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2" creationId="{ED77152F-0126-D4BF-33D3-29D758037539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3" creationId="{C7AB91EA-63F1-E6CD-9559-A3B1B8C332F2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4" creationId="{3B62BB9F-6E77-CDF6-A407-422E9FC21377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5" creationId="{EFF2F37E-4545-0649-4E5D-77AEC754E282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6" creationId="{4E9E01B0-4E33-1B39-331D-684AA3C1CE7B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7" creationId="{4C6E8BBD-E6AF-3362-B867-D0683074A64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8" creationId="{C6F9A7A4-D83A-B64B-2328-31B4F5E1D569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9" creationId="{0A25CEA5-6F44-09B0-2C01-9BA3D106CFB0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3" creationId="{541D2178-CD7F-FCD8-CF4F-F61EE310E098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4" creationId="{73C2DB53-25E4-888B-787B-418111BCDA59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9" creationId="{201E5B16-CA3C-BFE5-26A3-35556F802FC3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0" creationId="{887A5255-5CB8-67E5-F27B-5DD853CD58D5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5" creationId="{5D9A600C-07CA-CA56-FAD6-E0275F24BE4C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6" creationId="{44CA29E7-59B4-E12E-0FFA-5F7C620117D8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1" creationId="{A9A7D5C1-5657-E556-B341-8D0E5615DE1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2" creationId="{7DE711D7-5D61-C0FA-6020-373EA2D73CDC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5" creationId="{74EA2356-BBED-DA1A-6B92-72076F922B8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6" creationId="{2766F6E2-CC0C-9913-2B76-5D42756647D0}"/>
          </ac:spMkLst>
        </pc:spChg>
        <pc:spChg chg="add del mod">
          <ac:chgData name="Bernat Sort Rufat" userId="1e5df0ea-a861-48a6-82a7-7328f5d65c37" providerId="ADAL" clId="{CCA64883-683B-47C5-847B-28AF095DAAA2}" dt="2022-08-12T09:42:35.293" v="6960" actId="478"/>
          <ac:spMkLst>
            <pc:docMk/>
            <pc:sldMk cId="3229956953" sldId="1658"/>
            <ac:spMk id="58" creationId="{B544FBA2-4FF5-A8D7-E274-13A2CA97F964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9" creationId="{13240ED7-8BD6-1FCD-AE4B-A3510C076088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0" creationId="{B0139D76-1FF8-7838-8E44-AD8F891F4C1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1" creationId="{35F32992-BA67-3283-C6DF-C867686ED69D}"/>
          </ac:spMkLst>
        </pc:spChg>
        <pc:spChg chg="add del mod">
          <ac:chgData name="Bernat Sort Rufat" userId="1e5df0ea-a861-48a6-82a7-7328f5d65c37" providerId="ADAL" clId="{CCA64883-683B-47C5-847B-28AF095DAAA2}" dt="2022-08-12T09:42:30.905" v="6953" actId="478"/>
          <ac:spMkLst>
            <pc:docMk/>
            <pc:sldMk cId="3229956953" sldId="1658"/>
            <ac:spMk id="67" creationId="{A835F893-C041-07F5-68B4-E92FF420EF85}"/>
          </ac:spMkLst>
        </pc:s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14" creationId="{A264827B-515F-E9FA-5627-DD3F696D6FC3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1" creationId="{66F6C08C-EE6B-D603-26AA-1E2E6BB0C707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6" creationId="{EC9F264E-B9D6-7A22-D720-12E29F9F9A64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8" creationId="{A8A3C880-D6D8-EC73-4B59-6C289B2D0B63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2" creationId="{A70A00A2-9FE6-1746-D266-56771C96BFB6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4" creationId="{4064E645-42C1-5E64-8BEA-ACDA5E840361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8" creationId="{18B8FA53-B450-771F-8DD0-57D5B1202C14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50" creationId="{C8EE9FA7-D1F7-E1D9-3432-EEB47F0EA620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54" creationId="{5C7B2144-ACEB-AB4A-33B6-54E92BB26A80}"/>
          </ac:grpSpMkLst>
        </pc:grpChg>
        <pc:picChg chg="add 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0" creationId="{7F54E300-F716-A5B3-3706-87671E3CFC0D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2" creationId="{58948673-FDF2-4CC4-BC92-70288D7A29B6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7" creationId="{CF458E42-426A-30D7-13E1-EAA427A15F2C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43" creationId="{439B456E-BF02-E605-5C21-B503A36CB734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49" creationId="{0806BA4D-9E1F-ED1A-E762-5308CEB07B36}"/>
          </ac:picMkLst>
        </pc:picChg>
        <pc:picChg chg="add del mod">
          <ac:chgData name="Bernat Sort Rufat" userId="1e5df0ea-a861-48a6-82a7-7328f5d65c37" providerId="ADAL" clId="{CCA64883-683B-47C5-847B-28AF095DAAA2}" dt="2022-08-12T09:42:33.233" v="6958" actId="478"/>
          <ac:picMkLst>
            <pc:docMk/>
            <pc:sldMk cId="3229956953" sldId="1658"/>
            <ac:picMk id="62" creationId="{1EF5979C-35F6-EB0B-39F1-10C24687963B}"/>
          </ac:picMkLst>
        </pc:picChg>
        <pc:picChg chg="add del mod">
          <ac:chgData name="Bernat Sort Rufat" userId="1e5df0ea-a861-48a6-82a7-7328f5d65c37" providerId="ADAL" clId="{CCA64883-683B-47C5-847B-28AF095DAAA2}" dt="2022-08-12T09:42:32.868" v="6957" actId="478"/>
          <ac:picMkLst>
            <pc:docMk/>
            <pc:sldMk cId="3229956953" sldId="1658"/>
            <ac:picMk id="63" creationId="{561B96E9-7416-1CE9-D2B7-0AD757B683E5}"/>
          </ac:picMkLst>
        </pc:picChg>
        <pc:picChg chg="add del mod">
          <ac:chgData name="Bernat Sort Rufat" userId="1e5df0ea-a861-48a6-82a7-7328f5d65c37" providerId="ADAL" clId="{CCA64883-683B-47C5-847B-28AF095DAAA2}" dt="2022-08-12T09:42:32.479" v="6956" actId="478"/>
          <ac:picMkLst>
            <pc:docMk/>
            <pc:sldMk cId="3229956953" sldId="1658"/>
            <ac:picMk id="64" creationId="{980E093F-7D2B-379D-FC18-432466CA0066}"/>
          </ac:picMkLst>
        </pc:picChg>
        <pc:picChg chg="add del mod">
          <ac:chgData name="Bernat Sort Rufat" userId="1e5df0ea-a861-48a6-82a7-7328f5d65c37" providerId="ADAL" clId="{CCA64883-683B-47C5-847B-28AF095DAAA2}" dt="2022-08-12T09:42:32.059" v="6955" actId="478"/>
          <ac:picMkLst>
            <pc:docMk/>
            <pc:sldMk cId="3229956953" sldId="1658"/>
            <ac:picMk id="65" creationId="{16E9AF75-FD99-151E-5E85-6F4DB1E41D4E}"/>
          </ac:picMkLst>
        </pc:picChg>
        <pc:picChg chg="add del mod">
          <ac:chgData name="Bernat Sort Rufat" userId="1e5df0ea-a861-48a6-82a7-7328f5d65c37" providerId="ADAL" clId="{CCA64883-683B-47C5-847B-28AF095DAAA2}" dt="2022-08-12T09:42:31.588" v="6954" actId="478"/>
          <ac:picMkLst>
            <pc:docMk/>
            <pc:sldMk cId="3229956953" sldId="1658"/>
            <ac:picMk id="66" creationId="{F7D03B9F-92A5-03F9-558D-14880A0FAE61}"/>
          </ac:picMkLst>
        </pc:pic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35" creationId="{44420AD0-9CAD-4120-972E-D04A9EFC80A2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41" creationId="{E9EC6E0C-EF94-7B27-3104-5F6425F9E473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47" creationId="{0B27D276-CA12-0568-0E64-B8138A276006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53" creationId="{03B3A940-19EB-49AE-8DD1-94384999E9E1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57" creationId="{88B62194-8312-43CE-CE8B-00FDC0BD5E95}"/>
          </ac:cxnSpMkLst>
        </pc:cxnChg>
      </pc:sldChg>
      <pc:sldChg chg="addSp delSp modSp new mod ord">
        <pc:chgData name="Bernat Sort Rufat" userId="1e5df0ea-a861-48a6-82a7-7328f5d65c37" providerId="ADAL" clId="{CCA64883-683B-47C5-847B-28AF095DAAA2}" dt="2022-09-10T20:26:09.971" v="19006" actId="20577"/>
        <pc:sldMkLst>
          <pc:docMk/>
          <pc:sldMk cId="33787430" sldId="1659"/>
        </pc:sldMkLst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2" creationId="{09D5CC01-9376-64EC-F7A8-16EB764F8640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3" creationId="{61BD1AD1-9474-F521-A26F-4A821658D45C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4" creationId="{68066AE2-72B3-16D1-0362-07D787767D79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5" creationId="{FB0233B4-5C8A-AB24-B4A9-CAA39768F247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6" creationId="{B6F858EA-DE73-C60E-D375-ADE6CB487A7B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7" creationId="{038A14F0-583A-9A6D-6C6D-D7A8EDBC21FD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8" creationId="{925BFCD4-62E8-4842-E0CC-460212B7357C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9" creationId="{10377810-4342-EEDA-1822-9DBFE6A06B41}"/>
          </ac:spMkLst>
        </pc:spChg>
        <pc:spChg chg="add del mod">
          <ac:chgData name="Bernat Sort Rufat" userId="1e5df0ea-a861-48a6-82a7-7328f5d65c37" providerId="ADAL" clId="{CCA64883-683B-47C5-847B-28AF095DAAA2}" dt="2022-08-12T09:44:24.461" v="6998" actId="478"/>
          <ac:spMkLst>
            <pc:docMk/>
            <pc:sldMk cId="33787430" sldId="1659"/>
            <ac:spMk id="10" creationId="{7B64310F-0F98-C7A8-624A-380BE565845E}"/>
          </ac:spMkLst>
        </pc:spChg>
        <pc:spChg chg="mod topLvl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2" creationId="{B7ADDDCC-DA66-086D-7345-D99CD0329CB2}"/>
          </ac:spMkLst>
        </pc:spChg>
        <pc:spChg chg="del mod">
          <ac:chgData name="Bernat Sort Rufat" userId="1e5df0ea-a861-48a6-82a7-7328f5d65c37" providerId="ADAL" clId="{CCA64883-683B-47C5-847B-28AF095DAAA2}" dt="2022-08-26T11:31:50.800" v="14378" actId="478"/>
          <ac:spMkLst>
            <pc:docMk/>
            <pc:sldMk cId="33787430" sldId="1659"/>
            <ac:spMk id="13" creationId="{02A08C79-53E4-F530-EAD4-5CFE02BBB457}"/>
          </ac:spMkLst>
        </pc:spChg>
        <pc:spChg chg="del mod topLvl">
          <ac:chgData name="Bernat Sort Rufat" userId="1e5df0ea-a861-48a6-82a7-7328f5d65c37" providerId="ADAL" clId="{CCA64883-683B-47C5-847B-28AF095DAAA2}" dt="2022-08-26T11:41:56.938" v="14483" actId="478"/>
          <ac:spMkLst>
            <pc:docMk/>
            <pc:sldMk cId="33787430" sldId="1659"/>
            <ac:spMk id="14" creationId="{E7988266-1865-4B5E-C031-64609E68F138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5" creationId="{E0526597-A931-A184-5EBE-3AD80C4DFCBD}"/>
          </ac:spMkLst>
        </pc:spChg>
        <pc:spChg chg="add del mod">
          <ac:chgData name="Bernat Sort Rufat" userId="1e5df0ea-a861-48a6-82a7-7328f5d65c37" providerId="ADAL" clId="{CCA64883-683B-47C5-847B-28AF095DAAA2}" dt="2022-08-26T11:32:41.092" v="14386" actId="478"/>
          <ac:spMkLst>
            <pc:docMk/>
            <pc:sldMk cId="33787430" sldId="1659"/>
            <ac:spMk id="16" creationId="{39BE458F-B08D-A31E-23A3-0F39228AE868}"/>
          </ac:spMkLst>
        </pc:spChg>
        <pc:spChg chg="add del mod">
          <ac:chgData name="Bernat Sort Rufat" userId="1e5df0ea-a861-48a6-82a7-7328f5d65c37" providerId="ADAL" clId="{CCA64883-683B-47C5-847B-28AF095DAAA2}" dt="2022-08-26T11:32:42.155" v="14387" actId="478"/>
          <ac:spMkLst>
            <pc:docMk/>
            <pc:sldMk cId="33787430" sldId="1659"/>
            <ac:spMk id="17" creationId="{D621BE78-3CC3-2234-38EE-CAE480E2C992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8" creationId="{EC2C30BD-E2E9-C884-6ED3-AC1834AF4D25}"/>
          </ac:spMkLst>
        </pc:spChg>
        <pc:spChg chg="add del mod">
          <ac:chgData name="Bernat Sort Rufat" userId="1e5df0ea-a861-48a6-82a7-7328f5d65c37" providerId="ADAL" clId="{CCA64883-683B-47C5-847B-28AF095DAAA2}" dt="2022-08-26T11:32:45.972" v="14389" actId="478"/>
          <ac:spMkLst>
            <pc:docMk/>
            <pc:sldMk cId="33787430" sldId="1659"/>
            <ac:spMk id="19" creationId="{E0654172-27FE-4FFB-735F-9D8B08793758}"/>
          </ac:spMkLst>
        </pc:spChg>
        <pc:spChg chg="add del mod">
          <ac:chgData name="Bernat Sort Rufat" userId="1e5df0ea-a861-48a6-82a7-7328f5d65c37" providerId="ADAL" clId="{CCA64883-683B-47C5-847B-28AF095DAAA2}" dt="2022-08-26T11:32:48.064" v="14391" actId="478"/>
          <ac:spMkLst>
            <pc:docMk/>
            <pc:sldMk cId="33787430" sldId="1659"/>
            <ac:spMk id="20" creationId="{949537D4-C31A-487B-C123-FF1B1AF6D75D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21" creationId="{550DEF01-CFAF-C3DC-8E6D-C79BFEAE9D26}"/>
          </ac:spMkLst>
        </pc:spChg>
        <pc:spChg chg="add del mod">
          <ac:chgData name="Bernat Sort Rufat" userId="1e5df0ea-a861-48a6-82a7-7328f5d65c37" providerId="ADAL" clId="{CCA64883-683B-47C5-847B-28AF095DAAA2}" dt="2022-08-26T11:32:50.558" v="14393" actId="478"/>
          <ac:spMkLst>
            <pc:docMk/>
            <pc:sldMk cId="33787430" sldId="1659"/>
            <ac:spMk id="22" creationId="{728FCF74-A477-EC0F-8EE1-2FE30DB662E4}"/>
          </ac:spMkLst>
        </pc:spChg>
        <pc:spChg chg="add del mod">
          <ac:chgData name="Bernat Sort Rufat" userId="1e5df0ea-a861-48a6-82a7-7328f5d65c37" providerId="ADAL" clId="{CCA64883-683B-47C5-847B-28AF095DAAA2}" dt="2022-08-26T11:32:51.360" v="14394" actId="478"/>
          <ac:spMkLst>
            <pc:docMk/>
            <pc:sldMk cId="33787430" sldId="1659"/>
            <ac:spMk id="23" creationId="{85C5732B-3D68-CF49-39B6-5B997429AC1D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4" creationId="{5465CC6E-9E59-386B-0930-EA7D807BD3AA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5" creationId="{6BC763B5-E6E6-7B4C-BF00-226184510A8E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6" creationId="{80982BF0-1FD7-E836-CCB9-8B82987B6AEC}"/>
          </ac:spMkLst>
        </pc:spChg>
        <pc:spChg chg="del mod topLvl">
          <ac:chgData name="Bernat Sort Rufat" userId="1e5df0ea-a861-48a6-82a7-7328f5d65c37" providerId="ADAL" clId="{CCA64883-683B-47C5-847B-28AF095DAAA2}" dt="2022-08-26T11:32:32.333" v="14381" actId="478"/>
          <ac:spMkLst>
            <pc:docMk/>
            <pc:sldMk cId="33787430" sldId="1659"/>
            <ac:spMk id="30" creationId="{BF279CFD-1EE2-918C-83A1-E0AC6BF4F772}"/>
          </ac:spMkLst>
        </pc:spChg>
        <pc:spChg chg="del mod topLvl">
          <ac:chgData name="Bernat Sort Rufat" userId="1e5df0ea-a861-48a6-82a7-7328f5d65c37" providerId="ADAL" clId="{CCA64883-683B-47C5-847B-28AF095DAAA2}" dt="2022-08-26T11:32:34.745" v="14384" actId="478"/>
          <ac:spMkLst>
            <pc:docMk/>
            <pc:sldMk cId="33787430" sldId="1659"/>
            <ac:spMk id="31" creationId="{16CE01DF-75F1-E681-D8EE-D5117C213DA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36" creationId="{9E29B43E-ED66-7AD7-896D-7CF585DA7E5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37" creationId="{F43B7281-FA84-FE80-E3CF-88C83F06F33C}"/>
          </ac:spMkLst>
        </pc:spChg>
        <pc:spChg chg="add del mod">
          <ac:chgData name="Bernat Sort Rufat" userId="1e5df0ea-a861-48a6-82a7-7328f5d65c37" providerId="ADAL" clId="{CCA64883-683B-47C5-847B-28AF095DAAA2}" dt="2022-08-26T16:34:57.504" v="14555" actId="478"/>
          <ac:spMkLst>
            <pc:docMk/>
            <pc:sldMk cId="33787430" sldId="1659"/>
            <ac:spMk id="40" creationId="{2CEA897C-9BF2-66E3-DAD5-EDCC8D410B6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2" creationId="{4D08DF24-E77B-18BE-722C-450014399E4A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3" creationId="{F45766B4-22FC-7F18-702E-2B30FCD6BA04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8" creationId="{E72BB6A9-C78C-C522-8A34-A4DF674CDC6D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9" creationId="{0DEEA96E-A47C-C88A-F4E6-2C3F8F1C0A05}"/>
          </ac:spMkLst>
        </pc:spChg>
        <pc:spChg chg="add del mod">
          <ac:chgData name="Bernat Sort Rufat" userId="1e5df0ea-a861-48a6-82a7-7328f5d65c37" providerId="ADAL" clId="{CCA64883-683B-47C5-847B-28AF095DAAA2}" dt="2022-08-26T16:35:17.829" v="14561" actId="478"/>
          <ac:spMkLst>
            <pc:docMk/>
            <pc:sldMk cId="33787430" sldId="1659"/>
            <ac:spMk id="51" creationId="{0EC06627-A9B4-2E4E-0650-55DBD031DB9B}"/>
          </ac:spMkLst>
        </pc:spChg>
        <pc:spChg chg="mod">
          <ac:chgData name="Bernat Sort Rufat" userId="1e5df0ea-a861-48a6-82a7-7328f5d65c37" providerId="ADAL" clId="{CCA64883-683B-47C5-847B-28AF095DAAA2}" dt="2022-08-12T09:43:02.470" v="6962"/>
          <ac:spMkLst>
            <pc:docMk/>
            <pc:sldMk cId="33787430" sldId="1659"/>
            <ac:spMk id="52" creationId="{8586452A-EC52-4E36-1B45-25048C2E8F5F}"/>
          </ac:spMkLst>
        </pc:spChg>
        <pc:spChg chg="add del mod">
          <ac:chgData name="Bernat Sort Rufat" userId="1e5df0ea-a861-48a6-82a7-7328f5d65c37" providerId="ADAL" clId="{CCA64883-683B-47C5-847B-28AF095DAAA2}" dt="2022-08-26T16:35:38.144" v="14569"/>
          <ac:spMkLst>
            <pc:docMk/>
            <pc:sldMk cId="33787430" sldId="1659"/>
            <ac:spMk id="52" creationId="{CE8524D8-F673-2948-3F91-D304EBE502AF}"/>
          </ac:spMkLst>
        </pc:spChg>
        <pc:spChg chg="add del mod">
          <ac:chgData name="Bernat Sort Rufat" userId="1e5df0ea-a861-48a6-82a7-7328f5d65c37" providerId="ADAL" clId="{CCA64883-683B-47C5-847B-28AF095DAAA2}" dt="2022-08-26T11:40:38.318" v="14464"/>
          <ac:spMkLst>
            <pc:docMk/>
            <pc:sldMk cId="33787430" sldId="1659"/>
            <ac:spMk id="53" creationId="{30DFB26A-2694-66CE-4DD1-8A365377BA96}"/>
          </ac:spMkLst>
        </pc:spChg>
        <pc:spChg chg="mod">
          <ac:chgData name="Bernat Sort Rufat" userId="1e5df0ea-a861-48a6-82a7-7328f5d65c37" providerId="ADAL" clId="{CCA64883-683B-47C5-847B-28AF095DAAA2}" dt="2022-08-12T09:44:26.127" v="7000" actId="20577"/>
          <ac:spMkLst>
            <pc:docMk/>
            <pc:sldMk cId="33787430" sldId="1659"/>
            <ac:spMk id="53" creationId="{9649189A-4A98-081F-B34D-D2B24B9189F6}"/>
          </ac:spMkLst>
        </pc:spChg>
        <pc:spChg chg="add del mod">
          <ac:chgData name="Bernat Sort Rufat" userId="1e5df0ea-a861-48a6-82a7-7328f5d65c37" providerId="ADAL" clId="{CCA64883-683B-47C5-847B-28AF095DAAA2}" dt="2022-08-26T11:40:44.212" v="14468"/>
          <ac:spMkLst>
            <pc:docMk/>
            <pc:sldMk cId="33787430" sldId="1659"/>
            <ac:spMk id="54" creationId="{B7157DD9-F262-C375-255D-FA42AAAFC44B}"/>
          </ac:spMkLst>
        </pc:spChg>
        <pc:spChg chg="add del mod">
          <ac:chgData name="Bernat Sort Rufat" userId="1e5df0ea-a861-48a6-82a7-7328f5d65c37" providerId="ADAL" clId="{CCA64883-683B-47C5-847B-28AF095DAAA2}" dt="2022-08-12T09:43:23.337" v="6967" actId="478"/>
          <ac:spMkLst>
            <pc:docMk/>
            <pc:sldMk cId="33787430" sldId="1659"/>
            <ac:spMk id="55" creationId="{651C58D6-AF57-6B73-D7AE-19C1DB676EAF}"/>
          </ac:spMkLst>
        </pc:spChg>
        <pc:spChg chg="add mod">
          <ac:chgData name="Bernat Sort Rufat" userId="1e5df0ea-a861-48a6-82a7-7328f5d65c37" providerId="ADAL" clId="{CCA64883-683B-47C5-847B-28AF095DAAA2}" dt="2022-09-10T17:35:53.743" v="18969" actId="14100"/>
          <ac:spMkLst>
            <pc:docMk/>
            <pc:sldMk cId="33787430" sldId="1659"/>
            <ac:spMk id="55" creationId="{F99A7D9D-2442-C01E-33D8-CD4C9778AE17}"/>
          </ac:spMkLst>
        </pc:spChg>
        <pc:spChg chg="add mod">
          <ac:chgData name="Bernat Sort Rufat" userId="1e5df0ea-a861-48a6-82a7-7328f5d65c37" providerId="ADAL" clId="{CCA64883-683B-47C5-847B-28AF095DAAA2}" dt="2022-09-10T17:35:47.608" v="18966" actId="14100"/>
          <ac:spMkLst>
            <pc:docMk/>
            <pc:sldMk cId="33787430" sldId="1659"/>
            <ac:spMk id="56" creationId="{7665579E-2ED4-811D-E1A3-41B6DAEAE3E0}"/>
          </ac:spMkLst>
        </pc:spChg>
        <pc:spChg chg="add del mod">
          <ac:chgData name="Bernat Sort Rufat" userId="1e5df0ea-a861-48a6-82a7-7328f5d65c37" providerId="ADAL" clId="{CCA64883-683B-47C5-847B-28AF095DAAA2}" dt="2022-08-12T09:43:21.542" v="6965" actId="478"/>
          <ac:spMkLst>
            <pc:docMk/>
            <pc:sldMk cId="33787430" sldId="1659"/>
            <ac:spMk id="56" creationId="{A8775214-44AC-3944-98F5-0B1017F36978}"/>
          </ac:spMkLst>
        </pc:spChg>
        <pc:spChg chg="add del mod">
          <ac:chgData name="Bernat Sort Rufat" userId="1e5df0ea-a861-48a6-82a7-7328f5d65c37" providerId="ADAL" clId="{CCA64883-683B-47C5-847B-28AF095DAAA2}" dt="2022-08-12T09:43:20.987" v="6964" actId="478"/>
          <ac:spMkLst>
            <pc:docMk/>
            <pc:sldMk cId="33787430" sldId="1659"/>
            <ac:spMk id="57" creationId="{B2081BAB-0FF1-A4E3-74A8-2915DF5BA051}"/>
          </ac:spMkLst>
        </pc:spChg>
        <pc:spChg chg="add del mod">
          <ac:chgData name="Bernat Sort Rufat" userId="1e5df0ea-a861-48a6-82a7-7328f5d65c37" providerId="ADAL" clId="{CCA64883-683B-47C5-847B-28AF095DAAA2}" dt="2022-08-26T16:34:39.274" v="14551" actId="478"/>
          <ac:spMkLst>
            <pc:docMk/>
            <pc:sldMk cId="33787430" sldId="1659"/>
            <ac:spMk id="57" creationId="{B96C69C5-E0C8-792D-BC7E-22824A43128F}"/>
          </ac:spMkLst>
        </pc:spChg>
        <pc:spChg chg="add mod">
          <ac:chgData name="Bernat Sort Rufat" userId="1e5df0ea-a861-48a6-82a7-7328f5d65c37" providerId="ADAL" clId="{CCA64883-683B-47C5-847B-28AF095DAAA2}" dt="2022-08-31T10:52:35.915" v="18095" actId="123"/>
          <ac:spMkLst>
            <pc:docMk/>
            <pc:sldMk cId="33787430" sldId="1659"/>
            <ac:spMk id="58" creationId="{C402BDE6-6886-C3D2-A7D5-030795DC2EC9}"/>
          </ac:spMkLst>
        </pc:spChg>
        <pc:spChg chg="add mod">
          <ac:chgData name="Bernat Sort Rufat" userId="1e5df0ea-a861-48a6-82a7-7328f5d65c37" providerId="ADAL" clId="{CCA64883-683B-47C5-847B-28AF095DAAA2}" dt="2022-08-31T10:52:33.267" v="18094" actId="123"/>
          <ac:spMkLst>
            <pc:docMk/>
            <pc:sldMk cId="33787430" sldId="1659"/>
            <ac:spMk id="59" creationId="{50AA2473-9810-E6F2-64BD-65E8E238395B}"/>
          </ac:spMkLst>
        </pc:spChg>
        <pc:spChg chg="add mod">
          <ac:chgData name="Bernat Sort Rufat" userId="1e5df0ea-a861-48a6-82a7-7328f5d65c37" providerId="ADAL" clId="{CCA64883-683B-47C5-847B-28AF095DAAA2}" dt="2022-09-10T17:36:19.097" v="18975" actId="14100"/>
          <ac:spMkLst>
            <pc:docMk/>
            <pc:sldMk cId="33787430" sldId="1659"/>
            <ac:spMk id="60" creationId="{EC5CDDE2-2965-1A2C-0763-EF07C6DFF3AE}"/>
          </ac:spMkLst>
        </pc:spChg>
        <pc:spChg chg="add mod">
          <ac:chgData name="Bernat Sort Rufat" userId="1e5df0ea-a861-48a6-82a7-7328f5d65c37" providerId="ADAL" clId="{CCA64883-683B-47C5-847B-28AF095DAAA2}" dt="2022-09-10T20:26:09.971" v="19006" actId="20577"/>
          <ac:spMkLst>
            <pc:docMk/>
            <pc:sldMk cId="33787430" sldId="1659"/>
            <ac:spMk id="61" creationId="{DCD47096-8CB7-2650-3330-3776750A7670}"/>
          </ac:spMkLst>
        </pc:spChg>
        <pc:grpChg chg="add del mod">
          <ac:chgData name="Bernat Sort Rufat" userId="1e5df0ea-a861-48a6-82a7-7328f5d65c37" providerId="ADAL" clId="{CCA64883-683B-47C5-847B-28AF095DAAA2}" dt="2022-08-26T11:41:56.938" v="14483" actId="478"/>
          <ac:grpSpMkLst>
            <pc:docMk/>
            <pc:sldMk cId="33787430" sldId="1659"/>
            <ac:grpSpMk id="11" creationId="{B1710615-B475-D518-3A88-EE208EB773B8}"/>
          </ac:grpSpMkLst>
        </pc:grpChg>
        <pc:grpChg chg="add del mod">
          <ac:chgData name="Bernat Sort Rufat" userId="1e5df0ea-a861-48a6-82a7-7328f5d65c37" providerId="ADAL" clId="{CCA64883-683B-47C5-847B-28AF095DAAA2}" dt="2022-08-26T11:32:32.333" v="14381" actId="478"/>
          <ac:grpSpMkLst>
            <pc:docMk/>
            <pc:sldMk cId="33787430" sldId="1659"/>
            <ac:grpSpMk id="28" creationId="{1634F9A5-9F85-D90F-B082-522F4341FE4B}"/>
          </ac:grpSpMkLst>
        </pc:grpChg>
        <pc:grpChg chg="add del mod">
          <ac:chgData name="Bernat Sort Rufat" userId="1e5df0ea-a861-48a6-82a7-7328f5d65c37" providerId="ADAL" clId="{CCA64883-683B-47C5-847B-28AF095DAAA2}" dt="2022-08-12T09:45:18.785" v="7008" actId="478"/>
          <ac:grpSpMkLst>
            <pc:docMk/>
            <pc:sldMk cId="33787430" sldId="1659"/>
            <ac:grpSpMk id="33" creationId="{BC9135B5-391F-8BFC-BE34-79AA5ED630C3}"/>
          </ac:grpSpMkLst>
        </pc:grpChg>
        <pc:grpChg chg="del mod topLvl">
          <ac:chgData name="Bernat Sort Rufat" userId="1e5df0ea-a861-48a6-82a7-7328f5d65c37" providerId="ADAL" clId="{CCA64883-683B-47C5-847B-28AF095DAAA2}" dt="2022-08-26T11:32:43.807" v="14388" actId="478"/>
          <ac:grpSpMkLst>
            <pc:docMk/>
            <pc:sldMk cId="33787430" sldId="1659"/>
            <ac:grpSpMk id="35" creationId="{DE135FC1-D0E1-113F-2718-3749E58BAF43}"/>
          </ac:grpSpMkLst>
        </pc:grpChg>
        <pc:grpChg chg="add del mod">
          <ac:chgData name="Bernat Sort Rufat" userId="1e5df0ea-a861-48a6-82a7-7328f5d65c37" providerId="ADAL" clId="{CCA64883-683B-47C5-847B-28AF095DAAA2}" dt="2022-08-12T09:45:20.163" v="7009" actId="478"/>
          <ac:grpSpMkLst>
            <pc:docMk/>
            <pc:sldMk cId="33787430" sldId="1659"/>
            <ac:grpSpMk id="39" creationId="{2680353A-4F64-5255-2F6D-1AE396EFFECE}"/>
          </ac:grpSpMkLst>
        </pc:grpChg>
        <pc:grpChg chg="del mod topLvl">
          <ac:chgData name="Bernat Sort Rufat" userId="1e5df0ea-a861-48a6-82a7-7328f5d65c37" providerId="ADAL" clId="{CCA64883-683B-47C5-847B-28AF095DAAA2}" dt="2022-08-26T11:39:18.142" v="14440" actId="478"/>
          <ac:grpSpMkLst>
            <pc:docMk/>
            <pc:sldMk cId="33787430" sldId="1659"/>
            <ac:grpSpMk id="41" creationId="{38D205E4-72D2-D6AF-5F1F-97CDDEDC3388}"/>
          </ac:grpSpMkLst>
        </pc:grpChg>
        <pc:grpChg chg="add del mod">
          <ac:chgData name="Bernat Sort Rufat" userId="1e5df0ea-a861-48a6-82a7-7328f5d65c37" providerId="ADAL" clId="{CCA64883-683B-47C5-847B-28AF095DAAA2}" dt="2022-08-12T09:45:21.785" v="7010" actId="478"/>
          <ac:grpSpMkLst>
            <pc:docMk/>
            <pc:sldMk cId="33787430" sldId="1659"/>
            <ac:grpSpMk id="45" creationId="{378E2FD3-143E-16BA-D7BE-0CAB66E52A42}"/>
          </ac:grpSpMkLst>
        </pc:grpChg>
        <pc:grpChg chg="del mod topLvl">
          <ac:chgData name="Bernat Sort Rufat" userId="1e5df0ea-a861-48a6-82a7-7328f5d65c37" providerId="ADAL" clId="{CCA64883-683B-47C5-847B-28AF095DAAA2}" dt="2022-08-26T11:39:42.843" v="14450" actId="478"/>
          <ac:grpSpMkLst>
            <pc:docMk/>
            <pc:sldMk cId="33787430" sldId="1659"/>
            <ac:grpSpMk id="47" creationId="{3BCFA426-1ACF-1E32-9E12-50E0388A96BF}"/>
          </ac:grpSpMkLst>
        </pc:grpChg>
        <pc:grpChg chg="add del mod">
          <ac:chgData name="Bernat Sort Rufat" userId="1e5df0ea-a861-48a6-82a7-7328f5d65c37" providerId="ADAL" clId="{CCA64883-683B-47C5-847B-28AF095DAAA2}" dt="2022-08-12T09:44:27.291" v="7001" actId="478"/>
          <ac:grpSpMkLst>
            <pc:docMk/>
            <pc:sldMk cId="33787430" sldId="1659"/>
            <ac:grpSpMk id="51" creationId="{DB8920D5-99F7-9A81-BDE0-10632DCA1E22}"/>
          </ac:grpSpMkLst>
        </pc:grpChg>
        <pc:graphicFrameChg chg="add mod modGraphic">
          <ac:chgData name="Bernat Sort Rufat" userId="1e5df0ea-a861-48a6-82a7-7328f5d65c37" providerId="ADAL" clId="{CCA64883-683B-47C5-847B-28AF095DAAA2}" dt="2022-08-26T16:44:08.402" v="14642" actId="1036"/>
          <ac:graphicFrameMkLst>
            <pc:docMk/>
            <pc:sldMk cId="33787430" sldId="1659"/>
            <ac:graphicFrameMk id="45" creationId="{C08AF621-14EB-3272-3F92-85F0780A63A9}"/>
          </ac:graphicFrameMkLst>
        </pc:graphicFrameChg>
        <pc:picChg chg="add del mod">
          <ac:chgData name="Bernat Sort Rufat" userId="1e5df0ea-a861-48a6-82a7-7328f5d65c37" providerId="ADAL" clId="{CCA64883-683B-47C5-847B-28AF095DAAA2}" dt="2022-08-12T09:44:25.793" v="6999" actId="478"/>
          <ac:picMkLst>
            <pc:docMk/>
            <pc:sldMk cId="33787430" sldId="1659"/>
            <ac:picMk id="27" creationId="{BC972421-4387-F771-A6F8-74F7CC4F9C2E}"/>
          </ac:picMkLst>
        </pc:picChg>
        <pc:picChg chg="del mod">
          <ac:chgData name="Bernat Sort Rufat" userId="1e5df0ea-a861-48a6-82a7-7328f5d65c37" providerId="ADAL" clId="{CCA64883-683B-47C5-847B-28AF095DAAA2}" dt="2022-08-12T09:45:17.140" v="7007" actId="478"/>
          <ac:picMkLst>
            <pc:docMk/>
            <pc:sldMk cId="33787430" sldId="1659"/>
            <ac:picMk id="29" creationId="{C657063A-B188-3A5F-ABA2-A8BC575AF19E}"/>
          </ac:picMkLst>
        </pc:picChg>
        <pc:picChg chg="del mod topLvl">
          <ac:chgData name="Bernat Sort Rufat" userId="1e5df0ea-a861-48a6-82a7-7328f5d65c37" providerId="ADAL" clId="{CCA64883-683B-47C5-847B-28AF095DAAA2}" dt="2022-08-12T09:45:18.785" v="7008" actId="478"/>
          <ac:picMkLst>
            <pc:docMk/>
            <pc:sldMk cId="33787430" sldId="1659"/>
            <ac:picMk id="34" creationId="{6BE30097-7B8F-05F4-CDC5-FE53D711909E}"/>
          </ac:picMkLst>
        </pc:picChg>
        <pc:picChg chg="del mod topLvl">
          <ac:chgData name="Bernat Sort Rufat" userId="1e5df0ea-a861-48a6-82a7-7328f5d65c37" providerId="ADAL" clId="{CCA64883-683B-47C5-847B-28AF095DAAA2}" dt="2022-08-12T09:45:20.163" v="7009" actId="478"/>
          <ac:picMkLst>
            <pc:docMk/>
            <pc:sldMk cId="33787430" sldId="1659"/>
            <ac:picMk id="40" creationId="{D67FDA17-CF92-8E40-AA0B-CE96556EC8C6}"/>
          </ac:picMkLst>
        </pc:picChg>
        <pc:picChg chg="del mod topLvl">
          <ac:chgData name="Bernat Sort Rufat" userId="1e5df0ea-a861-48a6-82a7-7328f5d65c37" providerId="ADAL" clId="{CCA64883-683B-47C5-847B-28AF095DAAA2}" dt="2022-08-12T09:45:21.785" v="7010" actId="478"/>
          <ac:picMkLst>
            <pc:docMk/>
            <pc:sldMk cId="33787430" sldId="1659"/>
            <ac:picMk id="46" creationId="{7542238C-4C88-3A68-9C53-DBC4BA2CE752}"/>
          </ac:picMkLst>
        </pc:picChg>
        <pc:picChg chg="add mod">
          <ac:chgData name="Bernat Sort Rufat" userId="1e5df0ea-a861-48a6-82a7-7328f5d65c37" providerId="ADAL" clId="{CCA64883-683B-47C5-847B-28AF095DAAA2}" dt="2022-08-26T16:44:08.402" v="14642" actId="1036"/>
          <ac:picMkLst>
            <pc:docMk/>
            <pc:sldMk cId="33787430" sldId="1659"/>
            <ac:picMk id="46" creationId="{C812C5D9-8EF2-76E4-CEEF-F6FD520B0D49}"/>
          </ac:picMkLst>
        </pc:pic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32" creationId="{084842F6-F4E4-9D19-D4EA-E4E3D16EE614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38" creationId="{FCE448B2-AB50-D3A2-CBEB-6338CEC3867F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44" creationId="{7DB7EEE2-B463-DAD6-428E-AD400B38A0EF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50" creationId="{87CCC557-21CC-790C-CABB-20A37EE8E9F3}"/>
          </ac:cxnSpMkLst>
        </pc:cxnChg>
        <pc:cxnChg chg="add del mod">
          <ac:chgData name="Bernat Sort Rufat" userId="1e5df0ea-a861-48a6-82a7-7328f5d65c37" providerId="ADAL" clId="{CCA64883-683B-47C5-847B-28AF095DAAA2}" dt="2022-08-12T09:44:23.604" v="6997" actId="478"/>
          <ac:cxnSpMkLst>
            <pc:docMk/>
            <pc:sldMk cId="33787430" sldId="1659"/>
            <ac:cxnSpMk id="54" creationId="{79202E9B-DEBF-7736-287D-237A47AB406A}"/>
          </ac:cxnSpMkLst>
        </pc:cxnChg>
      </pc:sldChg>
      <pc:sldChg chg="addSp delSp modSp new mod setBg delAnim modAnim setClrOvrMap">
        <pc:chgData name="Bernat Sort Rufat" userId="1e5df0ea-a861-48a6-82a7-7328f5d65c37" providerId="ADAL" clId="{CCA64883-683B-47C5-847B-28AF095DAAA2}" dt="2022-09-12T19:00:15.905" v="19288" actId="20577"/>
        <pc:sldMkLst>
          <pc:docMk/>
          <pc:sldMk cId="3569968928" sldId="1660"/>
        </pc:sldMkLst>
        <pc:spChg chg="add mod">
          <ac:chgData name="Bernat Sort Rufat" userId="1e5df0ea-a861-48a6-82a7-7328f5d65c37" providerId="ADAL" clId="{CCA64883-683B-47C5-847B-28AF095DAAA2}" dt="2022-09-12T19:00:15.905" v="19288" actId="20577"/>
          <ac:spMkLst>
            <pc:docMk/>
            <pc:sldMk cId="3569968928" sldId="1660"/>
            <ac:spMk id="2" creationId="{53013035-1F76-6B1C-F90E-275779360FA3}"/>
          </ac:spMkLst>
        </pc:spChg>
        <pc:spChg chg="add del mod">
          <ac:chgData name="Bernat Sort Rufat" userId="1e5df0ea-a861-48a6-82a7-7328f5d65c37" providerId="ADAL" clId="{CCA64883-683B-47C5-847B-28AF095DAAA2}" dt="2022-09-03T11:05:03.909" v="18466" actId="478"/>
          <ac:spMkLst>
            <pc:docMk/>
            <pc:sldMk cId="3569968928" sldId="1660"/>
            <ac:spMk id="3" creationId="{A991F6AC-E310-2949-DD54-4CD812AA91EB}"/>
          </ac:spMkLst>
        </pc:spChg>
        <pc:spChg chg="add del">
          <ac:chgData name="Bernat Sort Rufat" userId="1e5df0ea-a861-48a6-82a7-7328f5d65c37" providerId="ADAL" clId="{CCA64883-683B-47C5-847B-28AF095DAAA2}" dt="2022-08-12T10:02:50.955" v="7326" actId="478"/>
          <ac:spMkLst>
            <pc:docMk/>
            <pc:sldMk cId="3569968928" sldId="1660"/>
            <ac:spMk id="4" creationId="{54EB949A-6D21-4E2C-B29C-179398F3FA13}"/>
          </ac:spMkLst>
        </pc:spChg>
        <pc:spChg chg="add del">
          <ac:chgData name="Bernat Sort Rufat" userId="1e5df0ea-a861-48a6-82a7-7328f5d65c37" providerId="ADAL" clId="{CCA64883-683B-47C5-847B-28AF095DAAA2}" dt="2022-08-12T10:35:54.231" v="8247" actId="478"/>
          <ac:spMkLst>
            <pc:docMk/>
            <pc:sldMk cId="3569968928" sldId="1660"/>
            <ac:spMk id="9" creationId="{5BCAB772-A701-CDDB-B048-376D99AA8798}"/>
          </ac:spMkLst>
        </pc:spChg>
        <pc:spChg chg="add del mod">
          <ac:chgData name="Bernat Sort Rufat" userId="1e5df0ea-a861-48a6-82a7-7328f5d65c37" providerId="ADAL" clId="{CCA64883-683B-47C5-847B-28AF095DAAA2}" dt="2022-08-12T10:36:10.039" v="8250" actId="478"/>
          <ac:spMkLst>
            <pc:docMk/>
            <pc:sldMk cId="3569968928" sldId="1660"/>
            <ac:spMk id="10" creationId="{304BED03-A976-7F31-CFC5-93FE2DBE3FCB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11" creationId="{0109C51E-DA06-7E01-E3AC-802537944BDE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12" creationId="{62C1A6BD-8BC2-1ECE-558D-E9A77B411E01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3" creationId="{0DE6A193-4755-479A-BC6F-A7EBCA73BE1A}"/>
          </ac:spMkLst>
        </pc:spChg>
        <pc:spChg chg="add del mod">
          <ac:chgData name="Bernat Sort Rufat" userId="1e5df0ea-a861-48a6-82a7-7328f5d65c37" providerId="ADAL" clId="{CCA64883-683B-47C5-847B-28AF095DAAA2}" dt="2022-09-03T11:05:51.256" v="18490" actId="478"/>
          <ac:spMkLst>
            <pc:docMk/>
            <pc:sldMk cId="3569968928" sldId="1660"/>
            <ac:spMk id="14" creationId="{50E2FF7E-C81E-5205-B959-91E55346EA99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5" creationId="{5A55B759-31A7-423C-9BC2-A8BC09FE98B9}"/>
          </ac:spMkLst>
        </pc:spChg>
        <pc:spChg chg="add mod">
          <ac:chgData name="Bernat Sort Rufat" userId="1e5df0ea-a861-48a6-82a7-7328f5d65c37" providerId="ADAL" clId="{CCA64883-683B-47C5-847B-28AF095DAAA2}" dt="2022-09-03T11:07:58.966" v="18503" actId="207"/>
          <ac:spMkLst>
            <pc:docMk/>
            <pc:sldMk cId="3569968928" sldId="1660"/>
            <ac:spMk id="15" creationId="{778B713B-05FC-078A-0216-57857E8DA72E}"/>
          </ac:spMkLst>
        </pc:spChg>
        <pc:spChg chg="add del mod">
          <ac:chgData name="Bernat Sort Rufat" userId="1e5df0ea-a861-48a6-82a7-7328f5d65c37" providerId="ADAL" clId="{CCA64883-683B-47C5-847B-28AF095DAAA2}" dt="2022-09-03T11:07:40.716" v="18501" actId="478"/>
          <ac:spMkLst>
            <pc:docMk/>
            <pc:sldMk cId="3569968928" sldId="1660"/>
            <ac:spMk id="16" creationId="{783C0803-F8B9-62CF-8608-DF4DFED955C6}"/>
          </ac:spMkLst>
        </pc:spChg>
        <pc:spChg chg="add mod">
          <ac:chgData name="Bernat Sort Rufat" userId="1e5df0ea-a861-48a6-82a7-7328f5d65c37" providerId="ADAL" clId="{CCA64883-683B-47C5-847B-28AF095DAAA2}" dt="2022-09-03T11:08:45.735" v="18506" actId="1076"/>
          <ac:spMkLst>
            <pc:docMk/>
            <pc:sldMk cId="3569968928" sldId="1660"/>
            <ac:spMk id="17" creationId="{161710FF-75EF-D142-E72B-E9C340943798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7" creationId="{F78796AF-79A0-47AC-BEFD-BFFC00F968C4}"/>
          </ac:spMkLst>
        </pc:spChg>
        <pc:spChg chg="add del">
          <ac:chgData name="Bernat Sort Rufat" userId="1e5df0ea-a861-48a6-82a7-7328f5d65c37" providerId="ADAL" clId="{CCA64883-683B-47C5-847B-28AF095DAAA2}" dt="2022-08-12T10:04:50.685" v="7340" actId="26606"/>
          <ac:spMkLst>
            <pc:docMk/>
            <pc:sldMk cId="3569968928" sldId="1660"/>
            <ac:spMk id="19" creationId="{99ED5833-B85B-4103-8A3B-CAB0308E6C15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1" creationId="{70BDD0CE-06A4-404B-8A13-580229C1C923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2" creationId="{EE9899FA-8881-472C-AA59-D08A89CA8AEF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3" creationId="{080B7D90-3DF1-4514-B26D-616BE35553C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5" creationId="{FB33DC6A-1F1C-4A06-834E-CFF88F1C0BB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6" creationId="{0FE1D5CF-87B8-4A8A-AD3C-01D06A60769B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7" creationId="{60926200-45C2-41E9-839F-31CD5FE4CD5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8" creationId="{AF2F604E-43BE-4DC3-B983-E071523364F8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9" creationId="{08C9B587-E65E-4B52-B37C-ABEBB6E87928}"/>
          </ac:spMkLst>
        </pc:spChg>
        <pc:spChg chg="add del">
          <ac:chgData name="Bernat Sort Rufat" userId="1e5df0ea-a861-48a6-82a7-7328f5d65c37" providerId="ADAL" clId="{CCA64883-683B-47C5-847B-28AF095DAAA2}" dt="2022-08-12T10:04:59.263" v="7346" actId="26606"/>
          <ac:spMkLst>
            <pc:docMk/>
            <pc:sldMk cId="3569968928" sldId="1660"/>
            <ac:spMk id="31" creationId="{C4879EFC-8E62-4E00-973C-C45EE9EC676D}"/>
          </ac:spMkLst>
        </pc:spChg>
        <pc:spChg chg="add del">
          <ac:chgData name="Bernat Sort Rufat" userId="1e5df0ea-a861-48a6-82a7-7328f5d65c37" providerId="ADAL" clId="{CCA64883-683B-47C5-847B-28AF095DAAA2}" dt="2022-08-12T10:04:59.263" v="7346" actId="26606"/>
          <ac:spMkLst>
            <pc:docMk/>
            <pc:sldMk cId="3569968928" sldId="1660"/>
            <ac:spMk id="32" creationId="{D6A9C53F-5F90-40A5-8C85-5412D39C8C68}"/>
          </ac:spMkLst>
        </pc:spChg>
        <pc:spChg chg="add del">
          <ac:chgData name="Bernat Sort Rufat" userId="1e5df0ea-a861-48a6-82a7-7328f5d65c37" providerId="ADAL" clId="{CCA64883-683B-47C5-847B-28AF095DAAA2}" dt="2022-08-12T10:05:04.990" v="7348" actId="26606"/>
          <ac:spMkLst>
            <pc:docMk/>
            <pc:sldMk cId="3569968928" sldId="1660"/>
            <ac:spMk id="34" creationId="{A2F42F6F-FDA2-4441-805F-CF30FBC9915B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39" creationId="{2DA60C47-9F76-46D7-9D57-E0C7BA42B81A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0" creationId="{99413ED5-9ED4-4772-BCE4-2BCAE6B12E35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1" creationId="{04357C93-F0CB-4A1C-8F77-4E9063789819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2" creationId="{6CF143E5-57C3-46A3-91A2-EDAA7A8E6A75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4" creationId="{0DE6A193-4755-479A-BC6F-A7EBCA73BE1A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5" creationId="{5A55B759-31A7-423C-9BC2-A8BC09FE98B9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6" creationId="{617D17FB-975C-487E-8519-38E547609E33}"/>
          </ac:spMkLst>
        </pc:spChg>
        <pc:spChg chg="add del">
          <ac:chgData name="Bernat Sort Rufat" userId="1e5df0ea-a861-48a6-82a7-7328f5d65c37" providerId="ADAL" clId="{CCA64883-683B-47C5-847B-28AF095DAAA2}" dt="2022-08-12T10:05:07.861" v="7354" actId="26606"/>
          <ac:spMkLst>
            <pc:docMk/>
            <pc:sldMk cId="3569968928" sldId="1660"/>
            <ac:spMk id="48" creationId="{7315379B-1645-4C87-AB3C-69DEF1ECDC94}"/>
          </ac:spMkLst>
        </pc:spChg>
        <pc:spChg chg="add del">
          <ac:chgData name="Bernat Sort Rufat" userId="1e5df0ea-a861-48a6-82a7-7328f5d65c37" providerId="ADAL" clId="{CCA64883-683B-47C5-847B-28AF095DAAA2}" dt="2022-08-12T10:05:07.861" v="7354" actId="26606"/>
          <ac:spMkLst>
            <pc:docMk/>
            <pc:sldMk cId="3569968928" sldId="1660"/>
            <ac:spMk id="49" creationId="{4FE70E86-779D-4922-A020-0B3E5C05AA42}"/>
          </ac:spMkLst>
        </pc:spChg>
        <pc:spChg chg="add del">
          <ac:chgData name="Bernat Sort Rufat" userId="1e5df0ea-a861-48a6-82a7-7328f5d65c37" providerId="ADAL" clId="{CCA64883-683B-47C5-847B-28AF095DAAA2}" dt="2022-08-12T10:05:08.706" v="7356" actId="26606"/>
          <ac:spMkLst>
            <pc:docMk/>
            <pc:sldMk cId="3569968928" sldId="1660"/>
            <ac:spMk id="53" creationId="{F0087D53-9295-4463-AAE4-D5C626046E9F}"/>
          </ac:spMkLst>
        </pc:spChg>
        <pc:spChg chg="add del">
          <ac:chgData name="Bernat Sort Rufat" userId="1e5df0ea-a861-48a6-82a7-7328f5d65c37" providerId="ADAL" clId="{CCA64883-683B-47C5-847B-28AF095DAAA2}" dt="2022-08-12T10:05:08.706" v="7356" actId="26606"/>
          <ac:spMkLst>
            <pc:docMk/>
            <pc:sldMk cId="3569968928" sldId="1660"/>
            <ac:spMk id="54" creationId="{D6A9C53F-5F90-40A5-8C85-5412D39C8C68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56" creationId="{7316481C-0A49-4796-812B-0D64F063B720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57" creationId="{A5271697-90F1-4A23-8EF2-0179F2EAFACB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73" creationId="{D9F5512A-48E1-4C07-B75E-3CCC517B6804}"/>
          </ac:spMkLst>
        </pc:spChg>
        <pc:spChg chg="add del">
          <ac:chgData name="Bernat Sort Rufat" userId="1e5df0ea-a861-48a6-82a7-7328f5d65c37" providerId="ADAL" clId="{CCA64883-683B-47C5-847B-28AF095DAAA2}" dt="2022-08-12T10:05:10.205" v="7360" actId="26606"/>
          <ac:spMkLst>
            <pc:docMk/>
            <pc:sldMk cId="3569968928" sldId="1660"/>
            <ac:spMk id="75" creationId="{1ED8053C-AF28-403A-90F2-67A100EDECE4}"/>
          </ac:spMkLst>
        </pc:spChg>
        <pc:spChg chg="add del">
          <ac:chgData name="Bernat Sort Rufat" userId="1e5df0ea-a861-48a6-82a7-7328f5d65c37" providerId="ADAL" clId="{CCA64883-683B-47C5-847B-28AF095DAAA2}" dt="2022-08-12T10:05:10.205" v="7360" actId="26606"/>
          <ac:spMkLst>
            <pc:docMk/>
            <pc:sldMk cId="3569968928" sldId="1660"/>
            <ac:spMk id="76" creationId="{10BCDCE7-03A4-438B-9B4A-0F5E37C4C1AF}"/>
          </ac:spMkLst>
        </pc:spChg>
        <pc:spChg chg="add del mod ord">
          <ac:chgData name="Bernat Sort Rufat" userId="1e5df0ea-a861-48a6-82a7-7328f5d65c37" providerId="ADAL" clId="{CCA64883-683B-47C5-847B-28AF095DAAA2}" dt="2022-08-12T10:16:59.788" v="7986" actId="478"/>
          <ac:spMkLst>
            <pc:docMk/>
            <pc:sldMk cId="3569968928" sldId="1660"/>
            <ac:spMk id="77" creationId="{6F370CB2-D132-16A0-6F6B-B02744F5AFE9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78" creationId="{AE47195D-EC06-4298-8805-0F0D65997676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79" creationId="{99413ED5-9ED4-4772-BCE4-2BCAE6B12E35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80" creationId="{04357C93-F0CB-4A1C-8F77-4E9063789819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81" creationId="{90F533E9-6690-41A8-A372-4C6C622D028D}"/>
          </ac:spMkLst>
        </pc:spChg>
        <pc:spChg chg="add del mod ord">
          <ac:chgData name="Bernat Sort Rufat" userId="1e5df0ea-a861-48a6-82a7-7328f5d65c37" providerId="ADAL" clId="{CCA64883-683B-47C5-847B-28AF095DAAA2}" dt="2022-08-12T10:17:00.352" v="7987" actId="478"/>
          <ac:spMkLst>
            <pc:docMk/>
            <pc:sldMk cId="3569968928" sldId="1660"/>
            <ac:spMk id="82" creationId="{921BA413-1FC1-6EE2-26F8-D7C2A7ED2908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3" creationId="{467F378D-A000-47AE-83B2-D9954D8C9423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4" creationId="{48E26863-5660-4928-984A-CA2CFC8F664D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5" creationId="{E7AD7F70-85A5-463C-9B1F-3182B60F8666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6" creationId="{13AF7514-9DD7-4ADB-84DF-5D8B61E735FE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7" creationId="{D7538F2A-6532-4E38-8354-21841BB0B4E7}"/>
          </ac:spMkLst>
        </pc:spChg>
        <pc:spChg chg="add mod">
          <ac:chgData name="Bernat Sort Rufat" userId="1e5df0ea-a861-48a6-82a7-7328f5d65c37" providerId="ADAL" clId="{CCA64883-683B-47C5-847B-28AF095DAAA2}" dt="2022-09-03T19:20:53.699" v="18653" actId="20577"/>
          <ac:spMkLst>
            <pc:docMk/>
            <pc:sldMk cId="3569968928" sldId="1660"/>
            <ac:spMk id="88" creationId="{59265F5D-D8A9-5CB1-94AA-EACA462474EA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89" creationId="{DFF73EC0-09A2-F7F7-7BD6-6E1B7DCB2AC3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0" creationId="{278893FC-3097-0332-CF69-0C0610342C8D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1" creationId="{0C447069-F911-7A9F-FE56-D30226E0B25B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2" creationId="{B85D4598-914A-C85F-204B-1BE6DD06DEA8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3" creationId="{2FA21ACF-EE4D-9577-CF4B-DC9C6B05BD94}"/>
          </ac:spMkLst>
        </pc:spChg>
        <pc:grpChg chg="add del">
          <ac:chgData name="Bernat Sort Rufat" userId="1e5df0ea-a861-48a6-82a7-7328f5d65c37" providerId="ADAL" clId="{CCA64883-683B-47C5-847B-28AF095DAAA2}" dt="2022-08-12T10:05:04.990" v="7348" actId="26606"/>
          <ac:grpSpMkLst>
            <pc:docMk/>
            <pc:sldMk cId="3569968928" sldId="1660"/>
            <ac:grpSpMk id="35" creationId="{18226A8C-7793-4AE1-93F3-C51E771AB9F9}"/>
          </ac:grpSpMkLst>
        </pc:grpChg>
        <pc:grpChg chg="add del">
          <ac:chgData name="Bernat Sort Rufat" userId="1e5df0ea-a861-48a6-82a7-7328f5d65c37" providerId="ADAL" clId="{CCA64883-683B-47C5-847B-28AF095DAAA2}" dt="2022-08-12T10:05:07.861" v="7354" actId="26606"/>
          <ac:grpSpMkLst>
            <pc:docMk/>
            <pc:sldMk cId="3569968928" sldId="1660"/>
            <ac:grpSpMk id="50" creationId="{81F55513-2668-477C-9962-1B9F5E31F120}"/>
          </ac:grpSpMkLst>
        </pc:grpChg>
        <pc:grpChg chg="add del">
          <ac:chgData name="Bernat Sort Rufat" userId="1e5df0ea-a861-48a6-82a7-7328f5d65c37" providerId="ADAL" clId="{CCA64883-683B-47C5-847B-28AF095DAAA2}" dt="2022-08-12T10:05:09.239" v="7358" actId="26606"/>
          <ac:grpSpMkLst>
            <pc:docMk/>
            <pc:sldMk cId="3569968928" sldId="1660"/>
            <ac:grpSpMk id="58" creationId="{0924561D-756D-410B-973A-E68C2552C20C}"/>
          </ac:grpSpMkLst>
        </pc:grpChg>
        <pc:picChg chg="add mod ord modCrop">
          <ac:chgData name="Bernat Sort Rufat" userId="1e5df0ea-a861-48a6-82a7-7328f5d65c37" providerId="ADAL" clId="{CCA64883-683B-47C5-847B-28AF095DAAA2}" dt="2022-08-26T11:28:46.312" v="14375" actId="1440"/>
          <ac:picMkLst>
            <pc:docMk/>
            <pc:sldMk cId="3569968928" sldId="1660"/>
            <ac:picMk id="6" creationId="{7ABFF21A-7C95-508D-018D-D1CB5640D80D}"/>
          </ac:picMkLst>
        </pc:picChg>
        <pc:picChg chg="add mod modCrop">
          <ac:chgData name="Bernat Sort Rufat" userId="1e5df0ea-a861-48a6-82a7-7328f5d65c37" providerId="ADAL" clId="{CCA64883-683B-47C5-847B-28AF095DAAA2}" dt="2022-08-26T11:28:46.312" v="14375" actId="1440"/>
          <ac:picMkLst>
            <pc:docMk/>
            <pc:sldMk cId="3569968928" sldId="1660"/>
            <ac:picMk id="8" creationId="{9C6CDB3B-48DD-603E-3B87-3667426AB521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8-24T16:35:52.528" v="13167" actId="1076"/>
        <pc:sldMkLst>
          <pc:docMk/>
          <pc:sldMk cId="2211318399" sldId="1661"/>
        </pc:sldMkLst>
        <pc:spChg chg="mod">
          <ac:chgData name="Bernat Sort Rufat" userId="1e5df0ea-a861-48a6-82a7-7328f5d65c37" providerId="ADAL" clId="{CCA64883-683B-47C5-847B-28AF095DAAA2}" dt="2022-08-24T16:35:40.731" v="13166" actId="1076"/>
          <ac:spMkLst>
            <pc:docMk/>
            <pc:sldMk cId="2211318399" sldId="1661"/>
            <ac:spMk id="2" creationId="{53013035-1F76-6B1C-F90E-275779360FA3}"/>
          </ac:spMkLst>
        </pc:spChg>
        <pc:spChg chg="add del mod">
          <ac:chgData name="Bernat Sort Rufat" userId="1e5df0ea-a861-48a6-82a7-7328f5d65c37" providerId="ADAL" clId="{CCA64883-683B-47C5-847B-28AF095DAAA2}" dt="2022-08-23T10:46:47.608" v="8483" actId="478"/>
          <ac:spMkLst>
            <pc:docMk/>
            <pc:sldMk cId="2211318399" sldId="1661"/>
            <ac:spMk id="3" creationId="{C4297C23-340E-505E-017B-2E1178E7CCA7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4" creationId="{95165C14-51EE-F0A7-7684-2CD2CE2A45C0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11" creationId="{0109C51E-DA06-7E01-E3AC-802537944BDE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12" creationId="{62C1A6BD-8BC2-1ECE-558D-E9A77B411E01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17" creationId="{9D56B7E7-89F5-CC40-7965-8FEBE9EC176C}"/>
          </ac:spMkLst>
        </pc:spChg>
        <pc:spChg chg="add del">
          <ac:chgData name="Bernat Sort Rufat" userId="1e5df0ea-a861-48a6-82a7-7328f5d65c37" providerId="ADAL" clId="{CCA64883-683B-47C5-847B-28AF095DAAA2}" dt="2022-08-23T10:49:10.362" v="8498" actId="22"/>
          <ac:spMkLst>
            <pc:docMk/>
            <pc:sldMk cId="2211318399" sldId="1661"/>
            <ac:spMk id="19" creationId="{FE6C0E23-9B32-3FFB-C7DD-6E0F9AD39D50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0" creationId="{6A72B04F-C89A-04D0-8131-F1F00A05F6C2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1" creationId="{4472C174-12FE-002B-2D6E-98C9A1AA5EC6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3" creationId="{1C5AC664-A7BC-D4AC-7D82-A769933BFE9E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4" creationId="{25266EAF-B17A-D46D-AE22-6B4E8E73547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5" creationId="{9645DE65-0149-981F-D9E6-F55696601ADA}"/>
          </ac:spMkLst>
        </pc:spChg>
        <pc:spChg chg="add del mod">
          <ac:chgData name="Bernat Sort Rufat" userId="1e5df0ea-a861-48a6-82a7-7328f5d65c37" providerId="ADAL" clId="{CCA64883-683B-47C5-847B-28AF095DAAA2}" dt="2022-08-23T10:58:58.124" v="8694" actId="478"/>
          <ac:spMkLst>
            <pc:docMk/>
            <pc:sldMk cId="2211318399" sldId="1661"/>
            <ac:spMk id="26" creationId="{5705A357-2622-ECF2-6A10-255AEDD7CA08}"/>
          </ac:spMkLst>
        </pc:spChg>
        <pc:spChg chg="add del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7" creationId="{7E8ED48E-F746-5F9D-A7E2-20CAC9A08244}"/>
          </ac:spMkLst>
        </pc:spChg>
        <pc:spChg chg="add del mod">
          <ac:chgData name="Bernat Sort Rufat" userId="1e5df0ea-a861-48a6-82a7-7328f5d65c37" providerId="ADAL" clId="{CCA64883-683B-47C5-847B-28AF095DAAA2}" dt="2022-08-23T11:06:32.775" v="8775" actId="478"/>
          <ac:spMkLst>
            <pc:docMk/>
            <pc:sldMk cId="2211318399" sldId="1661"/>
            <ac:spMk id="50" creationId="{5CA7C9DE-BDC2-FE2B-CEA2-7DF59925383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51" creationId="{63E97423-6F0F-F2E8-B0D4-F5893BC1FCA5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53" creationId="{B561A845-E4B8-6B25-B0C1-1CECA9576050}"/>
          </ac:spMkLst>
        </pc:spChg>
        <pc:spChg chg="add del mod">
          <ac:chgData name="Bernat Sort Rufat" userId="1e5df0ea-a861-48a6-82a7-7328f5d65c37" providerId="ADAL" clId="{CCA64883-683B-47C5-847B-28AF095DAAA2}" dt="2022-08-23T11:13:48.864" v="8991" actId="478"/>
          <ac:spMkLst>
            <pc:docMk/>
            <pc:sldMk cId="2211318399" sldId="1661"/>
            <ac:spMk id="54" creationId="{B8429472-F7D8-F6CD-F8AD-19A136215C3A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64" creationId="{4D826390-79BE-CCAE-6264-20BE39077FD3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65" creationId="{698156DE-DFB7-674C-8855-593C57493FD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78" creationId="{F25C6A55-DAF8-8EE1-B48B-98DA2E58CAB7}"/>
          </ac:spMkLst>
        </pc:spChg>
        <pc:spChg chg="add del mod">
          <ac:chgData name="Bernat Sort Rufat" userId="1e5df0ea-a861-48a6-82a7-7328f5d65c37" providerId="ADAL" clId="{CCA64883-683B-47C5-847B-28AF095DAAA2}" dt="2022-08-23T11:20:56.985" v="9152"/>
          <ac:spMkLst>
            <pc:docMk/>
            <pc:sldMk cId="2211318399" sldId="1661"/>
            <ac:spMk id="79" creationId="{0E3FE0DE-1A77-F16B-9D2C-94B904DBAEEE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80" creationId="{9158CA78-85A5-869F-CDAA-B869E05AEC46}"/>
          </ac:spMkLst>
        </pc:spChg>
        <pc:spChg chg="del mod">
          <ac:chgData name="Bernat Sort Rufat" userId="1e5df0ea-a861-48a6-82a7-7328f5d65c37" providerId="ADAL" clId="{CCA64883-683B-47C5-847B-28AF095DAAA2}" dt="2022-08-23T10:44:44.884" v="8444" actId="478"/>
          <ac:spMkLst>
            <pc:docMk/>
            <pc:sldMk cId="2211318399" sldId="1661"/>
            <ac:spMk id="88" creationId="{59265F5D-D8A9-5CB1-94AA-EACA462474EA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89" creationId="{DFF73EC0-09A2-F7F7-7BD6-6E1B7DCB2AC3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0" creationId="{278893FC-3097-0332-CF69-0C0610342C8D}"/>
          </ac:spMkLst>
        </pc:spChg>
        <pc:spChg chg="del">
          <ac:chgData name="Bernat Sort Rufat" userId="1e5df0ea-a861-48a6-82a7-7328f5d65c37" providerId="ADAL" clId="{CCA64883-683B-47C5-847B-28AF095DAAA2}" dt="2022-08-23T10:44:44.395" v="8443" actId="478"/>
          <ac:spMkLst>
            <pc:docMk/>
            <pc:sldMk cId="2211318399" sldId="1661"/>
            <ac:spMk id="91" creationId="{0C447069-F911-7A9F-FE56-D30226E0B25B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2" creationId="{B85D4598-914A-C85F-204B-1BE6DD06DEA8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3" creationId="{2FA21ACF-EE4D-9577-CF4B-DC9C6B05BD94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97" creationId="{609C536B-1455-AE55-AF2B-9290671FFCF9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99" creationId="{F63CA0DB-C41D-9CC8-5C98-890E66C2E4DA}"/>
          </ac:spMkLst>
        </pc:spChg>
        <pc:picChg chg="del">
          <ac:chgData name="Bernat Sort Rufat" userId="1e5df0ea-a861-48a6-82a7-7328f5d65c37" providerId="ADAL" clId="{CCA64883-683B-47C5-847B-28AF095DAAA2}" dt="2022-08-23T10:43:06.512" v="8437" actId="478"/>
          <ac:picMkLst>
            <pc:docMk/>
            <pc:sldMk cId="2211318399" sldId="1661"/>
            <ac:picMk id="6" creationId="{7ABFF21A-7C95-508D-018D-D1CB5640D80D}"/>
          </ac:picMkLst>
        </pc:picChg>
        <pc:picChg chg="add del mod modCrop">
          <ac:chgData name="Bernat Sort Rufat" userId="1e5df0ea-a861-48a6-82a7-7328f5d65c37" providerId="ADAL" clId="{CCA64883-683B-47C5-847B-28AF095DAAA2}" dt="2022-08-23T10:59:19.419" v="8698" actId="478"/>
          <ac:picMkLst>
            <pc:docMk/>
            <pc:sldMk cId="2211318399" sldId="1661"/>
            <ac:picMk id="7" creationId="{96BABFF7-FBB2-553E-D924-35C06A716ADF}"/>
          </ac:picMkLst>
        </pc:picChg>
        <pc:picChg chg="del">
          <ac:chgData name="Bernat Sort Rufat" userId="1e5df0ea-a861-48a6-82a7-7328f5d65c37" providerId="ADAL" clId="{CCA64883-683B-47C5-847B-28AF095DAAA2}" dt="2022-08-23T10:43:06.862" v="8438" actId="478"/>
          <ac:picMkLst>
            <pc:docMk/>
            <pc:sldMk cId="2211318399" sldId="1661"/>
            <ac:picMk id="8" creationId="{9C6CDB3B-48DD-603E-3B87-3667426AB521}"/>
          </ac:picMkLst>
        </pc:picChg>
        <pc:picChg chg="add mod modCrop">
          <ac:chgData name="Bernat Sort Rufat" userId="1e5df0ea-a861-48a6-82a7-7328f5d65c37" providerId="ADAL" clId="{CCA64883-683B-47C5-847B-28AF095DAAA2}" dt="2022-08-24T16:35:52.528" v="13167" actId="1076"/>
          <ac:picMkLst>
            <pc:docMk/>
            <pc:sldMk cId="2211318399" sldId="1661"/>
            <ac:picMk id="13" creationId="{153301EE-0B44-9C7F-715B-0E1C3557E53D}"/>
          </ac:picMkLst>
        </pc:picChg>
        <pc:picChg chg="add del mod">
          <ac:chgData name="Bernat Sort Rufat" userId="1e5df0ea-a861-48a6-82a7-7328f5d65c37" providerId="ADAL" clId="{CCA64883-683B-47C5-847B-28AF095DAAA2}" dt="2022-08-23T10:48:46.031" v="8496" actId="478"/>
          <ac:picMkLst>
            <pc:docMk/>
            <pc:sldMk cId="2211318399" sldId="1661"/>
            <ac:picMk id="14" creationId="{171D4B14-FCBA-BDC8-1F97-396FE72EF692}"/>
          </ac:picMkLst>
        </pc:pic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10" creationId="{DABA8429-6DD7-AC4A-6465-DC6FB57BE378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29" creationId="{20CA22A5-5003-14F0-AB58-234B40427DFF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31" creationId="{AA1F4483-A421-ABD3-5D2D-E069649F7FA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34" creationId="{2AC3E770-34FF-AF25-A2E4-964CFF0E1DC7}"/>
          </ac:cxnSpMkLst>
        </pc:cxnChg>
        <pc:cxnChg chg="add del mod">
          <ac:chgData name="Bernat Sort Rufat" userId="1e5df0ea-a861-48a6-82a7-7328f5d65c37" providerId="ADAL" clId="{CCA64883-683B-47C5-847B-28AF095DAAA2}" dt="2022-08-23T11:15:41.704" v="8999" actId="478"/>
          <ac:cxnSpMkLst>
            <pc:docMk/>
            <pc:sldMk cId="2211318399" sldId="1661"/>
            <ac:cxnSpMk id="38" creationId="{D46DF8CE-2CC4-0D9C-9AB6-977D2CC6677D}"/>
          </ac:cxnSpMkLst>
        </pc:cxnChg>
        <pc:cxnChg chg="add del mod">
          <ac:chgData name="Bernat Sort Rufat" userId="1e5df0ea-a861-48a6-82a7-7328f5d65c37" providerId="ADAL" clId="{CCA64883-683B-47C5-847B-28AF095DAAA2}" dt="2022-08-23T11:02:35.461" v="8724" actId="478"/>
          <ac:cxnSpMkLst>
            <pc:docMk/>
            <pc:sldMk cId="2211318399" sldId="1661"/>
            <ac:cxnSpMk id="47" creationId="{114D4551-987D-271B-FB87-9AEA4EC404C6}"/>
          </ac:cxnSpMkLst>
        </pc:cxnChg>
        <pc:cxnChg chg="add del mod">
          <ac:chgData name="Bernat Sort Rufat" userId="1e5df0ea-a861-48a6-82a7-7328f5d65c37" providerId="ADAL" clId="{CCA64883-683B-47C5-847B-28AF095DAAA2}" dt="2022-08-23T11:05:59.509" v="8748"/>
          <ac:cxnSpMkLst>
            <pc:docMk/>
            <pc:sldMk cId="2211318399" sldId="1661"/>
            <ac:cxnSpMk id="48" creationId="{0ED600AE-9108-61B9-3913-35481D156ADE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49" creationId="{EA6D88D4-2622-4887-C6F2-3B203A23DE3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2" creationId="{B7F76DA2-2BE3-9BDC-1E65-6A98E6AE54E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5" creationId="{84F40A3C-BB2F-973E-C83A-C52F0A8D02A6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6" creationId="{7CC28834-1145-6B38-4C80-9FA86FACFC0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7" creationId="{B786468D-BDBF-EF27-D7E5-F97BFA40AD64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1" creationId="{DA540FCD-BBFC-7842-84F4-B13DC91215F0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3" creationId="{277E8B7C-EEA2-0A33-4C2E-55E027ADD685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6" creationId="{2B2D187A-C107-CE65-DC99-9A755ECEADDF}"/>
          </ac:cxnSpMkLst>
        </pc:cxnChg>
        <pc:cxnChg chg="add del mod">
          <ac:chgData name="Bernat Sort Rufat" userId="1e5df0ea-a861-48a6-82a7-7328f5d65c37" providerId="ADAL" clId="{CCA64883-683B-47C5-847B-28AF095DAAA2}" dt="2022-08-23T11:18:38.003" v="9061"/>
          <ac:cxnSpMkLst>
            <pc:docMk/>
            <pc:sldMk cId="2211318399" sldId="1661"/>
            <ac:cxnSpMk id="67" creationId="{8DC3C3B3-9D52-CC16-C741-892E38314D1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8" creationId="{7EDE81A2-AFCC-D26B-1CA1-BC1BE47DC709}"/>
          </ac:cxnSpMkLst>
        </pc:cxnChg>
        <pc:cxnChg chg="add del mod">
          <ac:chgData name="Bernat Sort Rufat" userId="1e5df0ea-a861-48a6-82a7-7328f5d65c37" providerId="ADAL" clId="{CCA64883-683B-47C5-847B-28AF095DAAA2}" dt="2022-08-23T11:19:13.036" v="9068" actId="478"/>
          <ac:cxnSpMkLst>
            <pc:docMk/>
            <pc:sldMk cId="2211318399" sldId="1661"/>
            <ac:cxnSpMk id="69" creationId="{A98AED7F-C6DE-7A60-0CF0-CFC8385917C4}"/>
          </ac:cxnSpMkLst>
        </pc:cxnChg>
        <pc:cxnChg chg="add del mod">
          <ac:chgData name="Bernat Sort Rufat" userId="1e5df0ea-a861-48a6-82a7-7328f5d65c37" providerId="ADAL" clId="{CCA64883-683B-47C5-847B-28AF095DAAA2}" dt="2022-08-23T11:19:13.036" v="9068" actId="478"/>
          <ac:cxnSpMkLst>
            <pc:docMk/>
            <pc:sldMk cId="2211318399" sldId="1661"/>
            <ac:cxnSpMk id="70" creationId="{F76A0B2F-E60B-6C1C-5C7E-13C151184D5B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74" creationId="{7C517F22-4254-209F-3D88-682848EDEBA3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76" creationId="{B8198BA9-228A-958C-F677-75B7CEBB4A4E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84" creationId="{F1EBBC7B-90D9-E12F-C7EB-BC4876958C0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94" creationId="{7412A53C-BBD5-3E54-7A31-113C580C20F8}"/>
          </ac:cxnSpMkLst>
        </pc:cxnChg>
        <pc:cxnChg chg="add del mod">
          <ac:chgData name="Bernat Sort Rufat" userId="1e5df0ea-a861-48a6-82a7-7328f5d65c37" providerId="ADAL" clId="{CCA64883-683B-47C5-847B-28AF095DAAA2}" dt="2022-08-23T11:26:49.982" v="9283"/>
          <ac:cxnSpMkLst>
            <pc:docMk/>
            <pc:sldMk cId="2211318399" sldId="1661"/>
            <ac:cxnSpMk id="95" creationId="{0504F987-5AB9-F8A7-3B4D-953C3A1FD95C}"/>
          </ac:cxnSpMkLst>
        </pc:cxnChg>
        <pc:cxnChg chg="add del mod">
          <ac:chgData name="Bernat Sort Rufat" userId="1e5df0ea-a861-48a6-82a7-7328f5d65c37" providerId="ADAL" clId="{CCA64883-683B-47C5-847B-28AF095DAAA2}" dt="2022-08-23T11:26:52.625" v="9285"/>
          <ac:cxnSpMkLst>
            <pc:docMk/>
            <pc:sldMk cId="2211318399" sldId="1661"/>
            <ac:cxnSpMk id="96" creationId="{EE964A74-4CCE-A7EE-BD8D-B93F6AB25EC8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100" creationId="{519D60E5-DFAA-D08B-66F9-C0464479E0F5}"/>
          </ac:cxnSpMkLst>
        </pc:cxnChg>
      </pc:sldChg>
      <pc:sldChg chg="add del">
        <pc:chgData name="Bernat Sort Rufat" userId="1e5df0ea-a861-48a6-82a7-7328f5d65c37" providerId="ADAL" clId="{CCA64883-683B-47C5-847B-28AF095DAAA2}" dt="2022-08-12T10:27:26.616" v="8152"/>
        <pc:sldMkLst>
          <pc:docMk/>
          <pc:sldMk cId="3822672690" sldId="1661"/>
        </pc:sldMkLst>
      </pc:sldChg>
      <pc:sldChg chg="addSp delSp modSp new del mod setBg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555994112" sldId="1662"/>
        </pc:sldMkLst>
        <pc:spChg chg="add mod">
          <ac:chgData name="Bernat Sort Rufat" userId="1e5df0ea-a861-48a6-82a7-7328f5d65c37" providerId="ADAL" clId="{CCA64883-683B-47C5-847B-28AF095DAAA2}" dt="2022-08-24T16:53:11.286" v="13217" actId="14100"/>
          <ac:spMkLst>
            <pc:docMk/>
            <pc:sldMk cId="555994112" sldId="1662"/>
            <ac:spMk id="4" creationId="{B9803A44-213E-D378-870F-72448DE6BCF9}"/>
          </ac:spMkLst>
        </pc:spChg>
        <pc:spChg chg="add mod">
          <ac:chgData name="Bernat Sort Rufat" userId="1e5df0ea-a861-48a6-82a7-7328f5d65c37" providerId="ADAL" clId="{CCA64883-683B-47C5-847B-28AF095DAAA2}" dt="2022-08-24T16:54:46.647" v="13222" actId="20577"/>
          <ac:spMkLst>
            <pc:docMk/>
            <pc:sldMk cId="555994112" sldId="1662"/>
            <ac:spMk id="5" creationId="{0AE36AC3-38FB-DD1D-6433-692C7E398F06}"/>
          </ac:spMkLst>
        </pc:spChg>
        <pc:spChg chg="add del mod">
          <ac:chgData name="Bernat Sort Rufat" userId="1e5df0ea-a861-48a6-82a7-7328f5d65c37" providerId="ADAL" clId="{CCA64883-683B-47C5-847B-28AF095DAAA2}" dt="2022-08-23T11:39:08.398" v="9522"/>
          <ac:spMkLst>
            <pc:docMk/>
            <pc:sldMk cId="555994112" sldId="1662"/>
            <ac:spMk id="6" creationId="{4F63E60D-962F-6785-893A-A847B8771C37}"/>
          </ac:spMkLst>
        </pc:spChg>
        <pc:spChg chg="add del">
          <ac:chgData name="Bernat Sort Rufat" userId="1e5df0ea-a861-48a6-82a7-7328f5d65c37" providerId="ADAL" clId="{CCA64883-683B-47C5-847B-28AF095DAAA2}" dt="2022-08-23T11:37:41.424" v="9512" actId="26606"/>
          <ac:spMkLst>
            <pc:docMk/>
            <pc:sldMk cId="555994112" sldId="1662"/>
            <ac:spMk id="7" creationId="{42A4FC2C-047E-45A5-965D-8E1E3BF09BC6}"/>
          </ac:spMkLst>
        </pc:spChg>
        <pc:spChg chg="add del mod">
          <ac:chgData name="Bernat Sort Rufat" userId="1e5df0ea-a861-48a6-82a7-7328f5d65c37" providerId="ADAL" clId="{CCA64883-683B-47C5-847B-28AF095DAAA2}" dt="2022-08-23T11:39:17.419" v="9524"/>
          <ac:spMkLst>
            <pc:docMk/>
            <pc:sldMk cId="555994112" sldId="1662"/>
            <ac:spMk id="8" creationId="{5B77AA9D-B5F1-DDCC-4F51-4836A542E6A5}"/>
          </ac:spMkLst>
        </pc:spChg>
        <pc:spChg chg="add mod">
          <ac:chgData name="Bernat Sort Rufat" userId="1e5df0ea-a861-48a6-82a7-7328f5d65c37" providerId="ADAL" clId="{CCA64883-683B-47C5-847B-28AF095DAAA2}" dt="2022-08-23T11:39:43.761" v="9544" actId="790"/>
          <ac:spMkLst>
            <pc:docMk/>
            <pc:sldMk cId="555994112" sldId="1662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8-23T11:39:28.004" v="9528" actId="478"/>
          <ac:spMkLst>
            <pc:docMk/>
            <pc:sldMk cId="555994112" sldId="1662"/>
            <ac:spMk id="10" creationId="{6CB57273-EDC1-B9F1-DC2A-F44934146510}"/>
          </ac:spMkLst>
        </pc:spChg>
        <pc:spChg chg="add del mod">
          <ac:chgData name="Bernat Sort Rufat" userId="1e5df0ea-a861-48a6-82a7-7328f5d65c37" providerId="ADAL" clId="{CCA64883-683B-47C5-847B-28AF095DAAA2}" dt="2022-08-23T11:39:26.970" v="9527" actId="478"/>
          <ac:spMkLst>
            <pc:docMk/>
            <pc:sldMk cId="555994112" sldId="1662"/>
            <ac:spMk id="11" creationId="{3EF0872F-5C1F-BA88-0565-4DE1DCAA1F24}"/>
          </ac:spMkLst>
        </pc:spChg>
        <pc:spChg chg="add del mod">
          <ac:chgData name="Bernat Sort Rufat" userId="1e5df0ea-a861-48a6-82a7-7328f5d65c37" providerId="ADAL" clId="{CCA64883-683B-47C5-847B-28AF095DAAA2}" dt="2022-08-23T11:39:28.779" v="9529" actId="478"/>
          <ac:spMkLst>
            <pc:docMk/>
            <pc:sldMk cId="555994112" sldId="1662"/>
            <ac:spMk id="12" creationId="{AF8A08A2-CF85-1F1C-2559-E8B5232B910F}"/>
          </ac:spMkLst>
        </pc:spChg>
        <pc:picChg chg="add mod modCrop">
          <ac:chgData name="Bernat Sort Rufat" userId="1e5df0ea-a861-48a6-82a7-7328f5d65c37" providerId="ADAL" clId="{CCA64883-683B-47C5-847B-28AF095DAAA2}" dt="2022-08-24T16:53:22.932" v="13220" actId="1076"/>
          <ac:picMkLst>
            <pc:docMk/>
            <pc:sldMk cId="555994112" sldId="1662"/>
            <ac:picMk id="2" creationId="{00574A96-2061-318B-7B18-1B435FCAC03A}"/>
          </ac:picMkLst>
        </pc:picChg>
        <pc:picChg chg="add del mod">
          <ac:chgData name="Bernat Sort Rufat" userId="1e5df0ea-a861-48a6-82a7-7328f5d65c37" providerId="ADAL" clId="{CCA64883-683B-47C5-847B-28AF095DAAA2}" dt="2022-08-23T11:38:35.591" v="9519" actId="478"/>
          <ac:picMkLst>
            <pc:docMk/>
            <pc:sldMk cId="555994112" sldId="1662"/>
            <ac:picMk id="4" creationId="{96805A0A-D7C3-5B8D-65BC-97CA3672D27F}"/>
          </ac:picMkLst>
        </pc:picChg>
      </pc:sldChg>
      <pc:sldChg chg="addSp delSp modSp add mod addAnim delAnim modAnim">
        <pc:chgData name="Bernat Sort Rufat" userId="1e5df0ea-a861-48a6-82a7-7328f5d65c37" providerId="ADAL" clId="{CCA64883-683B-47C5-847B-28AF095DAAA2}" dt="2022-08-31T10:49:22.218" v="18080" actId="12788"/>
        <pc:sldMkLst>
          <pc:docMk/>
          <pc:sldMk cId="2821441050" sldId="1663"/>
        </pc:sldMkLst>
        <pc:spChg chg="mod">
          <ac:chgData name="Bernat Sort Rufat" userId="1e5df0ea-a861-48a6-82a7-7328f5d65c37" providerId="ADAL" clId="{CCA64883-683B-47C5-847B-28AF095DAAA2}" dt="2022-08-31T10:48:45.663" v="18077" actId="12789"/>
          <ac:spMkLst>
            <pc:docMk/>
            <pc:sldMk cId="2821441050" sldId="1663"/>
            <ac:spMk id="19" creationId="{C154ED59-3ED6-C62A-7C3E-8A2B7F4DC49C}"/>
          </ac:spMkLst>
        </pc:spChg>
        <pc:spChg chg="add del mod">
          <ac:chgData name="Bernat Sort Rufat" userId="1e5df0ea-a861-48a6-82a7-7328f5d65c37" providerId="ADAL" clId="{CCA64883-683B-47C5-847B-28AF095DAAA2}" dt="2022-08-31T10:49:22.218" v="18080" actId="12788"/>
          <ac:spMkLst>
            <pc:docMk/>
            <pc:sldMk cId="2821441050" sldId="1663"/>
            <ac:spMk id="21" creationId="{56D3F736-08E0-E68B-14C8-BC0B370D5748}"/>
          </ac:spMkLst>
        </pc:spChg>
      </pc:sldChg>
      <pc:sldChg chg="addSp modSp new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193617902" sldId="1664"/>
        </pc:sldMkLst>
        <pc:spChg chg="add mod">
          <ac:chgData name="Bernat Sort Rufat" userId="1e5df0ea-a861-48a6-82a7-7328f5d65c37" providerId="ADAL" clId="{CCA64883-683B-47C5-847B-28AF095DAAA2}" dt="2022-08-24T16:54:38.119" v="13221"/>
          <ac:spMkLst>
            <pc:docMk/>
            <pc:sldMk cId="1193617902" sldId="1664"/>
            <ac:spMk id="4" creationId="{1CDD8034-00B1-10A1-0B5E-23B448271990}"/>
          </ac:spMkLst>
        </pc:spChg>
        <pc:picChg chg="add mod">
          <ac:chgData name="Bernat Sort Rufat" userId="1e5df0ea-a861-48a6-82a7-7328f5d65c37" providerId="ADAL" clId="{CCA64883-683B-47C5-847B-28AF095DAAA2}" dt="2022-09-02T16:28:39.920" v="18279" actId="1362"/>
          <ac:picMkLst>
            <pc:docMk/>
            <pc:sldMk cId="1193617902" sldId="1664"/>
            <ac:picMk id="3" creationId="{5771BF7E-63D1-1EDC-3F84-FEA962619CB1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9-02T19:58:53.036" v="18433"/>
        <pc:sldMkLst>
          <pc:docMk/>
          <pc:sldMk cId="3192907916" sldId="1665"/>
        </pc:sldMkLst>
        <pc:spChg chg="mod ord">
          <ac:chgData name="Bernat Sort Rufat" userId="1e5df0ea-a861-48a6-82a7-7328f5d65c37" providerId="ADAL" clId="{CCA64883-683B-47C5-847B-28AF095DAAA2}" dt="2022-08-24T15:58:16.833" v="12924" actId="14100"/>
          <ac:spMkLst>
            <pc:docMk/>
            <pc:sldMk cId="3192907916" sldId="1665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6:26:10.437" v="10279" actId="12788"/>
          <ac:spMkLst>
            <pc:docMk/>
            <pc:sldMk cId="3192907916" sldId="1665"/>
            <ac:spMk id="16" creationId="{37EFAE12-B764-283F-5BE1-2ADB6D0F9DAB}"/>
          </ac:spMkLst>
        </pc:spChg>
        <pc:grpChg chg="add mod">
          <ac:chgData name="Bernat Sort Rufat" userId="1e5df0ea-a861-48a6-82a7-7328f5d65c37" providerId="ADAL" clId="{CCA64883-683B-47C5-847B-28AF095DAAA2}" dt="2022-08-23T16:43:46.441" v="10426" actId="164"/>
          <ac:grpSpMkLst>
            <pc:docMk/>
            <pc:sldMk cId="3192907916" sldId="1665"/>
            <ac:grpSpMk id="17" creationId="{9B338E67-56DE-86E1-BBB8-A17001CBB50A}"/>
          </ac:grpSpMkLst>
        </pc:grpChg>
        <pc:picChg chg="del">
          <ac:chgData name="Bernat Sort Rufat" userId="1e5df0ea-a861-48a6-82a7-7328f5d65c37" providerId="ADAL" clId="{CCA64883-683B-47C5-847B-28AF095DAAA2}" dt="2022-08-23T15:56:40.719" v="9730" actId="478"/>
          <ac:picMkLst>
            <pc:docMk/>
            <pc:sldMk cId="3192907916" sldId="1665"/>
            <ac:picMk id="2" creationId="{00574A96-2061-318B-7B18-1B435FCAC03A}"/>
          </ac:picMkLst>
        </pc:picChg>
        <pc:picChg chg="add del mod">
          <ac:chgData name="Bernat Sort Rufat" userId="1e5df0ea-a861-48a6-82a7-7328f5d65c37" providerId="ADAL" clId="{CCA64883-683B-47C5-847B-28AF095DAAA2}" dt="2022-08-23T16:06:24.862" v="9834" actId="478"/>
          <ac:picMkLst>
            <pc:docMk/>
            <pc:sldMk cId="3192907916" sldId="1665"/>
            <ac:picMk id="4" creationId="{7C7B4F33-7921-959C-871B-E4643FE4A78C}"/>
          </ac:picMkLst>
        </pc:picChg>
        <pc:picChg chg="add del mod">
          <ac:chgData name="Bernat Sort Rufat" userId="1e5df0ea-a861-48a6-82a7-7328f5d65c37" providerId="ADAL" clId="{CCA64883-683B-47C5-847B-28AF095DAAA2}" dt="2022-08-23T15:57:48.589" v="9744" actId="478"/>
          <ac:picMkLst>
            <pc:docMk/>
            <pc:sldMk cId="3192907916" sldId="1665"/>
            <ac:picMk id="6" creationId="{6654E119-5DBC-A830-E88C-889CF295128C}"/>
          </ac:picMkLst>
        </pc:picChg>
        <pc:picChg chg="add del mod modCrop">
          <ac:chgData name="Bernat Sort Rufat" userId="1e5df0ea-a861-48a6-82a7-7328f5d65c37" providerId="ADAL" clId="{CCA64883-683B-47C5-847B-28AF095DAAA2}" dt="2022-08-23T16:04:40.135" v="9820" actId="478"/>
          <ac:picMkLst>
            <pc:docMk/>
            <pc:sldMk cId="3192907916" sldId="1665"/>
            <ac:picMk id="8" creationId="{2E963F76-96EF-DF20-3DF6-915FFC1752EA}"/>
          </ac:picMkLst>
        </pc:picChg>
        <pc:picChg chg="add del mod">
          <ac:chgData name="Bernat Sort Rufat" userId="1e5df0ea-a861-48a6-82a7-7328f5d65c37" providerId="ADAL" clId="{CCA64883-683B-47C5-847B-28AF095DAAA2}" dt="2022-08-24T15:57:49.630" v="12912"/>
          <ac:picMkLst>
            <pc:docMk/>
            <pc:sldMk cId="3192907916" sldId="1665"/>
            <ac:picMk id="8" creationId="{59CB7913-17DB-870B-97BF-9795F2F00473}"/>
          </ac:picMkLst>
        </pc:picChg>
        <pc:picChg chg="add mod ord modCrop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1" creationId="{6DE107F0-D113-CFD1-BB2A-3312FD95829C}"/>
          </ac:picMkLst>
        </pc:picChg>
        <pc:picChg chg="add mod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3" creationId="{19C12AF4-11E9-5BDE-3D0B-76060C89778E}"/>
          </ac:picMkLst>
        </pc:picChg>
        <pc:picChg chg="add mod modCrop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5" creationId="{FA6AC1C0-A37E-BDD2-99FC-61F56150E900}"/>
          </ac:picMkLst>
        </pc:picChg>
      </pc:sldChg>
      <pc:sldChg chg="addSp delSp modSp add del mod delAnim modAnim">
        <pc:chgData name="Bernat Sort Rufat" userId="1e5df0ea-a861-48a6-82a7-7328f5d65c37" providerId="ADAL" clId="{CCA64883-683B-47C5-847B-28AF095DAAA2}" dt="2022-08-23T17:00:09.933" v="10754" actId="2696"/>
        <pc:sldMkLst>
          <pc:docMk/>
          <pc:sldMk cId="2165442218" sldId="1666"/>
        </pc:sldMkLst>
        <pc:spChg chg="add del mod">
          <ac:chgData name="Bernat Sort Rufat" userId="1e5df0ea-a861-48a6-82a7-7328f5d65c37" providerId="ADAL" clId="{CCA64883-683B-47C5-847B-28AF095DAAA2}" dt="2022-08-23T16:34:11.178" v="10359" actId="478"/>
          <ac:spMkLst>
            <pc:docMk/>
            <pc:sldMk cId="2165442218" sldId="1666"/>
            <ac:spMk id="4" creationId="{2411A05C-3C2E-7E0A-0F72-9FF76476E2CC}"/>
          </ac:spMkLst>
        </pc:spChg>
        <pc:spChg chg="add del mod">
          <ac:chgData name="Bernat Sort Rufat" userId="1e5df0ea-a861-48a6-82a7-7328f5d65c37" providerId="ADAL" clId="{CCA64883-683B-47C5-847B-28AF095DAAA2}" dt="2022-08-23T16:43:11.234" v="10425" actId="478"/>
          <ac:spMkLst>
            <pc:docMk/>
            <pc:sldMk cId="2165442218" sldId="1666"/>
            <ac:spMk id="5" creationId="{60B7D37B-CF33-5EFF-5696-06A2D7AF8E98}"/>
          </ac:spMkLst>
        </pc:spChg>
        <pc:spChg chg="mod">
          <ac:chgData name="Bernat Sort Rufat" userId="1e5df0ea-a861-48a6-82a7-7328f5d65c37" providerId="ADAL" clId="{CCA64883-683B-47C5-847B-28AF095DAAA2}" dt="2022-08-23T16:20:08.591" v="10113" actId="207"/>
          <ac:spMkLst>
            <pc:docMk/>
            <pc:sldMk cId="2165442218" sldId="1666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8-23T16:39:50.874" v="10410" actId="208"/>
          <ac:spMkLst>
            <pc:docMk/>
            <pc:sldMk cId="2165442218" sldId="1666"/>
            <ac:spMk id="12" creationId="{0F812C95-0E7E-1053-0CB1-3B89FAD3FD2B}"/>
          </ac:spMkLst>
        </pc:spChg>
        <pc:spChg chg="add del mod">
          <ac:chgData name="Bernat Sort Rufat" userId="1e5df0ea-a861-48a6-82a7-7328f5d65c37" providerId="ADAL" clId="{CCA64883-683B-47C5-847B-28AF095DAAA2}" dt="2022-08-23T16:36:18.925" v="10387" actId="478"/>
          <ac:spMkLst>
            <pc:docMk/>
            <pc:sldMk cId="2165442218" sldId="1666"/>
            <ac:spMk id="14" creationId="{33A86F5B-559D-3056-50BC-D3CEED100A1B}"/>
          </ac:spMkLst>
        </pc:spChg>
        <pc:spChg chg="mod">
          <ac:chgData name="Bernat Sort Rufat" userId="1e5df0ea-a861-48a6-82a7-7328f5d65c37" providerId="ADAL" clId="{CCA64883-683B-47C5-847B-28AF095DAAA2}" dt="2022-08-23T16:46:00.225" v="10430" actId="1076"/>
          <ac:spMkLst>
            <pc:docMk/>
            <pc:sldMk cId="2165442218" sldId="1666"/>
            <ac:spMk id="16" creationId="{37EFAE12-B764-283F-5BE1-2ADB6D0F9DAB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7" creationId="{88FA9BEB-41CC-6B2E-9B42-24C09022CD1C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8" creationId="{BB42C8EF-A60A-1158-2717-5F4ADB27FF50}"/>
          </ac:spMkLst>
        </pc:spChg>
        <pc:spChg chg="add del mod">
          <ac:chgData name="Bernat Sort Rufat" userId="1e5df0ea-a861-48a6-82a7-7328f5d65c37" providerId="ADAL" clId="{CCA64883-683B-47C5-847B-28AF095DAAA2}" dt="2022-08-23T16:37:15.928" v="10400" actId="478"/>
          <ac:spMkLst>
            <pc:docMk/>
            <pc:sldMk cId="2165442218" sldId="1666"/>
            <ac:spMk id="19" creationId="{A2088D4C-0356-BC02-9C3D-5BF0C1E3D3AC}"/>
          </ac:spMkLst>
        </pc:spChg>
        <pc:spChg chg="add mod">
          <ac:chgData name="Bernat Sort Rufat" userId="1e5df0ea-a861-48a6-82a7-7328f5d65c37" providerId="ADAL" clId="{CCA64883-683B-47C5-847B-28AF095DAAA2}" dt="2022-08-23T16:39:50.874" v="10410" actId="208"/>
          <ac:spMkLst>
            <pc:docMk/>
            <pc:sldMk cId="2165442218" sldId="1666"/>
            <ac:spMk id="20" creationId="{1BFB1BBC-C692-7C5A-9C89-01793C15A67E}"/>
          </ac:spMkLst>
        </pc:spChg>
        <pc:spChg chg="add mod">
          <ac:chgData name="Bernat Sort Rufat" userId="1e5df0ea-a861-48a6-82a7-7328f5d65c37" providerId="ADAL" clId="{CCA64883-683B-47C5-847B-28AF095DAAA2}" dt="2022-08-23T16:49:56.753" v="10508" actId="1076"/>
          <ac:spMkLst>
            <pc:docMk/>
            <pc:sldMk cId="2165442218" sldId="1666"/>
            <ac:spMk id="21" creationId="{FE89402D-5257-CF86-185E-9ED5E228F778}"/>
          </ac:spMkLst>
        </pc:spChg>
        <pc:picChg chg="add mod">
          <ac:chgData name="Bernat Sort Rufat" userId="1e5df0ea-a861-48a6-82a7-7328f5d65c37" providerId="ADAL" clId="{CCA64883-683B-47C5-847B-28AF095DAAA2}" dt="2022-08-23T16:45:59.767" v="10429" actId="1076"/>
          <ac:picMkLst>
            <pc:docMk/>
            <pc:sldMk cId="2165442218" sldId="1666"/>
            <ac:picMk id="3" creationId="{BB51F724-BDF8-78AA-CDCC-0C3A7B1AF000}"/>
          </ac:picMkLst>
        </pc:picChg>
        <pc:picChg chg="del">
          <ac:chgData name="Bernat Sort Rufat" userId="1e5df0ea-a861-48a6-82a7-7328f5d65c37" providerId="ADAL" clId="{CCA64883-683B-47C5-847B-28AF095DAAA2}" dt="2022-08-23T16:18:37.911" v="10076" actId="478"/>
          <ac:picMkLst>
            <pc:docMk/>
            <pc:sldMk cId="2165442218" sldId="1666"/>
            <ac:picMk id="11" creationId="{6DE107F0-D113-CFD1-BB2A-3312FD95829C}"/>
          </ac:picMkLst>
        </pc:picChg>
        <pc:picChg chg="del">
          <ac:chgData name="Bernat Sort Rufat" userId="1e5df0ea-a861-48a6-82a7-7328f5d65c37" providerId="ADAL" clId="{CCA64883-683B-47C5-847B-28AF095DAAA2}" dt="2022-08-23T16:18:35.604" v="10074" actId="478"/>
          <ac:picMkLst>
            <pc:docMk/>
            <pc:sldMk cId="2165442218" sldId="1666"/>
            <ac:picMk id="13" creationId="{19C12AF4-11E9-5BDE-3D0B-76060C89778E}"/>
          </ac:picMkLst>
        </pc:picChg>
        <pc:picChg chg="del">
          <ac:chgData name="Bernat Sort Rufat" userId="1e5df0ea-a861-48a6-82a7-7328f5d65c37" providerId="ADAL" clId="{CCA64883-683B-47C5-847B-28AF095DAAA2}" dt="2022-08-23T16:18:37.004" v="10075" actId="478"/>
          <ac:picMkLst>
            <pc:docMk/>
            <pc:sldMk cId="2165442218" sldId="1666"/>
            <ac:picMk id="15" creationId="{FA6AC1C0-A37E-BDD2-99FC-61F56150E900}"/>
          </ac:picMkLst>
        </pc:picChg>
      </pc:sldChg>
      <pc:sldChg chg="addSp delSp modSp add mod ord modAnim">
        <pc:chgData name="Bernat Sort Rufat" userId="1e5df0ea-a861-48a6-82a7-7328f5d65c37" providerId="ADAL" clId="{CCA64883-683B-47C5-847B-28AF095DAAA2}" dt="2022-09-12T15:08:51.250" v="19272" actId="14100"/>
        <pc:sldMkLst>
          <pc:docMk/>
          <pc:sldMk cId="1082435806" sldId="1667"/>
        </pc:sldMkLst>
        <pc:spChg chg="add mod">
          <ac:chgData name="Bernat Sort Rufat" userId="1e5df0ea-a861-48a6-82a7-7328f5d65c37" providerId="ADAL" clId="{CCA64883-683B-47C5-847B-28AF095DAAA2}" dt="2022-09-03T12:24:15.163" v="18606" actId="164"/>
          <ac:spMkLst>
            <pc:docMk/>
            <pc:sldMk cId="1082435806" sldId="1667"/>
            <ac:spMk id="6" creationId="{5CAD7B48-C68F-95F9-E3FC-DCF8CF6E301A}"/>
          </ac:spMkLst>
        </pc:spChg>
        <pc:spChg chg="mod">
          <ac:chgData name="Bernat Sort Rufat" userId="1e5df0ea-a861-48a6-82a7-7328f5d65c37" providerId="ADAL" clId="{CCA64883-683B-47C5-847B-28AF095DAAA2}" dt="2022-08-23T16:46:41.718" v="10437" actId="207"/>
          <ac:spMkLst>
            <pc:docMk/>
            <pc:sldMk cId="1082435806" sldId="1667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8-23T16:48:10.147" v="10450" actId="1036"/>
          <ac:spMkLst>
            <pc:docMk/>
            <pc:sldMk cId="1082435806" sldId="1667"/>
            <ac:spMk id="11" creationId="{946BEEBA-9107-24C3-550D-1D0A20AB943C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2" creationId="{0F812C95-0E7E-1053-0CB1-3B89FAD3FD2B}"/>
          </ac:spMkLst>
        </pc:spChg>
        <pc:spChg chg="add mod">
          <ac:chgData name="Bernat Sort Rufat" userId="1e5df0ea-a861-48a6-82a7-7328f5d65c37" providerId="ADAL" clId="{CCA64883-683B-47C5-847B-28AF095DAAA2}" dt="2022-09-12T15:08:51.250" v="19272" actId="14100"/>
          <ac:spMkLst>
            <pc:docMk/>
            <pc:sldMk cId="1082435806" sldId="1667"/>
            <ac:spMk id="13" creationId="{1789A65A-238D-4CD6-5A58-9BC9E0F98919}"/>
          </ac:spMkLst>
        </pc:spChg>
        <pc:spChg chg="mod">
          <ac:chgData name="Bernat Sort Rufat" userId="1e5df0ea-a861-48a6-82a7-7328f5d65c37" providerId="ADAL" clId="{CCA64883-683B-47C5-847B-28AF095DAAA2}" dt="2022-09-03T12:33:40.120" v="18610" actId="20577"/>
          <ac:spMkLst>
            <pc:docMk/>
            <pc:sldMk cId="1082435806" sldId="1667"/>
            <ac:spMk id="16" creationId="{37EFAE12-B764-283F-5BE1-2ADB6D0F9DAB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7" creationId="{88FA9BEB-41CC-6B2E-9B42-24C09022CD1C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8" creationId="{BB42C8EF-A60A-1158-2717-5F4ADB27FF50}"/>
          </ac:spMkLst>
        </pc:spChg>
        <pc:spChg chg="add mod">
          <ac:chgData name="Bernat Sort Rufat" userId="1e5df0ea-a861-48a6-82a7-7328f5d65c37" providerId="ADAL" clId="{CCA64883-683B-47C5-847B-28AF095DAAA2}" dt="2022-09-03T12:34:42.957" v="18614" actId="164"/>
          <ac:spMkLst>
            <pc:docMk/>
            <pc:sldMk cId="1082435806" sldId="1667"/>
            <ac:spMk id="19" creationId="{CA8CA6CA-338E-47D3-C088-36D4DE2F53BA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20" creationId="{1BFB1BBC-C692-7C5A-9C89-01793C15A67E}"/>
          </ac:spMkLst>
        </pc:spChg>
        <pc:grpChg chg="add del mod">
          <ac:chgData name="Bernat Sort Rufat" userId="1e5df0ea-a861-48a6-82a7-7328f5d65c37" providerId="ADAL" clId="{CCA64883-683B-47C5-847B-28AF095DAAA2}" dt="2022-09-03T12:21:06.283" v="18583" actId="165"/>
          <ac:grpSpMkLst>
            <pc:docMk/>
            <pc:sldMk cId="1082435806" sldId="1667"/>
            <ac:grpSpMk id="5" creationId="{70DCD3CD-130B-CCA6-D6E9-A560B9968B93}"/>
          </ac:grpSpMkLst>
        </pc:grpChg>
        <pc:grpChg chg="add mod">
          <ac:chgData name="Bernat Sort Rufat" userId="1e5df0ea-a861-48a6-82a7-7328f5d65c37" providerId="ADAL" clId="{CCA64883-683B-47C5-847B-28AF095DAAA2}" dt="2022-09-03T12:34:42.957" v="18614" actId="164"/>
          <ac:grpSpMkLst>
            <pc:docMk/>
            <pc:sldMk cId="1082435806" sldId="1667"/>
            <ac:grpSpMk id="7" creationId="{8FCFF565-1BFE-8FE1-C00C-6DE86BA87AB8}"/>
          </ac:grpSpMkLst>
        </pc:grpChg>
        <pc:grpChg chg="add mod">
          <ac:chgData name="Bernat Sort Rufat" userId="1e5df0ea-a861-48a6-82a7-7328f5d65c37" providerId="ADAL" clId="{CCA64883-683B-47C5-847B-28AF095DAAA2}" dt="2022-09-03T12:34:47.329" v="18616" actId="1076"/>
          <ac:grpSpMkLst>
            <pc:docMk/>
            <pc:sldMk cId="1082435806" sldId="1667"/>
            <ac:grpSpMk id="8" creationId="{854694B1-180E-5B8A-7DD2-466DCF9FFADE}"/>
          </ac:grpSpMkLst>
        </pc:grpChg>
        <pc:picChg chg="mod topLvl">
          <ac:chgData name="Bernat Sort Rufat" userId="1e5df0ea-a861-48a6-82a7-7328f5d65c37" providerId="ADAL" clId="{CCA64883-683B-47C5-847B-28AF095DAAA2}" dt="2022-09-03T12:24:15.163" v="18606" actId="164"/>
          <ac:picMkLst>
            <pc:docMk/>
            <pc:sldMk cId="1082435806" sldId="1667"/>
            <ac:picMk id="3" creationId="{BB51F724-BDF8-78AA-CDCC-0C3A7B1AF000}"/>
          </ac:picMkLst>
        </pc:picChg>
        <pc:picChg chg="add mod topLvl modCrop">
          <ac:chgData name="Bernat Sort Rufat" userId="1e5df0ea-a861-48a6-82a7-7328f5d65c37" providerId="ADAL" clId="{CCA64883-683B-47C5-847B-28AF095DAAA2}" dt="2022-09-03T12:24:15.163" v="18606" actId="164"/>
          <ac:picMkLst>
            <pc:docMk/>
            <pc:sldMk cId="1082435806" sldId="1667"/>
            <ac:picMk id="4" creationId="{98319338-BD21-C6B8-69C5-27C79EA2C84A}"/>
          </ac:picMkLst>
        </pc:picChg>
        <pc:picChg chg="add del mod">
          <ac:chgData name="Bernat Sort Rufat" userId="1e5df0ea-a861-48a6-82a7-7328f5d65c37" providerId="ADAL" clId="{CCA64883-683B-47C5-847B-28AF095DAAA2}" dt="2022-08-24T15:57:52.431" v="12916"/>
          <ac:picMkLst>
            <pc:docMk/>
            <pc:sldMk cId="1082435806" sldId="1667"/>
            <ac:picMk id="14" creationId="{7C678F54-9BDF-5E7A-C505-3FD63D1002E8}"/>
          </ac:picMkLst>
        </pc:picChg>
      </pc:sldChg>
      <pc:sldChg chg="addSp delSp modSp add del mod ord delAnim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3904855971" sldId="1668"/>
        </pc:sldMkLst>
        <pc:spChg chg="mod">
          <ac:chgData name="Bernat Sort Rufat" userId="1e5df0ea-a861-48a6-82a7-7328f5d65c37" providerId="ADAL" clId="{CCA64883-683B-47C5-847B-28AF095DAAA2}" dt="2022-08-24T15:57:54.811" v="12918" actId="255"/>
          <ac:spMkLst>
            <pc:docMk/>
            <pc:sldMk cId="3904855971" sldId="1668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9-09T09:22:10.695" v="18857" actId="1035"/>
          <ac:spMkLst>
            <pc:docMk/>
            <pc:sldMk cId="3904855971" sldId="1668"/>
            <ac:spMk id="11" creationId="{B3977193-5A8E-1DD7-8A8A-F802AFB997B8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2" creationId="{0F812C95-0E7E-1053-0CB1-3B89FAD3FD2B}"/>
          </ac:spMkLst>
        </pc:spChg>
        <pc:spChg chg="del mod">
          <ac:chgData name="Bernat Sort Rufat" userId="1e5df0ea-a861-48a6-82a7-7328f5d65c37" providerId="ADAL" clId="{CCA64883-683B-47C5-847B-28AF095DAAA2}" dt="2022-08-23T16:53:14.145" v="10607" actId="478"/>
          <ac:spMkLst>
            <pc:docMk/>
            <pc:sldMk cId="3904855971" sldId="1668"/>
            <ac:spMk id="16" creationId="{37EFAE12-B764-283F-5BE1-2ADB6D0F9DAB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7" creationId="{88FA9BEB-41CC-6B2E-9B42-24C09022CD1C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8" creationId="{BB42C8EF-A60A-1158-2717-5F4ADB27FF50}"/>
          </ac:spMkLst>
        </pc:spChg>
        <pc:spChg chg="add del">
          <ac:chgData name="Bernat Sort Rufat" userId="1e5df0ea-a861-48a6-82a7-7328f5d65c37" providerId="ADAL" clId="{CCA64883-683B-47C5-847B-28AF095DAAA2}" dt="2022-08-23T16:54:05.969" v="10613" actId="22"/>
          <ac:spMkLst>
            <pc:docMk/>
            <pc:sldMk cId="3904855971" sldId="1668"/>
            <ac:spMk id="19" creationId="{84DC78A4-0135-704E-5F9E-4C3DA9B30111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20" creationId="{1BFB1BBC-C692-7C5A-9C89-01793C15A67E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21" creationId="{FE89402D-5257-CF86-185E-9ED5E228F778}"/>
          </ac:spMkLst>
        </pc:spChg>
        <pc:spChg chg="add mod">
          <ac:chgData name="Bernat Sort Rufat" userId="1e5df0ea-a861-48a6-82a7-7328f5d65c37" providerId="ADAL" clId="{CCA64883-683B-47C5-847B-28AF095DAAA2}" dt="2022-09-09T08:51:55.967" v="18657" actId="1076"/>
          <ac:spMkLst>
            <pc:docMk/>
            <pc:sldMk cId="3904855971" sldId="1668"/>
            <ac:spMk id="22" creationId="{3F611775-98DB-F6E2-44ED-AD2BC7EA4FB6}"/>
          </ac:spMkLst>
        </pc:spChg>
        <pc:graphicFrameChg chg="add del mod modGraphic">
          <ac:chgData name="Bernat Sort Rufat" userId="1e5df0ea-a861-48a6-82a7-7328f5d65c37" providerId="ADAL" clId="{CCA64883-683B-47C5-847B-28AF095DAAA2}" dt="2022-09-09T08:57:35.244" v="18738" actId="478"/>
          <ac:graphicFrameMkLst>
            <pc:docMk/>
            <pc:sldMk cId="3904855971" sldId="1668"/>
            <ac:graphicFrameMk id="7" creationId="{E0B78B5F-CAEF-D5E7-D143-72A96D63AADC}"/>
          </ac:graphicFrameMkLst>
        </pc:graphicFrameChg>
        <pc:graphicFrameChg chg="add mod modGraphic">
          <ac:chgData name="Bernat Sort Rufat" userId="1e5df0ea-a861-48a6-82a7-7328f5d65c37" providerId="ADAL" clId="{CCA64883-683B-47C5-847B-28AF095DAAA2}" dt="2022-09-09T09:22:07.979" v="18854" actId="1076"/>
          <ac:graphicFrameMkLst>
            <pc:docMk/>
            <pc:sldMk cId="3904855971" sldId="1668"/>
            <ac:graphicFrameMk id="8" creationId="{056FE107-B1A1-3D2B-82D5-43958F23E280}"/>
          </ac:graphicFrameMkLst>
        </pc:graphicFrameChg>
        <pc:graphicFrameChg chg="add del mod modGraphic">
          <ac:chgData name="Bernat Sort Rufat" userId="1e5df0ea-a861-48a6-82a7-7328f5d65c37" providerId="ADAL" clId="{CCA64883-683B-47C5-847B-28AF095DAAA2}" dt="2022-09-09T09:17:01.319" v="18801" actId="21"/>
          <ac:graphicFrameMkLst>
            <pc:docMk/>
            <pc:sldMk cId="3904855971" sldId="1668"/>
            <ac:graphicFrameMk id="10" creationId="{DDA21D4B-3681-D5EB-BD35-4E69EE94FBF7}"/>
          </ac:graphicFrameMkLst>
        </pc:graphicFrameChg>
        <pc:picChg chg="del">
          <ac:chgData name="Bernat Sort Rufat" userId="1e5df0ea-a861-48a6-82a7-7328f5d65c37" providerId="ADAL" clId="{CCA64883-683B-47C5-847B-28AF095DAAA2}" dt="2022-08-23T16:50:43.682" v="10512" actId="478"/>
          <ac:picMkLst>
            <pc:docMk/>
            <pc:sldMk cId="3904855971" sldId="1668"/>
            <ac:picMk id="3" creationId="{BB51F724-BDF8-78AA-CDCC-0C3A7B1AF000}"/>
          </ac:picMkLst>
        </pc:picChg>
        <pc:picChg chg="add del mod">
          <ac:chgData name="Bernat Sort Rufat" userId="1e5df0ea-a861-48a6-82a7-7328f5d65c37" providerId="ADAL" clId="{CCA64883-683B-47C5-847B-28AF095DAAA2}" dt="2022-09-09T09:18:31.765" v="18809" actId="14100"/>
          <ac:picMkLst>
            <pc:docMk/>
            <pc:sldMk cId="3904855971" sldId="1668"/>
            <ac:picMk id="4" creationId="{6824EA20-F406-113B-FA1F-3365D0525E30}"/>
          </ac:picMkLst>
        </pc:picChg>
        <pc:picChg chg="add mod">
          <ac:chgData name="Bernat Sort Rufat" userId="1e5df0ea-a861-48a6-82a7-7328f5d65c37" providerId="ADAL" clId="{CCA64883-683B-47C5-847B-28AF095DAAA2}" dt="2022-09-09T08:52:00.193" v="18658" actId="1076"/>
          <ac:picMkLst>
            <pc:docMk/>
            <pc:sldMk cId="3904855971" sldId="1668"/>
            <ac:picMk id="6" creationId="{FB34A3F7-5BDE-F170-2EC3-642F93F1734A}"/>
          </ac:picMkLst>
        </pc:picChg>
        <pc:picChg chg="add del mod">
          <ac:chgData name="Bernat Sort Rufat" userId="1e5df0ea-a861-48a6-82a7-7328f5d65c37" providerId="ADAL" clId="{CCA64883-683B-47C5-847B-28AF095DAAA2}" dt="2022-08-24T15:57:05.361" v="12901" actId="478"/>
          <ac:picMkLst>
            <pc:docMk/>
            <pc:sldMk cId="3904855971" sldId="1668"/>
            <ac:picMk id="7" creationId="{FDEDFF00-E5B9-5B44-121E-1C491ACECCE1}"/>
          </ac:picMkLst>
        </pc:picChg>
        <pc:picChg chg="add del mod">
          <ac:chgData name="Bernat Sort Rufat" userId="1e5df0ea-a861-48a6-82a7-7328f5d65c37" providerId="ADAL" clId="{CCA64883-683B-47C5-847B-28AF095DAAA2}" dt="2022-08-24T15:57:56.131" v="12919"/>
          <ac:picMkLst>
            <pc:docMk/>
            <pc:sldMk cId="3904855971" sldId="1668"/>
            <ac:picMk id="8" creationId="{08AFF88A-BFA2-361D-CEA9-63A49ADC68C3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8-24T15:57:59.803" v="12920" actId="478"/>
        <pc:sldMkLst>
          <pc:docMk/>
          <pc:sldMk cId="639201431" sldId="1669"/>
        </pc:sldMkLst>
        <pc:spChg chg="add mod">
          <ac:chgData name="Bernat Sort Rufat" userId="1e5df0ea-a861-48a6-82a7-7328f5d65c37" providerId="ADAL" clId="{CCA64883-683B-47C5-847B-28AF095DAAA2}" dt="2022-08-23T17:12:06.909" v="11021" actId="1076"/>
          <ac:spMkLst>
            <pc:docMk/>
            <pc:sldMk cId="639201431" sldId="1669"/>
            <ac:spMk id="8" creationId="{F9DC18CF-FC9F-7FB2-8D99-5DC6E6BDEFBC}"/>
          </ac:spMkLst>
        </pc:spChg>
        <pc:spChg chg="mod">
          <ac:chgData name="Bernat Sort Rufat" userId="1e5df0ea-a861-48a6-82a7-7328f5d65c37" providerId="ADAL" clId="{CCA64883-683B-47C5-847B-28AF095DAAA2}" dt="2022-08-23T17:04:01.375" v="10870" actId="14100"/>
          <ac:spMkLst>
            <pc:docMk/>
            <pc:sldMk cId="639201431" sldId="1669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7:12:01.469" v="11020" actId="1036"/>
          <ac:spMkLst>
            <pc:docMk/>
            <pc:sldMk cId="639201431" sldId="1669"/>
            <ac:spMk id="10" creationId="{6CB53FD6-C708-1AC7-7EB9-58A545308C8B}"/>
          </ac:spMkLst>
        </pc:spChg>
        <pc:spChg chg="add mod">
          <ac:chgData name="Bernat Sort Rufat" userId="1e5df0ea-a861-48a6-82a7-7328f5d65c37" providerId="ADAL" clId="{CCA64883-683B-47C5-847B-28AF095DAAA2}" dt="2022-08-23T17:12:21.173" v="11022" actId="14100"/>
          <ac:spMkLst>
            <pc:docMk/>
            <pc:sldMk cId="639201431" sldId="1669"/>
            <ac:spMk id="11" creationId="{BF7AFB29-67EB-5699-3D74-292706CAE42D}"/>
          </ac:spMkLst>
        </pc:spChg>
        <pc:spChg chg="add mod">
          <ac:chgData name="Bernat Sort Rufat" userId="1e5df0ea-a861-48a6-82a7-7328f5d65c37" providerId="ADAL" clId="{CCA64883-683B-47C5-847B-28AF095DAAA2}" dt="2022-08-23T17:12:25.889" v="11023" actId="14100"/>
          <ac:spMkLst>
            <pc:docMk/>
            <pc:sldMk cId="639201431" sldId="1669"/>
            <ac:spMk id="12" creationId="{4612D6BC-D5C3-5608-C91A-8CDD7823FB69}"/>
          </ac:spMkLst>
        </pc:spChg>
        <pc:spChg chg="del">
          <ac:chgData name="Bernat Sort Rufat" userId="1e5df0ea-a861-48a6-82a7-7328f5d65c37" providerId="ADAL" clId="{CCA64883-683B-47C5-847B-28AF095DAAA2}" dt="2022-08-23T17:00:47.203" v="10759" actId="478"/>
          <ac:spMkLst>
            <pc:docMk/>
            <pc:sldMk cId="639201431" sldId="1669"/>
            <ac:spMk id="22" creationId="{3F611775-98DB-F6E2-44ED-AD2BC7EA4FB6}"/>
          </ac:spMkLst>
        </pc:spChg>
        <pc:picChg chg="add del mod">
          <ac:chgData name="Bernat Sort Rufat" userId="1e5df0ea-a861-48a6-82a7-7328f5d65c37" providerId="ADAL" clId="{CCA64883-683B-47C5-847B-28AF095DAAA2}" dt="2022-08-24T10:39:12.282" v="11418" actId="478"/>
          <ac:picMkLst>
            <pc:docMk/>
            <pc:sldMk cId="639201431" sldId="1669"/>
            <ac:picMk id="2" creationId="{B32551DC-1A74-AD14-E5DC-A401774EDE90}"/>
          </ac:picMkLst>
        </pc:picChg>
        <pc:picChg chg="add mod">
          <ac:chgData name="Bernat Sort Rufat" userId="1e5df0ea-a861-48a6-82a7-7328f5d65c37" providerId="ADAL" clId="{CCA64883-683B-47C5-847B-28AF095DAAA2}" dt="2022-08-23T17:12:01.469" v="11020" actId="1036"/>
          <ac:picMkLst>
            <pc:docMk/>
            <pc:sldMk cId="639201431" sldId="1669"/>
            <ac:picMk id="3" creationId="{3DE18A47-44A6-C6D4-643F-7B919B9CEB93}"/>
          </ac:picMkLst>
        </pc:picChg>
        <pc:picChg chg="del">
          <ac:chgData name="Bernat Sort Rufat" userId="1e5df0ea-a861-48a6-82a7-7328f5d65c37" providerId="ADAL" clId="{CCA64883-683B-47C5-847B-28AF095DAAA2}" dt="2022-08-23T17:00:45.878" v="10757" actId="478"/>
          <ac:picMkLst>
            <pc:docMk/>
            <pc:sldMk cId="639201431" sldId="1669"/>
            <ac:picMk id="4" creationId="{6824EA20-F406-113B-FA1F-3365D0525E30}"/>
          </ac:picMkLst>
        </pc:picChg>
        <pc:picChg chg="del">
          <ac:chgData name="Bernat Sort Rufat" userId="1e5df0ea-a861-48a6-82a7-7328f5d65c37" providerId="ADAL" clId="{CCA64883-683B-47C5-847B-28AF095DAAA2}" dt="2022-08-23T17:00:46.482" v="10758" actId="478"/>
          <ac:picMkLst>
            <pc:docMk/>
            <pc:sldMk cId="639201431" sldId="1669"/>
            <ac:picMk id="6" creationId="{FB34A3F7-5BDE-F170-2EC3-642F93F1734A}"/>
          </ac:picMkLst>
        </pc:picChg>
        <pc:picChg chg="add del mod">
          <ac:chgData name="Bernat Sort Rufat" userId="1e5df0ea-a861-48a6-82a7-7328f5d65c37" providerId="ADAL" clId="{CCA64883-683B-47C5-847B-28AF095DAAA2}" dt="2022-08-24T15:57:59.803" v="12920" actId="478"/>
          <ac:picMkLst>
            <pc:docMk/>
            <pc:sldMk cId="639201431" sldId="1669"/>
            <ac:picMk id="13" creationId="{68BA97DA-0D6A-0E0F-7B53-3AD1FBA84BAE}"/>
          </ac:picMkLst>
        </pc:picChg>
      </pc:sldChg>
      <pc:sldChg chg="addSp delSp modSp add mod delAnim">
        <pc:chgData name="Bernat Sort Rufat" userId="1e5df0ea-a861-48a6-82a7-7328f5d65c37" providerId="ADAL" clId="{CCA64883-683B-47C5-847B-28AF095DAAA2}" dt="2022-08-24T15:58:05.151" v="12922" actId="478"/>
        <pc:sldMkLst>
          <pc:docMk/>
          <pc:sldMk cId="1396208622" sldId="1670"/>
        </pc:sldMkLst>
        <pc:spChg chg="del">
          <ac:chgData name="Bernat Sort Rufat" userId="1e5df0ea-a861-48a6-82a7-7328f5d65c37" providerId="ADAL" clId="{CCA64883-683B-47C5-847B-28AF095DAAA2}" dt="2022-08-23T17:13:05.288" v="11026" actId="478"/>
          <ac:spMkLst>
            <pc:docMk/>
            <pc:sldMk cId="1396208622" sldId="1670"/>
            <ac:spMk id="8" creationId="{F9DC18CF-FC9F-7FB2-8D99-5DC6E6BDEFBC}"/>
          </ac:spMkLst>
        </pc:spChg>
        <pc:spChg chg="mod">
          <ac:chgData name="Bernat Sort Rufat" userId="1e5df0ea-a861-48a6-82a7-7328f5d65c37" providerId="ADAL" clId="{CCA64883-683B-47C5-847B-28AF095DAAA2}" dt="2022-08-24T10:06:37.600" v="11186" actId="14100"/>
          <ac:spMkLst>
            <pc:docMk/>
            <pc:sldMk cId="1396208622" sldId="1670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0" creationId="{6CB53FD6-C708-1AC7-7EB9-58A545308C8B}"/>
          </ac:spMkLst>
        </pc:spChg>
        <pc:spChg chg="add del">
          <ac:chgData name="Bernat Sort Rufat" userId="1e5df0ea-a861-48a6-82a7-7328f5d65c37" providerId="ADAL" clId="{CCA64883-683B-47C5-847B-28AF095DAAA2}" dt="2022-08-24T10:02:01.010" v="11141" actId="22"/>
          <ac:spMkLst>
            <pc:docMk/>
            <pc:sldMk cId="1396208622" sldId="1670"/>
            <ac:spMk id="10" creationId="{AD6F6A73-75E4-8059-12A8-E2146A737961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1" creationId="{BF7AFB29-67EB-5699-3D74-292706CAE42D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2" creationId="{4612D6BC-D5C3-5608-C91A-8CDD7823FB69}"/>
          </ac:spMkLst>
        </pc:spChg>
        <pc:grpChg chg="add mod">
          <ac:chgData name="Bernat Sort Rufat" userId="1e5df0ea-a861-48a6-82a7-7328f5d65c37" providerId="ADAL" clId="{CCA64883-683B-47C5-847B-28AF095DAAA2}" dt="2022-08-23T17:26:02.636" v="11136" actId="164"/>
          <ac:grpSpMkLst>
            <pc:docMk/>
            <pc:sldMk cId="1396208622" sldId="1670"/>
            <ac:grpSpMk id="18" creationId="{4CC56E6C-7EC0-0BA4-323E-3D324D75C98A}"/>
          </ac:grpSpMkLst>
        </pc:grpChg>
        <pc:picChg chg="del">
          <ac:chgData name="Bernat Sort Rufat" userId="1e5df0ea-a861-48a6-82a7-7328f5d65c37" providerId="ADAL" clId="{CCA64883-683B-47C5-847B-28AF095DAAA2}" dt="2022-08-23T17:13:05.628" v="11027" actId="478"/>
          <ac:picMkLst>
            <pc:docMk/>
            <pc:sldMk cId="1396208622" sldId="1670"/>
            <ac:picMk id="3" creationId="{3DE18A47-44A6-C6D4-643F-7B919B9CEB93}"/>
          </ac:picMkLst>
        </pc:picChg>
        <pc:picChg chg="add mod">
          <ac:chgData name="Bernat Sort Rufat" userId="1e5df0ea-a861-48a6-82a7-7328f5d65c37" providerId="ADAL" clId="{CCA64883-683B-47C5-847B-28AF095DAAA2}" dt="2022-08-23T17:22:47.108" v="11097" actId="1076"/>
          <ac:picMkLst>
            <pc:docMk/>
            <pc:sldMk cId="1396208622" sldId="1670"/>
            <ac:picMk id="4" creationId="{F1DEFD61-7BC4-3599-EE78-E5F8BA6BD41D}"/>
          </ac:picMkLst>
        </pc:picChg>
        <pc:picChg chg="add mod">
          <ac:chgData name="Bernat Sort Rufat" userId="1e5df0ea-a861-48a6-82a7-7328f5d65c37" providerId="ADAL" clId="{CCA64883-683B-47C5-847B-28AF095DAAA2}" dt="2022-08-23T17:23:05.948" v="11102" actId="1038"/>
          <ac:picMkLst>
            <pc:docMk/>
            <pc:sldMk cId="1396208622" sldId="1670"/>
            <ac:picMk id="6" creationId="{BB722904-46AA-E920-2630-0C878258C3C8}"/>
          </ac:picMkLst>
        </pc:picChg>
        <pc:picChg chg="add del">
          <ac:chgData name="Bernat Sort Rufat" userId="1e5df0ea-a861-48a6-82a7-7328f5d65c37" providerId="ADAL" clId="{CCA64883-683B-47C5-847B-28AF095DAAA2}" dt="2022-08-23T17:21:31.592" v="11082" actId="478"/>
          <ac:picMkLst>
            <pc:docMk/>
            <pc:sldMk cId="1396208622" sldId="1670"/>
            <ac:picMk id="7" creationId="{67404119-5B2F-87C5-30CC-B80CE2D64BD5}"/>
          </ac:picMkLst>
        </pc:picChg>
        <pc:picChg chg="add del mod">
          <ac:chgData name="Bernat Sort Rufat" userId="1e5df0ea-a861-48a6-82a7-7328f5d65c37" providerId="ADAL" clId="{CCA64883-683B-47C5-847B-28AF095DAAA2}" dt="2022-08-24T15:58:05.151" v="12922" actId="478"/>
          <ac:picMkLst>
            <pc:docMk/>
            <pc:sldMk cId="1396208622" sldId="1670"/>
            <ac:picMk id="11" creationId="{B04D09A4-35BD-C7B5-8F43-FC6328829939}"/>
          </ac:picMkLst>
        </pc:picChg>
        <pc:picChg chg="add mod modCrop">
          <ac:chgData name="Bernat Sort Rufat" userId="1e5df0ea-a861-48a6-82a7-7328f5d65c37" providerId="ADAL" clId="{CCA64883-683B-47C5-847B-28AF095DAAA2}" dt="2022-08-23T17:26:02.636" v="11136" actId="164"/>
          <ac:picMkLst>
            <pc:docMk/>
            <pc:sldMk cId="1396208622" sldId="1670"/>
            <ac:picMk id="14" creationId="{E2ED8B6B-832F-4272-957F-0A45FA525EF8}"/>
          </ac:picMkLst>
        </pc:picChg>
        <pc:picChg chg="add del mod ord modCrop">
          <ac:chgData name="Bernat Sort Rufat" userId="1e5df0ea-a861-48a6-82a7-7328f5d65c37" providerId="ADAL" clId="{CCA64883-683B-47C5-847B-28AF095DAAA2}" dt="2022-08-23T17:24:07.817" v="11109" actId="478"/>
          <ac:picMkLst>
            <pc:docMk/>
            <pc:sldMk cId="1396208622" sldId="1670"/>
            <ac:picMk id="15" creationId="{64E84804-F0C6-B581-EF21-0FA7407A6A6D}"/>
          </ac:picMkLst>
        </pc:picChg>
        <pc:picChg chg="add mod modCrop">
          <ac:chgData name="Bernat Sort Rufat" userId="1e5df0ea-a861-48a6-82a7-7328f5d65c37" providerId="ADAL" clId="{CCA64883-683B-47C5-847B-28AF095DAAA2}" dt="2022-08-23T17:26:02.636" v="11136" actId="164"/>
          <ac:picMkLst>
            <pc:docMk/>
            <pc:sldMk cId="1396208622" sldId="1670"/>
            <ac:picMk id="17" creationId="{C8170FC4-1A50-88D7-AEA7-0E2F11E169D7}"/>
          </ac:picMkLst>
        </pc:picChg>
      </pc:sldChg>
      <pc:sldChg chg="addSp delSp modSp add mod delAnim modAnim">
        <pc:chgData name="Bernat Sort Rufat" userId="1e5df0ea-a861-48a6-82a7-7328f5d65c37" providerId="ADAL" clId="{CCA64883-683B-47C5-847B-28AF095DAAA2}" dt="2022-08-31T10:43:28.147" v="18056"/>
        <pc:sldMkLst>
          <pc:docMk/>
          <pc:sldMk cId="1604716814" sldId="1671"/>
        </pc:sldMkLst>
        <pc:spChg chg="add del mod">
          <ac:chgData name="Bernat Sort Rufat" userId="1e5df0ea-a861-48a6-82a7-7328f5d65c37" providerId="ADAL" clId="{CCA64883-683B-47C5-847B-28AF095DAAA2}" dt="2022-08-24T10:32:36.196" v="11258"/>
          <ac:spMkLst>
            <pc:docMk/>
            <pc:sldMk cId="1604716814" sldId="1671"/>
            <ac:spMk id="8" creationId="{E8253642-5683-9EB7-37D4-D763C7BC8A4A}"/>
          </ac:spMkLst>
        </pc:spChg>
        <pc:spChg chg="mod">
          <ac:chgData name="Bernat Sort Rufat" userId="1e5df0ea-a861-48a6-82a7-7328f5d65c37" providerId="ADAL" clId="{CCA64883-683B-47C5-847B-28AF095DAAA2}" dt="2022-08-24T10:08:49.796" v="11216" actId="14100"/>
          <ac:spMkLst>
            <pc:docMk/>
            <pc:sldMk cId="1604716814" sldId="1671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8-24T10:48:32.239" v="11739" actId="478"/>
          <ac:spMkLst>
            <pc:docMk/>
            <pc:sldMk cId="1604716814" sldId="1671"/>
            <ac:spMk id="10" creationId="{DFF81AA5-4ED7-08B2-E1D8-9EED7D2CD2E4}"/>
          </ac:spMkLst>
        </pc:spChg>
        <pc:spChg chg="add del mod">
          <ac:chgData name="Bernat Sort Rufat" userId="1e5df0ea-a861-48a6-82a7-7328f5d65c37" providerId="ADAL" clId="{CCA64883-683B-47C5-847B-28AF095DAAA2}" dt="2022-08-24T10:48:28.972" v="11737" actId="478"/>
          <ac:spMkLst>
            <pc:docMk/>
            <pc:sldMk cId="1604716814" sldId="1671"/>
            <ac:spMk id="11" creationId="{5BEE2B12-D3D5-B550-9C2D-498EB2C07796}"/>
          </ac:spMkLst>
        </pc:spChg>
        <pc:spChg chg="add del mod">
          <ac:chgData name="Bernat Sort Rufat" userId="1e5df0ea-a861-48a6-82a7-7328f5d65c37" providerId="ADAL" clId="{CCA64883-683B-47C5-847B-28AF095DAAA2}" dt="2022-08-24T10:48:39.374" v="11742" actId="478"/>
          <ac:spMkLst>
            <pc:docMk/>
            <pc:sldMk cId="1604716814" sldId="1671"/>
            <ac:spMk id="12" creationId="{CBED5B2E-73E5-5CF3-73D8-3E16DD878595}"/>
          </ac:spMkLst>
        </pc:spChg>
        <pc:spChg chg="add del mod">
          <ac:chgData name="Bernat Sort Rufat" userId="1e5df0ea-a861-48a6-82a7-7328f5d65c37" providerId="ADAL" clId="{CCA64883-683B-47C5-847B-28AF095DAAA2}" dt="2022-08-24T10:48:38.438" v="11741" actId="478"/>
          <ac:spMkLst>
            <pc:docMk/>
            <pc:sldMk cId="1604716814" sldId="1671"/>
            <ac:spMk id="13" creationId="{FB2D4ACD-D583-022C-24D8-C7FD3636DC07}"/>
          </ac:spMkLst>
        </pc:spChg>
        <pc:spChg chg="add del mod">
          <ac:chgData name="Bernat Sort Rufat" userId="1e5df0ea-a861-48a6-82a7-7328f5d65c37" providerId="ADAL" clId="{CCA64883-683B-47C5-847B-28AF095DAAA2}" dt="2022-08-24T10:33:47.063" v="11269" actId="478"/>
          <ac:spMkLst>
            <pc:docMk/>
            <pc:sldMk cId="1604716814" sldId="1671"/>
            <ac:spMk id="15" creationId="{A4F5F6C8-688F-67B1-EB1C-C2E30C064A0A}"/>
          </ac:spMkLst>
        </pc:spChg>
        <pc:spChg chg="mod">
          <ac:chgData name="Bernat Sort Rufat" userId="1e5df0ea-a861-48a6-82a7-7328f5d65c37" providerId="ADAL" clId="{CCA64883-683B-47C5-847B-28AF095DAAA2}" dt="2022-08-24T10:34:46.354" v="11272"/>
          <ac:spMkLst>
            <pc:docMk/>
            <pc:sldMk cId="1604716814" sldId="1671"/>
            <ac:spMk id="19" creationId="{B35EED47-AF5E-0D45-C4E7-999D09B8F816}"/>
          </ac:spMkLst>
        </pc:spChg>
        <pc:spChg chg="mod">
          <ac:chgData name="Bernat Sort Rufat" userId="1e5df0ea-a861-48a6-82a7-7328f5d65c37" providerId="ADAL" clId="{CCA64883-683B-47C5-847B-28AF095DAAA2}" dt="2022-08-24T10:34:46.354" v="11272"/>
          <ac:spMkLst>
            <pc:docMk/>
            <pc:sldMk cId="1604716814" sldId="1671"/>
            <ac:spMk id="20" creationId="{2FD19BF2-AE74-BB95-080B-00B3E3AE3A5A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1" creationId="{075E8288-DA4C-0180-CC40-16866DA1E80B}"/>
          </ac:spMkLst>
        </pc:spChg>
        <pc:spChg chg="add del mod">
          <ac:chgData name="Bernat Sort Rufat" userId="1e5df0ea-a861-48a6-82a7-7328f5d65c37" providerId="ADAL" clId="{CCA64883-683B-47C5-847B-28AF095DAAA2}" dt="2022-08-24T10:35:01.737" v="11276" actId="478"/>
          <ac:spMkLst>
            <pc:docMk/>
            <pc:sldMk cId="1604716814" sldId="1671"/>
            <ac:spMk id="22" creationId="{6BF8859A-A58D-E344-ADA8-E004182DE88F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3" creationId="{A93328AD-C5DE-B819-B2D8-3FE22B5BA5F3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4" creationId="{CD869FE9-49E9-160B-BC7C-F5F2BC776C5F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5" creationId="{214F500B-B615-FCF2-846C-2F1AFE3378F1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9" creationId="{53B0FE47-DAC1-B723-EA45-13D35F946712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0" creationId="{9D93EF3B-24C6-0D88-226A-0FB6940C2E3A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1" creationId="{328422A6-09FB-8C7C-1CB7-A50267D76F7E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5" creationId="{F2251028-13A3-0E81-5321-6B328D8F33CE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6" creationId="{9CDEA589-DBA6-DEC6-1DAD-B028B4C13126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7" creationId="{B3C49662-E48F-FDE9-B809-B8B132117EF2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38" creationId="{128FE1F7-8F91-B93E-C6E9-57BCF6B94A0B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39" creationId="{CFA64AC8-AD89-6AF4-9BD3-7AF96286983E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40" creationId="{83A18B86-8C14-836A-5AA0-710FD70B7D46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3" creationId="{11F87430-237C-923C-3DA9-F7EFFC2BFFF5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4" creationId="{5ADC7467-B05A-39F0-7C87-FF2BE137464D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5" creationId="{4CF680F9-4BCF-1997-2DB4-544F42EB0D5F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6" creationId="{01D14074-3C59-506C-8A2F-7FC4CF5C29EF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7" creationId="{5E122D14-8C47-AD9B-B053-DEF845901C48}"/>
          </ac:spMkLst>
        </pc:spChg>
        <pc:spChg chg="add mod">
          <ac:chgData name="Bernat Sort Rufat" userId="1e5df0ea-a861-48a6-82a7-7328f5d65c37" providerId="ADAL" clId="{CCA64883-683B-47C5-847B-28AF095DAAA2}" dt="2022-08-24T11:23:02.627" v="12054" actId="20577"/>
          <ac:spMkLst>
            <pc:docMk/>
            <pc:sldMk cId="1604716814" sldId="1671"/>
            <ac:spMk id="48" creationId="{FBC0DCBB-87BB-F3E3-133A-A411AE5EE281}"/>
          </ac:spMkLst>
        </pc:spChg>
        <pc:spChg chg="add del mod">
          <ac:chgData name="Bernat Sort Rufat" userId="1e5df0ea-a861-48a6-82a7-7328f5d65c37" providerId="ADAL" clId="{CCA64883-683B-47C5-847B-28AF095DAAA2}" dt="2022-08-24T10:35:34.695" v="11286" actId="478"/>
          <ac:spMkLst>
            <pc:docMk/>
            <pc:sldMk cId="1604716814" sldId="1671"/>
            <ac:spMk id="49" creationId="{86E7738C-CB3B-06E8-0608-988A81C481D7}"/>
          </ac:spMkLst>
        </pc:spChg>
        <pc:spChg chg="add del mod">
          <ac:chgData name="Bernat Sort Rufat" userId="1e5df0ea-a861-48a6-82a7-7328f5d65c37" providerId="ADAL" clId="{CCA64883-683B-47C5-847B-28AF095DAAA2}" dt="2022-08-24T10:35:33.585" v="11285" actId="478"/>
          <ac:spMkLst>
            <pc:docMk/>
            <pc:sldMk cId="1604716814" sldId="1671"/>
            <ac:spMk id="50" creationId="{5D480D28-CC31-8A20-23D9-D1D4A68496A1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3" creationId="{D902E145-E4C0-5ECA-663B-115A1519324E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4" creationId="{31D564BB-98D7-5CBF-1219-56A5AE501EF5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5" creationId="{954DADF1-CDDB-4019-085B-E9F37BE87BE4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6" creationId="{57ACB41E-DADA-686D-DAC0-CEDF51544F7A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7" creationId="{D4D785C3-6788-9912-137A-137A93FFA461}"/>
          </ac:spMkLst>
        </pc:spChg>
        <pc:spChg chg="add mod">
          <ac:chgData name="Bernat Sort Rufat" userId="1e5df0ea-a861-48a6-82a7-7328f5d65c37" providerId="ADAL" clId="{CCA64883-683B-47C5-847B-28AF095DAAA2}" dt="2022-08-24T10:47:56.444" v="11733" actId="1076"/>
          <ac:spMkLst>
            <pc:docMk/>
            <pc:sldMk cId="1604716814" sldId="1671"/>
            <ac:spMk id="58" creationId="{489A1740-CAC3-94B7-DEBE-C79FD37BC905}"/>
          </ac:spMkLst>
        </pc:spChg>
        <pc:spChg chg="add del mod">
          <ac:chgData name="Bernat Sort Rufat" userId="1e5df0ea-a861-48a6-82a7-7328f5d65c37" providerId="ADAL" clId="{CCA64883-683B-47C5-847B-28AF095DAAA2}" dt="2022-08-24T10:44:24.166" v="11629" actId="478"/>
          <ac:spMkLst>
            <pc:docMk/>
            <pc:sldMk cId="1604716814" sldId="1671"/>
            <ac:spMk id="59" creationId="{CDA1679A-2D99-F8C4-01FF-35F3F45C65F3}"/>
          </ac:spMkLst>
        </pc:spChg>
        <pc:spChg chg="add del mod">
          <ac:chgData name="Bernat Sort Rufat" userId="1e5df0ea-a861-48a6-82a7-7328f5d65c37" providerId="ADAL" clId="{CCA64883-683B-47C5-847B-28AF095DAAA2}" dt="2022-08-24T10:44:21.458" v="11626" actId="478"/>
          <ac:spMkLst>
            <pc:docMk/>
            <pc:sldMk cId="1604716814" sldId="1671"/>
            <ac:spMk id="60" creationId="{5345B715-ADDB-7A0B-EA3D-FD69BFC8DC40}"/>
          </ac:spMkLst>
        </pc:spChg>
        <pc:spChg chg="add del mod">
          <ac:chgData name="Bernat Sort Rufat" userId="1e5df0ea-a861-48a6-82a7-7328f5d65c37" providerId="ADAL" clId="{CCA64883-683B-47C5-847B-28AF095DAAA2}" dt="2022-08-24T10:44:48.894" v="11640" actId="478"/>
          <ac:spMkLst>
            <pc:docMk/>
            <pc:sldMk cId="1604716814" sldId="1671"/>
            <ac:spMk id="64" creationId="{88CA2049-6CEF-544D-282B-80AC9FADFC75}"/>
          </ac:spMkLst>
        </pc:spChg>
        <pc:spChg chg="add del mod">
          <ac:chgData name="Bernat Sort Rufat" userId="1e5df0ea-a861-48a6-82a7-7328f5d65c37" providerId="ADAL" clId="{CCA64883-683B-47C5-847B-28AF095DAAA2}" dt="2022-08-24T10:44:45.562" v="11636" actId="478"/>
          <ac:spMkLst>
            <pc:docMk/>
            <pc:sldMk cId="1604716814" sldId="1671"/>
            <ac:spMk id="65" creationId="{554CAADD-200F-2FEF-561B-E293A99DCB3E}"/>
          </ac:spMkLst>
        </pc:spChg>
        <pc:spChg chg="add mod">
          <ac:chgData name="Bernat Sort Rufat" userId="1e5df0ea-a861-48a6-82a7-7328f5d65c37" providerId="ADAL" clId="{CCA64883-683B-47C5-847B-28AF095DAAA2}" dt="2022-08-24T10:46:56.396" v="11710" actId="1076"/>
          <ac:spMkLst>
            <pc:docMk/>
            <pc:sldMk cId="1604716814" sldId="1671"/>
            <ac:spMk id="66" creationId="{D464C724-5A98-4980-5BE0-4328D9ECE4E6}"/>
          </ac:spMkLst>
        </pc:spChg>
        <pc:spChg chg="add del mod">
          <ac:chgData name="Bernat Sort Rufat" userId="1e5df0ea-a861-48a6-82a7-7328f5d65c37" providerId="ADAL" clId="{CCA64883-683B-47C5-847B-28AF095DAAA2}" dt="2022-08-24T10:44:22.504" v="11628" actId="478"/>
          <ac:spMkLst>
            <pc:docMk/>
            <pc:sldMk cId="1604716814" sldId="1671"/>
            <ac:spMk id="70" creationId="{7FE38C11-39B1-F541-A759-424C4FDC8546}"/>
          </ac:spMkLst>
        </pc:spChg>
        <pc:spChg chg="add del mod">
          <ac:chgData name="Bernat Sort Rufat" userId="1e5df0ea-a861-48a6-82a7-7328f5d65c37" providerId="ADAL" clId="{CCA64883-683B-47C5-847B-28AF095DAAA2}" dt="2022-08-24T10:44:25.441" v="11630" actId="478"/>
          <ac:spMkLst>
            <pc:docMk/>
            <pc:sldMk cId="1604716814" sldId="1671"/>
            <ac:spMk id="71" creationId="{1BD1360D-1C57-1346-D135-D528136DE4C5}"/>
          </ac:spMkLst>
        </pc:spChg>
        <pc:spChg chg="add mod">
          <ac:chgData name="Bernat Sort Rufat" userId="1e5df0ea-a861-48a6-82a7-7328f5d65c37" providerId="ADAL" clId="{CCA64883-683B-47C5-847B-28AF095DAAA2}" dt="2022-08-24T10:47:59.756" v="11734" actId="1076"/>
          <ac:spMkLst>
            <pc:docMk/>
            <pc:sldMk cId="1604716814" sldId="1671"/>
            <ac:spMk id="72" creationId="{FDF95283-5571-0ED7-0E4E-6363B9A5E3C9}"/>
          </ac:spMkLst>
        </pc:spChg>
        <pc:spChg chg="add mod">
          <ac:chgData name="Bernat Sort Rufat" userId="1e5df0ea-a861-48a6-82a7-7328f5d65c37" providerId="ADAL" clId="{CCA64883-683B-47C5-847B-28AF095DAAA2}" dt="2022-08-24T10:47:02.164" v="11711" actId="1076"/>
          <ac:spMkLst>
            <pc:docMk/>
            <pc:sldMk cId="1604716814" sldId="1671"/>
            <ac:spMk id="73" creationId="{492778D3-2E30-8261-BF70-DF5CED60E52F}"/>
          </ac:spMkLst>
        </pc:spChg>
        <pc:spChg chg="add del mod">
          <ac:chgData name="Bernat Sort Rufat" userId="1e5df0ea-a861-48a6-82a7-7328f5d65c37" providerId="ADAL" clId="{CCA64883-683B-47C5-847B-28AF095DAAA2}" dt="2022-08-24T10:44:46.846" v="11637" actId="478"/>
          <ac:spMkLst>
            <pc:docMk/>
            <pc:sldMk cId="1604716814" sldId="1671"/>
            <ac:spMk id="74" creationId="{46BF3718-5516-F0D8-0E6E-BFDB2030F115}"/>
          </ac:spMkLst>
        </pc:spChg>
        <pc:spChg chg="add del mod">
          <ac:chgData name="Bernat Sort Rufat" userId="1e5df0ea-a861-48a6-82a7-7328f5d65c37" providerId="ADAL" clId="{CCA64883-683B-47C5-847B-28AF095DAAA2}" dt="2022-08-24T10:44:48.072" v="11639" actId="478"/>
          <ac:spMkLst>
            <pc:docMk/>
            <pc:sldMk cId="1604716814" sldId="1671"/>
            <ac:spMk id="75" creationId="{3DB56621-B827-785E-8F69-3BFC9746898F}"/>
          </ac:spMkLst>
        </pc:spChg>
        <pc:spChg chg="add mod">
          <ac:chgData name="Bernat Sort Rufat" userId="1e5df0ea-a861-48a6-82a7-7328f5d65c37" providerId="ADAL" clId="{CCA64883-683B-47C5-847B-28AF095DAAA2}" dt="2022-08-24T11:24:45.229" v="12060" actId="1076"/>
          <ac:spMkLst>
            <pc:docMk/>
            <pc:sldMk cId="1604716814" sldId="1671"/>
            <ac:spMk id="76" creationId="{A0715BB9-7B70-6B3E-0B9E-8F86DB6003BF}"/>
          </ac:spMkLst>
        </pc:spChg>
        <pc:spChg chg="add mod">
          <ac:chgData name="Bernat Sort Rufat" userId="1e5df0ea-a861-48a6-82a7-7328f5d65c37" providerId="ADAL" clId="{CCA64883-683B-47C5-847B-28AF095DAAA2}" dt="2022-08-24T11:19:26.738" v="12043" actId="20577"/>
          <ac:spMkLst>
            <pc:docMk/>
            <pc:sldMk cId="1604716814" sldId="1671"/>
            <ac:spMk id="77" creationId="{B976F8FB-F9DF-90D1-0CA8-91C00524437A}"/>
          </ac:spMkLst>
        </pc:spChg>
        <pc:grpChg chg="add del mod">
          <ac:chgData name="Bernat Sort Rufat" userId="1e5df0ea-a861-48a6-82a7-7328f5d65c37" providerId="ADAL" clId="{CCA64883-683B-47C5-847B-28AF095DAAA2}" dt="2022-08-24T10:34:47.501" v="11273"/>
          <ac:grpSpMkLst>
            <pc:docMk/>
            <pc:sldMk cId="1604716814" sldId="1671"/>
            <ac:grpSpMk id="16" creationId="{739D8471-A054-AB96-B3C8-40915A23C147}"/>
          </ac:grpSpMkLst>
        </pc:grpChg>
        <pc:grpChg chg="del">
          <ac:chgData name="Bernat Sort Rufat" userId="1e5df0ea-a861-48a6-82a7-7328f5d65c37" providerId="ADAL" clId="{CCA64883-683B-47C5-847B-28AF095DAAA2}" dt="2022-08-24T10:08:34.722" v="11188" actId="478"/>
          <ac:grpSpMkLst>
            <pc:docMk/>
            <pc:sldMk cId="1604716814" sldId="1671"/>
            <ac:grpSpMk id="18" creationId="{4CC56E6C-7EC0-0BA4-323E-3D324D75C98A}"/>
          </ac:grpSpMkLst>
        </pc:grpChg>
        <pc:grpChg chg="add del mod">
          <ac:chgData name="Bernat Sort Rufat" userId="1e5df0ea-a861-48a6-82a7-7328f5d65c37" providerId="ADAL" clId="{CCA64883-683B-47C5-847B-28AF095DAAA2}" dt="2022-08-24T10:35:18.834" v="11281" actId="478"/>
          <ac:grpSpMkLst>
            <pc:docMk/>
            <pc:sldMk cId="1604716814" sldId="1671"/>
            <ac:grpSpMk id="41" creationId="{27B15C94-ED9E-B19E-DD1F-FD3F003C6B89}"/>
          </ac:grpSpMkLst>
        </pc:grpChg>
        <pc:grpChg chg="mod">
          <ac:chgData name="Bernat Sort Rufat" userId="1e5df0ea-a861-48a6-82a7-7328f5d65c37" providerId="ADAL" clId="{CCA64883-683B-47C5-847B-28AF095DAAA2}" dt="2022-08-24T10:35:08.227" v="11277"/>
          <ac:grpSpMkLst>
            <pc:docMk/>
            <pc:sldMk cId="1604716814" sldId="1671"/>
            <ac:grpSpMk id="42" creationId="{5122B31D-9E36-B90D-261A-5E0F36386535}"/>
          </ac:grpSpMkLst>
        </pc:grpChg>
        <pc:grpChg chg="add mod">
          <ac:chgData name="Bernat Sort Rufat" userId="1e5df0ea-a861-48a6-82a7-7328f5d65c37" providerId="ADAL" clId="{CCA64883-683B-47C5-847B-28AF095DAAA2}" dt="2022-08-24T10:46:38.215" v="11704" actId="12788"/>
          <ac:grpSpMkLst>
            <pc:docMk/>
            <pc:sldMk cId="1604716814" sldId="1671"/>
            <ac:grpSpMk id="51" creationId="{66D4547E-B346-1AA4-60BB-F007F73EE305}"/>
          </ac:grpSpMkLst>
        </pc:grpChg>
        <pc:grpChg chg="mod">
          <ac:chgData name="Bernat Sort Rufat" userId="1e5df0ea-a861-48a6-82a7-7328f5d65c37" providerId="ADAL" clId="{CCA64883-683B-47C5-847B-28AF095DAAA2}" dt="2022-08-24T10:35:27.315" v="11282"/>
          <ac:grpSpMkLst>
            <pc:docMk/>
            <pc:sldMk cId="1604716814" sldId="1671"/>
            <ac:grpSpMk id="52" creationId="{21E043D1-9642-63EE-DF5A-A92C680B5E93}"/>
          </ac:grpSpMkLst>
        </pc:grpChg>
        <pc:picChg chg="add del mod">
          <ac:chgData name="Bernat Sort Rufat" userId="1e5df0ea-a861-48a6-82a7-7328f5d65c37" providerId="ADAL" clId="{CCA64883-683B-47C5-847B-28AF095DAAA2}" dt="2022-08-24T11:24:04.125" v="12059" actId="478"/>
          <ac:picMkLst>
            <pc:docMk/>
            <pc:sldMk cId="1604716814" sldId="1671"/>
            <ac:picMk id="2" creationId="{E4BD55B4-9C85-1C94-0F69-A26213769C64}"/>
          </ac:picMkLst>
        </pc:picChg>
        <pc:picChg chg="add mod">
          <ac:chgData name="Bernat Sort Rufat" userId="1e5df0ea-a861-48a6-82a7-7328f5d65c37" providerId="ADAL" clId="{CCA64883-683B-47C5-847B-28AF095DAAA2}" dt="2022-08-24T11:23:12.965" v="12058" actId="12788"/>
          <ac:picMkLst>
            <pc:docMk/>
            <pc:sldMk cId="1604716814" sldId="1671"/>
            <ac:picMk id="3" creationId="{AD083B7F-AC46-827F-B63A-8B5DA2043842}"/>
          </ac:picMkLst>
        </pc:picChg>
        <pc:picChg chg="del">
          <ac:chgData name="Bernat Sort Rufat" userId="1e5df0ea-a861-48a6-82a7-7328f5d65c37" providerId="ADAL" clId="{CCA64883-683B-47C5-847B-28AF095DAAA2}" dt="2022-08-24T10:08:35.549" v="11190" actId="478"/>
          <ac:picMkLst>
            <pc:docMk/>
            <pc:sldMk cId="1604716814" sldId="1671"/>
            <ac:picMk id="4" creationId="{F1DEFD61-7BC4-3599-EE78-E5F8BA6BD41D}"/>
          </ac:picMkLst>
        </pc:picChg>
        <pc:picChg chg="del">
          <ac:chgData name="Bernat Sort Rufat" userId="1e5df0ea-a861-48a6-82a7-7328f5d65c37" providerId="ADAL" clId="{CCA64883-683B-47C5-847B-28AF095DAAA2}" dt="2022-08-24T10:08:35.205" v="11189" actId="478"/>
          <ac:picMkLst>
            <pc:docMk/>
            <pc:sldMk cId="1604716814" sldId="1671"/>
            <ac:picMk id="6" creationId="{BB722904-46AA-E920-2630-0C878258C3C8}"/>
          </ac:picMkLst>
        </pc:picChg>
        <pc:picChg chg="add del mod">
          <ac:chgData name="Bernat Sort Rufat" userId="1e5df0ea-a861-48a6-82a7-7328f5d65c37" providerId="ADAL" clId="{CCA64883-683B-47C5-847B-28AF095DAAA2}" dt="2022-08-24T15:58:02.964" v="12921" actId="478"/>
          <ac:picMkLst>
            <pc:docMk/>
            <pc:sldMk cId="1604716814" sldId="1671"/>
            <ac:picMk id="78" creationId="{3C01D32C-F941-A02D-E0BE-4DC45C80F35F}"/>
          </ac:picMkLst>
        </pc:pic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6" creationId="{B547D12D-5C79-0CDA-81BA-2D62BDAB16DE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7" creationId="{53F7C6B1-D553-9976-0D02-34817D711D51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8" creationId="{6D860909-ADD4-BDC1-C04A-0251493FE525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2" creationId="{5A07569B-8BCE-D162-CEAA-566754524B1A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3" creationId="{3F5AF2CD-5E2D-8767-1B61-5D25A7A79A39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4" creationId="{61C5B60F-B5B6-E012-06C2-928809ECDE9D}"/>
          </ac:cxnSpMkLst>
        </pc:cxnChg>
        <pc:cxnChg chg="add mod">
          <ac:chgData name="Bernat Sort Rufat" userId="1e5df0ea-a861-48a6-82a7-7328f5d65c37" providerId="ADAL" clId="{CCA64883-683B-47C5-847B-28AF095DAAA2}" dt="2022-08-24T11:17:30.381" v="11977" actId="1076"/>
          <ac:cxnSpMkLst>
            <pc:docMk/>
            <pc:sldMk cId="1604716814" sldId="1671"/>
            <ac:cxnSpMk id="61" creationId="{B6EC4C21-346E-3282-2EC0-E3A27F206D9D}"/>
          </ac:cxnSpMkLst>
        </pc:cxnChg>
        <pc:cxnChg chg="add del mod">
          <ac:chgData name="Bernat Sort Rufat" userId="1e5df0ea-a861-48a6-82a7-7328f5d65c37" providerId="ADAL" clId="{CCA64883-683B-47C5-847B-28AF095DAAA2}" dt="2022-08-24T10:44:42.731" v="11635" actId="478"/>
          <ac:cxnSpMkLst>
            <pc:docMk/>
            <pc:sldMk cId="1604716814" sldId="1671"/>
            <ac:cxnSpMk id="62" creationId="{60562AEF-26EC-CCF8-49E2-9CE5FB0346A5}"/>
          </ac:cxnSpMkLst>
        </pc:cxnChg>
        <pc:cxnChg chg="add del mod">
          <ac:chgData name="Bernat Sort Rufat" userId="1e5df0ea-a861-48a6-82a7-7328f5d65c37" providerId="ADAL" clId="{CCA64883-683B-47C5-847B-28AF095DAAA2}" dt="2022-08-24T10:44:31.085" v="11632" actId="478"/>
          <ac:cxnSpMkLst>
            <pc:docMk/>
            <pc:sldMk cId="1604716814" sldId="1671"/>
            <ac:cxnSpMk id="63" creationId="{E89F2A0E-EBFF-8EC4-A7EE-0569C23C006D}"/>
          </ac:cxnSpMkLst>
        </pc:cxnChg>
        <pc:cxnChg chg="add mod">
          <ac:chgData name="Bernat Sort Rufat" userId="1e5df0ea-a861-48a6-82a7-7328f5d65c37" providerId="ADAL" clId="{CCA64883-683B-47C5-847B-28AF095DAAA2}" dt="2022-08-24T10:46:56.396" v="11710" actId="1076"/>
          <ac:cxnSpMkLst>
            <pc:docMk/>
            <pc:sldMk cId="1604716814" sldId="1671"/>
            <ac:cxnSpMk id="67" creationId="{17BAFAE3-17DF-6720-DAFA-BCFBF4C1D8B9}"/>
          </ac:cxnSpMkLst>
        </pc:cxnChg>
        <pc:cxnChg chg="add del mod">
          <ac:chgData name="Bernat Sort Rufat" userId="1e5df0ea-a861-48a6-82a7-7328f5d65c37" providerId="ADAL" clId="{CCA64883-683B-47C5-847B-28AF095DAAA2}" dt="2022-08-24T10:44:50.738" v="11642" actId="478"/>
          <ac:cxnSpMkLst>
            <pc:docMk/>
            <pc:sldMk cId="1604716814" sldId="1671"/>
            <ac:cxnSpMk id="68" creationId="{7B4BA390-430E-7AFA-65DD-6745A4F8382E}"/>
          </ac:cxnSpMkLst>
        </pc:cxnChg>
        <pc:cxnChg chg="add del mod">
          <ac:chgData name="Bernat Sort Rufat" userId="1e5df0ea-a861-48a6-82a7-7328f5d65c37" providerId="ADAL" clId="{CCA64883-683B-47C5-847B-28AF095DAAA2}" dt="2022-08-24T10:44:49.960" v="11641" actId="478"/>
          <ac:cxnSpMkLst>
            <pc:docMk/>
            <pc:sldMk cId="1604716814" sldId="1671"/>
            <ac:cxnSpMk id="69" creationId="{38A25787-43C7-BE82-F57F-1BEDBB31E7D6}"/>
          </ac:cxnSpMkLst>
        </pc:cxnChg>
      </pc:sldChg>
      <pc:sldChg chg="addSp delSp modSp add mod ord addAnim delAnim modAnim">
        <pc:chgData name="Bernat Sort Rufat" userId="1e5df0ea-a861-48a6-82a7-7328f5d65c37" providerId="ADAL" clId="{CCA64883-683B-47C5-847B-28AF095DAAA2}" dt="2022-09-12T14:58:02.946" v="19174" actId="20577"/>
        <pc:sldMkLst>
          <pc:docMk/>
          <pc:sldMk cId="2733931941" sldId="1672"/>
        </pc:sldMkLst>
        <pc:spChg chg="add mod">
          <ac:chgData name="Bernat Sort Rufat" userId="1e5df0ea-a861-48a6-82a7-7328f5d65c37" providerId="ADAL" clId="{CCA64883-683B-47C5-847B-28AF095DAAA2}" dt="2022-08-24T15:48:05.818" v="12610" actId="1076"/>
          <ac:spMkLst>
            <pc:docMk/>
            <pc:sldMk cId="2733931941" sldId="1672"/>
            <ac:spMk id="3" creationId="{D0E9B96D-061F-F70B-EF41-B1C54E16A77A}"/>
          </ac:spMkLst>
        </pc:spChg>
        <pc:spChg chg="add del mod">
          <ac:chgData name="Bernat Sort Rufat" userId="1e5df0ea-a861-48a6-82a7-7328f5d65c37" providerId="ADAL" clId="{CCA64883-683B-47C5-847B-28AF095DAAA2}" dt="2022-08-24T11:25:54.489" v="12064" actId="478"/>
          <ac:spMkLst>
            <pc:docMk/>
            <pc:sldMk cId="2733931941" sldId="1672"/>
            <ac:spMk id="4" creationId="{11AB2C7F-9013-E6EE-2AB7-EA9B7B0F4285}"/>
          </ac:spMkLst>
        </pc:spChg>
        <pc:spChg chg="add del mod">
          <ac:chgData name="Bernat Sort Rufat" userId="1e5df0ea-a861-48a6-82a7-7328f5d65c37" providerId="ADAL" clId="{CCA64883-683B-47C5-847B-28AF095DAAA2}" dt="2022-08-24T11:25:53.947" v="12063" actId="478"/>
          <ac:spMkLst>
            <pc:docMk/>
            <pc:sldMk cId="2733931941" sldId="1672"/>
            <ac:spMk id="5" creationId="{AFCC4E8D-38BD-0E67-2DA9-9CD290FC559D}"/>
          </ac:spMkLst>
        </pc:spChg>
        <pc:spChg chg="mod">
          <ac:chgData name="Bernat Sort Rufat" userId="1e5df0ea-a861-48a6-82a7-7328f5d65c37" providerId="ADAL" clId="{CCA64883-683B-47C5-847B-28AF095DAAA2}" dt="2022-08-24T11:25:49.076" v="12061" actId="1076"/>
          <ac:spMkLst>
            <pc:docMk/>
            <pc:sldMk cId="2733931941" sldId="1672"/>
            <ac:spMk id="7" creationId="{D928DDB8-DB10-5DD5-600F-EDC9142A6D5F}"/>
          </ac:spMkLst>
        </pc:spChg>
        <pc:spChg chg="mod">
          <ac:chgData name="Bernat Sort Rufat" userId="1e5df0ea-a861-48a6-82a7-7328f5d65c37" providerId="ADAL" clId="{CCA64883-683B-47C5-847B-28AF095DAAA2}" dt="2022-08-24T11:25:49.076" v="12061" actId="1076"/>
          <ac:spMkLst>
            <pc:docMk/>
            <pc:sldMk cId="2733931941" sldId="1672"/>
            <ac:spMk id="8" creationId="{604FB504-BE45-B863-7C59-9DAD1A25D421}"/>
          </ac:spMkLst>
        </pc:spChg>
        <pc:spChg chg="mod">
          <ac:chgData name="Bernat Sort Rufat" userId="1e5df0ea-a861-48a6-82a7-7328f5d65c37" providerId="ADAL" clId="{CCA64883-683B-47C5-847B-28AF095DAAA2}" dt="2022-08-24T10:09:10.156" v="11229" actId="14100"/>
          <ac:spMkLst>
            <pc:docMk/>
            <pc:sldMk cId="2733931941" sldId="1672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4T15:56:17.993" v="12892" actId="1076"/>
          <ac:spMkLst>
            <pc:docMk/>
            <pc:sldMk cId="2733931941" sldId="1672"/>
            <ac:spMk id="10" creationId="{03CEB7E2-9833-FF50-57FC-936A99199167}"/>
          </ac:spMkLst>
        </pc:spChg>
        <pc:spChg chg="add del mod">
          <ac:chgData name="Bernat Sort Rufat" userId="1e5df0ea-a861-48a6-82a7-7328f5d65c37" providerId="ADAL" clId="{CCA64883-683B-47C5-847B-28AF095DAAA2}" dt="2022-08-24T11:34:08.146" v="12240" actId="478"/>
          <ac:spMkLst>
            <pc:docMk/>
            <pc:sldMk cId="2733931941" sldId="1672"/>
            <ac:spMk id="11" creationId="{DA52F6CA-C7D3-A3A8-569D-E5937622D716}"/>
          </ac:spMkLst>
        </pc:spChg>
        <pc:spChg chg="add del mod">
          <ac:chgData name="Bernat Sort Rufat" userId="1e5df0ea-a861-48a6-82a7-7328f5d65c37" providerId="ADAL" clId="{CCA64883-683B-47C5-847B-28AF095DAAA2}" dt="2022-08-24T11:34:13.126" v="12242" actId="478"/>
          <ac:spMkLst>
            <pc:docMk/>
            <pc:sldMk cId="2733931941" sldId="1672"/>
            <ac:spMk id="12" creationId="{2708C3BF-9123-4196-4FCC-37A8179E3B93}"/>
          </ac:spMkLst>
        </pc:spChg>
        <pc:spChg chg="add del mod">
          <ac:chgData name="Bernat Sort Rufat" userId="1e5df0ea-a861-48a6-82a7-7328f5d65c37" providerId="ADAL" clId="{CCA64883-683B-47C5-847B-28AF095DAAA2}" dt="2022-08-24T11:34:10.207" v="12241" actId="478"/>
          <ac:spMkLst>
            <pc:docMk/>
            <pc:sldMk cId="2733931941" sldId="1672"/>
            <ac:spMk id="13" creationId="{B9312F1F-BFCF-615D-4E9E-8C15294D2BBE}"/>
          </ac:spMkLst>
        </pc:spChg>
        <pc:spChg chg="add mod">
          <ac:chgData name="Bernat Sort Rufat" userId="1e5df0ea-a861-48a6-82a7-7328f5d65c37" providerId="ADAL" clId="{CCA64883-683B-47C5-847B-28AF095DAAA2}" dt="2022-09-12T14:57:04.483" v="19123" actId="14100"/>
          <ac:spMkLst>
            <pc:docMk/>
            <pc:sldMk cId="2733931941" sldId="1672"/>
            <ac:spMk id="14" creationId="{216CF445-1596-9912-F332-92549B7FE232}"/>
          </ac:spMkLst>
        </pc:spChg>
        <pc:spChg chg="add del mod">
          <ac:chgData name="Bernat Sort Rufat" userId="1e5df0ea-a861-48a6-82a7-7328f5d65c37" providerId="ADAL" clId="{CCA64883-683B-47C5-847B-28AF095DAAA2}" dt="2022-08-24T11:36:45.863" v="12283" actId="478"/>
          <ac:spMkLst>
            <pc:docMk/>
            <pc:sldMk cId="2733931941" sldId="1672"/>
            <ac:spMk id="14" creationId="{BCBC0891-0831-07D7-3A30-9D9018C04D1A}"/>
          </ac:spMkLst>
        </pc:spChg>
        <pc:spChg chg="add del mod">
          <ac:chgData name="Bernat Sort Rufat" userId="1e5df0ea-a861-48a6-82a7-7328f5d65c37" providerId="ADAL" clId="{CCA64883-683B-47C5-847B-28AF095DAAA2}" dt="2022-08-24T11:36:43.760" v="12282" actId="478"/>
          <ac:spMkLst>
            <pc:docMk/>
            <pc:sldMk cId="2733931941" sldId="1672"/>
            <ac:spMk id="15" creationId="{7B0F0FF5-06C4-EE67-71C1-D4E8E3B7F3A3}"/>
          </ac:spMkLst>
        </pc:spChg>
        <pc:spChg chg="add mod">
          <ac:chgData name="Bernat Sort Rufat" userId="1e5df0ea-a861-48a6-82a7-7328f5d65c37" providerId="ADAL" clId="{CCA64883-683B-47C5-847B-28AF095DAAA2}" dt="2022-09-12T14:58:02.946" v="19174" actId="20577"/>
          <ac:spMkLst>
            <pc:docMk/>
            <pc:sldMk cId="2733931941" sldId="1672"/>
            <ac:spMk id="15" creationId="{8D004DBF-3E80-8045-CDD8-516D358886F5}"/>
          </ac:spMkLst>
        </pc:spChg>
        <pc:spChg chg="add del mod">
          <ac:chgData name="Bernat Sort Rufat" userId="1e5df0ea-a861-48a6-82a7-7328f5d65c37" providerId="ADAL" clId="{CCA64883-683B-47C5-847B-28AF095DAAA2}" dt="2022-09-12T14:56:25.793" v="19113" actId="478"/>
          <ac:spMkLst>
            <pc:docMk/>
            <pc:sldMk cId="2733931941" sldId="1672"/>
            <ac:spMk id="16" creationId="{32DBCE90-17A7-B190-9CD8-1AE9D92AC1A4}"/>
          </ac:spMkLst>
        </pc:spChg>
        <pc:spChg chg="add del mod">
          <ac:chgData name="Bernat Sort Rufat" userId="1e5df0ea-a861-48a6-82a7-7328f5d65c37" providerId="ADAL" clId="{CCA64883-683B-47C5-847B-28AF095DAAA2}" dt="2022-09-12T14:56:24.770" v="19112" actId="478"/>
          <ac:spMkLst>
            <pc:docMk/>
            <pc:sldMk cId="2733931941" sldId="1672"/>
            <ac:spMk id="17" creationId="{6B9A56C6-D27E-8636-9758-8A06D220DA15}"/>
          </ac:spMkLst>
        </pc:spChg>
        <pc:spChg chg="add mod">
          <ac:chgData name="Bernat Sort Rufat" userId="1e5df0ea-a861-48a6-82a7-7328f5d65c37" providerId="ADAL" clId="{CCA64883-683B-47C5-847B-28AF095DAAA2}" dt="2022-08-24T15:53:21.770" v="12822" actId="1076"/>
          <ac:spMkLst>
            <pc:docMk/>
            <pc:sldMk cId="2733931941" sldId="1672"/>
            <ac:spMk id="18" creationId="{08184E61-D2B9-C561-43FB-EAE7DD30B1E9}"/>
          </ac:spMkLst>
        </pc:spChg>
        <pc:spChg chg="add mod">
          <ac:chgData name="Bernat Sort Rufat" userId="1e5df0ea-a861-48a6-82a7-7328f5d65c37" providerId="ADAL" clId="{CCA64883-683B-47C5-847B-28AF095DAAA2}" dt="2022-08-24T15:53:21.770" v="12822" actId="1076"/>
          <ac:spMkLst>
            <pc:docMk/>
            <pc:sldMk cId="2733931941" sldId="1672"/>
            <ac:spMk id="19" creationId="{39E2BF73-315A-773B-B687-E9997D3E4868}"/>
          </ac:spMkLst>
        </pc:spChg>
        <pc:spChg chg="add mod">
          <ac:chgData name="Bernat Sort Rufat" userId="1e5df0ea-a861-48a6-82a7-7328f5d65c37" providerId="ADAL" clId="{CCA64883-683B-47C5-847B-28AF095DAAA2}" dt="2022-08-24T15:54:29.649" v="12830" actId="1035"/>
          <ac:spMkLst>
            <pc:docMk/>
            <pc:sldMk cId="2733931941" sldId="1672"/>
            <ac:spMk id="20" creationId="{D273073D-86A0-E2D5-3777-150C8B4AF8C5}"/>
          </ac:spMkLst>
        </pc:spChg>
        <pc:spChg chg="add del mod">
          <ac:chgData name="Bernat Sort Rufat" userId="1e5df0ea-a861-48a6-82a7-7328f5d65c37" providerId="ADAL" clId="{CCA64883-683B-47C5-847B-28AF095DAAA2}" dt="2022-08-24T15:54:29.649" v="12830" actId="1035"/>
          <ac:spMkLst>
            <pc:docMk/>
            <pc:sldMk cId="2733931941" sldId="1672"/>
            <ac:spMk id="21" creationId="{DB75D8C2-68AA-7E6D-23E1-2F0DA59B1478}"/>
          </ac:spMkLst>
        </pc:spChg>
        <pc:spChg chg="add del mod">
          <ac:chgData name="Bernat Sort Rufat" userId="1e5df0ea-a861-48a6-82a7-7328f5d65c37" providerId="ADAL" clId="{CCA64883-683B-47C5-847B-28AF095DAAA2}" dt="2022-08-24T15:38:18.550" v="12329" actId="21"/>
          <ac:spMkLst>
            <pc:docMk/>
            <pc:sldMk cId="2733931941" sldId="1672"/>
            <ac:spMk id="22" creationId="{7841A709-7885-BC62-01E5-556B6FFA2976}"/>
          </ac:spMkLst>
        </pc:spChg>
        <pc:spChg chg="add del mod">
          <ac:chgData name="Bernat Sort Rufat" userId="1e5df0ea-a861-48a6-82a7-7328f5d65c37" providerId="ADAL" clId="{CCA64883-683B-47C5-847B-28AF095DAAA2}" dt="2022-08-24T15:38:18.550" v="12329" actId="21"/>
          <ac:spMkLst>
            <pc:docMk/>
            <pc:sldMk cId="2733931941" sldId="1672"/>
            <ac:spMk id="23" creationId="{B4E3B5EE-42E0-9365-F8AC-1F408491D8D2}"/>
          </ac:spMkLst>
        </pc:spChg>
        <pc:spChg chg="add del mod">
          <ac:chgData name="Bernat Sort Rufat" userId="1e5df0ea-a861-48a6-82a7-7328f5d65c37" providerId="ADAL" clId="{CCA64883-683B-47C5-847B-28AF095DAAA2}" dt="2022-08-24T11:35:48.988" v="12255"/>
          <ac:spMkLst>
            <pc:docMk/>
            <pc:sldMk cId="2733931941" sldId="1672"/>
            <ac:spMk id="24" creationId="{A582812E-76A9-AD2F-6796-FA96454EC688}"/>
          </ac:spMkLst>
        </pc:spChg>
        <pc:spChg chg="add del mod">
          <ac:chgData name="Bernat Sort Rufat" userId="1e5df0ea-a861-48a6-82a7-7328f5d65c37" providerId="ADAL" clId="{CCA64883-683B-47C5-847B-28AF095DAAA2}" dt="2022-08-24T11:35:48.988" v="12255"/>
          <ac:spMkLst>
            <pc:docMk/>
            <pc:sldMk cId="2733931941" sldId="1672"/>
            <ac:spMk id="25" creationId="{72682BA6-82D3-C049-3ECD-443A52E8B429}"/>
          </ac:spMkLst>
        </pc:spChg>
        <pc:spChg chg="add del mod">
          <ac:chgData name="Bernat Sort Rufat" userId="1e5df0ea-a861-48a6-82a7-7328f5d65c37" providerId="ADAL" clId="{CCA64883-683B-47C5-847B-28AF095DAAA2}" dt="2022-08-24T11:36:01.201" v="12259" actId="478"/>
          <ac:spMkLst>
            <pc:docMk/>
            <pc:sldMk cId="2733931941" sldId="1672"/>
            <ac:spMk id="26" creationId="{6C6EB70F-0027-30EA-A6A6-4C4F5FF21C68}"/>
          </ac:spMkLst>
        </pc:spChg>
        <pc:spChg chg="add mod">
          <ac:chgData name="Bernat Sort Rufat" userId="1e5df0ea-a861-48a6-82a7-7328f5d65c37" providerId="ADAL" clId="{CCA64883-683B-47C5-847B-28AF095DAAA2}" dt="2022-09-12T14:56:54.405" v="19120" actId="14100"/>
          <ac:spMkLst>
            <pc:docMk/>
            <pc:sldMk cId="2733931941" sldId="1672"/>
            <ac:spMk id="27" creationId="{C303B415-0A5F-C3A4-A63D-816B00B27ED0}"/>
          </ac:spMkLst>
        </pc:spChg>
        <pc:spChg chg="add mod">
          <ac:chgData name="Bernat Sort Rufat" userId="1e5df0ea-a861-48a6-82a7-7328f5d65c37" providerId="ADAL" clId="{CCA64883-683B-47C5-847B-28AF095DAAA2}" dt="2022-09-12T14:56:59.028" v="19121" actId="1076"/>
          <ac:spMkLst>
            <pc:docMk/>
            <pc:sldMk cId="2733931941" sldId="1672"/>
            <ac:spMk id="28" creationId="{FF81ECD0-3531-23ED-17ED-BB12FC443F93}"/>
          </ac:spMkLst>
        </pc:spChg>
        <pc:grpChg chg="add del mod">
          <ac:chgData name="Bernat Sort Rufat" userId="1e5df0ea-a861-48a6-82a7-7328f5d65c37" providerId="ADAL" clId="{CCA64883-683B-47C5-847B-28AF095DAAA2}" dt="2022-08-24T11:25:53.379" v="12062" actId="478"/>
          <ac:grpSpMkLst>
            <pc:docMk/>
            <pc:sldMk cId="2733931941" sldId="1672"/>
            <ac:grpSpMk id="6" creationId="{A2FEC42B-4C3D-773E-7139-74008095910F}"/>
          </ac:grpSpMkLst>
        </pc:grpChg>
        <pc:picChg chg="add mod">
          <ac:chgData name="Bernat Sort Rufat" userId="1e5df0ea-a861-48a6-82a7-7328f5d65c37" providerId="ADAL" clId="{CCA64883-683B-47C5-847B-28AF095DAAA2}" dt="2022-08-31T10:46:20.578" v="18066" actId="1076"/>
          <ac:picMkLst>
            <pc:docMk/>
            <pc:sldMk cId="2733931941" sldId="1672"/>
            <ac:picMk id="2" creationId="{96854099-2649-306C-5292-0F03F3BBD5DF}"/>
          </ac:picMkLst>
        </pc:picChg>
        <pc:picChg chg="add del mod">
          <ac:chgData name="Bernat Sort Rufat" userId="1e5df0ea-a861-48a6-82a7-7328f5d65c37" providerId="ADAL" clId="{CCA64883-683B-47C5-847B-28AF095DAAA2}" dt="2022-08-24T15:58:11.829" v="12923" actId="478"/>
          <ac:picMkLst>
            <pc:docMk/>
            <pc:sldMk cId="2733931941" sldId="1672"/>
            <ac:picMk id="29" creationId="{6122419E-88CC-3F06-CEB2-DBE52F19CC37}"/>
          </ac:picMkLst>
        </pc:picChg>
      </pc:sldChg>
      <pc:sldChg chg="addSp delSp modSp new mod ord modAnim">
        <pc:chgData name="Bernat Sort Rufat" userId="1e5df0ea-a861-48a6-82a7-7328f5d65c37" providerId="ADAL" clId="{CCA64883-683B-47C5-847B-28AF095DAAA2}" dt="2022-08-24T15:56:42.511" v="12893"/>
        <pc:sldMkLst>
          <pc:docMk/>
          <pc:sldMk cId="1426840960" sldId="1673"/>
        </pc:sldMkLst>
        <pc:spChg chg="mod">
          <ac:chgData name="Bernat Sort Rufat" userId="1e5df0ea-a861-48a6-82a7-7328f5d65c37" providerId="ADAL" clId="{CCA64883-683B-47C5-847B-28AF095DAAA2}" dt="2022-08-24T10:36:22.427" v="11289"/>
          <ac:spMkLst>
            <pc:docMk/>
            <pc:sldMk cId="1426840960" sldId="1673"/>
            <ac:spMk id="3" creationId="{92368999-DE5D-2465-9DE5-9EA0E4A054DD}"/>
          </ac:spMkLst>
        </pc:spChg>
        <pc:spChg chg="mod">
          <ac:chgData name="Bernat Sort Rufat" userId="1e5df0ea-a861-48a6-82a7-7328f5d65c37" providerId="ADAL" clId="{CCA64883-683B-47C5-847B-28AF095DAAA2}" dt="2022-08-24T10:36:22.427" v="11289"/>
          <ac:spMkLst>
            <pc:docMk/>
            <pc:sldMk cId="1426840960" sldId="1673"/>
            <ac:spMk id="4" creationId="{5AF5BF9E-D8BD-105C-7F10-50A0FC213E40}"/>
          </ac:spMkLst>
        </pc:spChg>
        <pc:spChg chg="add del mod">
          <ac:chgData name="Bernat Sort Rufat" userId="1e5df0ea-a861-48a6-82a7-7328f5d65c37" providerId="ADAL" clId="{CCA64883-683B-47C5-847B-28AF095DAAA2}" dt="2022-08-24T10:36:23.585" v="11290"/>
          <ac:spMkLst>
            <pc:docMk/>
            <pc:sldMk cId="1426840960" sldId="1673"/>
            <ac:spMk id="5" creationId="{F3113498-3578-F279-FBA1-2D00892BFAFF}"/>
          </ac:spMkLst>
        </pc:spChg>
        <pc:spChg chg="mod">
          <ac:chgData name="Bernat Sort Rufat" userId="1e5df0ea-a861-48a6-82a7-7328f5d65c37" providerId="ADAL" clId="{CCA64883-683B-47C5-847B-28AF095DAAA2}" dt="2022-08-24T10:36:24.659" v="11291"/>
          <ac:spMkLst>
            <pc:docMk/>
            <pc:sldMk cId="1426840960" sldId="1673"/>
            <ac:spMk id="7" creationId="{6B7BEFCC-05B1-4EF9-ECC2-C1E9EA3A08EF}"/>
          </ac:spMkLst>
        </pc:spChg>
        <pc:spChg chg="mod">
          <ac:chgData name="Bernat Sort Rufat" userId="1e5df0ea-a861-48a6-82a7-7328f5d65c37" providerId="ADAL" clId="{CCA64883-683B-47C5-847B-28AF095DAAA2}" dt="2022-08-24T10:36:24.659" v="11291"/>
          <ac:spMkLst>
            <pc:docMk/>
            <pc:sldMk cId="1426840960" sldId="1673"/>
            <ac:spMk id="8" creationId="{9305BEC1-523E-0888-FB10-FF7D4D66BCEA}"/>
          </ac:spMkLst>
        </pc:spChg>
        <pc:spChg chg="add mod">
          <ac:chgData name="Bernat Sort Rufat" userId="1e5df0ea-a861-48a6-82a7-7328f5d65c37" providerId="ADAL" clId="{CCA64883-683B-47C5-847B-28AF095DAAA2}" dt="2022-08-24T10:36:58.771" v="11382" actId="1035"/>
          <ac:spMkLst>
            <pc:docMk/>
            <pc:sldMk cId="1426840960" sldId="1673"/>
            <ac:spMk id="9" creationId="{D09EB283-DFFA-A69C-E110-B2CAE62C95A8}"/>
          </ac:spMkLst>
        </pc:spChg>
        <pc:grpChg chg="add del mod">
          <ac:chgData name="Bernat Sort Rufat" userId="1e5df0ea-a861-48a6-82a7-7328f5d65c37" providerId="ADAL" clId="{CCA64883-683B-47C5-847B-28AF095DAAA2}" dt="2022-08-24T10:36:23.585" v="11290"/>
          <ac:grpSpMkLst>
            <pc:docMk/>
            <pc:sldMk cId="1426840960" sldId="1673"/>
            <ac:grpSpMk id="2" creationId="{C102A99B-1093-08C1-6F1E-2ACF99B8B523}"/>
          </ac:grpSpMkLst>
        </pc:grpChg>
        <pc:grpChg chg="add mod">
          <ac:chgData name="Bernat Sort Rufat" userId="1e5df0ea-a861-48a6-82a7-7328f5d65c37" providerId="ADAL" clId="{CCA64883-683B-47C5-847B-28AF095DAAA2}" dt="2022-08-24T10:36:58.771" v="11382" actId="1035"/>
          <ac:grpSpMkLst>
            <pc:docMk/>
            <pc:sldMk cId="1426840960" sldId="1673"/>
            <ac:grpSpMk id="6" creationId="{8DFAE807-A43A-352F-111D-BA8E18E8A27F}"/>
          </ac:grpSpMkLst>
        </pc:grpChg>
        <pc:picChg chg="add mod">
          <ac:chgData name="Bernat Sort Rufat" userId="1e5df0ea-a861-48a6-82a7-7328f5d65c37" providerId="ADAL" clId="{CCA64883-683B-47C5-847B-28AF095DAAA2}" dt="2022-08-24T15:56:42.511" v="12893"/>
          <ac:picMkLst>
            <pc:docMk/>
            <pc:sldMk cId="1426840960" sldId="1673"/>
            <ac:picMk id="10" creationId="{463411F1-68F9-5104-75CE-F318CA815C0C}"/>
          </ac:picMkLst>
        </pc:picChg>
      </pc:sldChg>
      <pc:sldChg chg="addSp delSp modSp new mod delAnim modAnim">
        <pc:chgData name="Bernat Sort Rufat" userId="1e5df0ea-a861-48a6-82a7-7328f5d65c37" providerId="ADAL" clId="{CCA64883-683B-47C5-847B-28AF095DAAA2}" dt="2022-08-24T10:40:02.909" v="11465" actId="1035"/>
        <pc:sldMkLst>
          <pc:docMk/>
          <pc:sldMk cId="2461471988" sldId="1674"/>
        </pc:sldMkLst>
        <pc:spChg chg="add mod">
          <ac:chgData name="Bernat Sort Rufat" userId="1e5df0ea-a861-48a6-82a7-7328f5d65c37" providerId="ADAL" clId="{CCA64883-683B-47C5-847B-28AF095DAAA2}" dt="2022-08-24T10:40:02.909" v="11465" actId="1035"/>
          <ac:spMkLst>
            <pc:docMk/>
            <pc:sldMk cId="2461471988" sldId="1674"/>
            <ac:spMk id="2" creationId="{628D9213-C418-86C4-9DE0-01533D5FF3B2}"/>
          </ac:spMkLst>
        </pc:spChg>
        <pc:spChg chg="add del mod">
          <ac:chgData name="Bernat Sort Rufat" userId="1e5df0ea-a861-48a6-82a7-7328f5d65c37" providerId="ADAL" clId="{CCA64883-683B-47C5-847B-28AF095DAAA2}" dt="2022-08-24T10:39:49.561" v="11419" actId="478"/>
          <ac:spMkLst>
            <pc:docMk/>
            <pc:sldMk cId="2461471988" sldId="1674"/>
            <ac:spMk id="3" creationId="{9D7E3294-7AAC-2EFC-8B89-37B05350D70A}"/>
          </ac:spMkLst>
        </pc:spChg>
        <pc:spChg chg="add del mod">
          <ac:chgData name="Bernat Sort Rufat" userId="1e5df0ea-a861-48a6-82a7-7328f5d65c37" providerId="ADAL" clId="{CCA64883-683B-47C5-847B-28AF095DAAA2}" dt="2022-08-24T10:39:50.900" v="11420" actId="478"/>
          <ac:spMkLst>
            <pc:docMk/>
            <pc:sldMk cId="2461471988" sldId="1674"/>
            <ac:spMk id="4" creationId="{83463052-826B-83E1-B563-6E8187F81289}"/>
          </ac:spMkLst>
        </pc:spChg>
        <pc:picChg chg="add mod">
          <ac:chgData name="Bernat Sort Rufat" userId="1e5df0ea-a861-48a6-82a7-7328f5d65c37" providerId="ADAL" clId="{CCA64883-683B-47C5-847B-28AF095DAAA2}" dt="2022-08-24T10:38:42.375" v="11415" actId="1076"/>
          <ac:picMkLst>
            <pc:docMk/>
            <pc:sldMk cId="2461471988" sldId="1674"/>
            <ac:picMk id="5" creationId="{E5F1CEEE-AE15-4A80-F9AF-A21BABC03CBF}"/>
          </ac:picMkLst>
        </pc:picChg>
      </pc:sldChg>
      <pc:sldChg chg="addSp delSp modSp new mod modAnim">
        <pc:chgData name="Bernat Sort Rufat" userId="1e5df0ea-a861-48a6-82a7-7328f5d65c37" providerId="ADAL" clId="{CCA64883-683B-47C5-847B-28AF095DAAA2}" dt="2022-08-31T10:49:42.793" v="18084" actId="12788"/>
        <pc:sldMkLst>
          <pc:docMk/>
          <pc:sldMk cId="757694606" sldId="1675"/>
        </pc:sldMkLst>
        <pc:spChg chg="add del mod">
          <ac:chgData name="Bernat Sort Rufat" userId="1e5df0ea-a861-48a6-82a7-7328f5d65c37" providerId="ADAL" clId="{CCA64883-683B-47C5-847B-28AF095DAAA2}" dt="2022-08-24T16:00:55.802" v="13065" actId="478"/>
          <ac:spMkLst>
            <pc:docMk/>
            <pc:sldMk cId="757694606" sldId="1675"/>
            <ac:spMk id="2" creationId="{7A627826-8029-AC51-324B-BD23CF2D6E60}"/>
          </ac:spMkLst>
        </pc:spChg>
        <pc:spChg chg="add del mod">
          <ac:chgData name="Bernat Sort Rufat" userId="1e5df0ea-a861-48a6-82a7-7328f5d65c37" providerId="ADAL" clId="{CCA64883-683B-47C5-847B-28AF095DAAA2}" dt="2022-08-24T16:00:57.027" v="13066" actId="478"/>
          <ac:spMkLst>
            <pc:docMk/>
            <pc:sldMk cId="757694606" sldId="1675"/>
            <ac:spMk id="4" creationId="{F121773C-7E34-CE44-9D92-62BEB17FD59C}"/>
          </ac:spMkLst>
        </pc:spChg>
        <pc:spChg chg="add mod">
          <ac:chgData name="Bernat Sort Rufat" userId="1e5df0ea-a861-48a6-82a7-7328f5d65c37" providerId="ADAL" clId="{CCA64883-683B-47C5-847B-28AF095DAAA2}" dt="2022-08-31T10:49:39.651" v="18083" actId="12788"/>
          <ac:spMkLst>
            <pc:docMk/>
            <pc:sldMk cId="757694606" sldId="1675"/>
            <ac:spMk id="5" creationId="{03308594-F8AB-E17E-AEE0-5116AB633AC1}"/>
          </ac:spMkLst>
        </pc:spChg>
        <pc:spChg chg="add mod">
          <ac:chgData name="Bernat Sort Rufat" userId="1e5df0ea-a861-48a6-82a7-7328f5d65c37" providerId="ADAL" clId="{CCA64883-683B-47C5-847B-28AF095DAAA2}" dt="2022-08-31T10:49:42.793" v="18084" actId="12788"/>
          <ac:spMkLst>
            <pc:docMk/>
            <pc:sldMk cId="757694606" sldId="1675"/>
            <ac:spMk id="6" creationId="{A2A0BCA4-C2E7-4B1A-39BA-AD4A1C4CA84C}"/>
          </ac:spMkLst>
        </pc:spChg>
      </pc:sldChg>
      <pc:sldChg chg="addSp modSp add del mod ord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192694103" sldId="1676"/>
        </pc:sldMkLst>
        <pc:spChg chg="add mod">
          <ac:chgData name="Bernat Sort Rufat" userId="1e5df0ea-a861-48a6-82a7-7328f5d65c37" providerId="ADAL" clId="{CCA64883-683B-47C5-847B-28AF095DAAA2}" dt="2022-08-31T10:58:15" v="18123" actId="14100"/>
          <ac:spMkLst>
            <pc:docMk/>
            <pc:sldMk cId="1192694103" sldId="1676"/>
            <ac:spMk id="2" creationId="{CEC248F8-25DB-1549-9473-06642A816B7F}"/>
          </ac:spMkLst>
        </pc:spChg>
        <pc:spChg chg="mod">
          <ac:chgData name="Bernat Sort Rufat" userId="1e5df0ea-a861-48a6-82a7-7328f5d65c37" providerId="ADAL" clId="{CCA64883-683B-47C5-847B-28AF095DAAA2}" dt="2022-08-31T11:00:19.437" v="18224" actId="20577"/>
          <ac:spMkLst>
            <pc:docMk/>
            <pc:sldMk cId="1192694103" sldId="1676"/>
            <ac:spMk id="4" creationId="{1CDD8034-00B1-10A1-0B5E-23B448271990}"/>
          </ac:spMkLst>
        </pc:spChg>
        <pc:picChg chg="mod modCrop">
          <ac:chgData name="Bernat Sort Rufat" userId="1e5df0ea-a861-48a6-82a7-7328f5d65c37" providerId="ADAL" clId="{CCA64883-683B-47C5-847B-28AF095DAAA2}" dt="2022-08-31T10:56:26.810" v="18104" actId="1076"/>
          <ac:picMkLst>
            <pc:docMk/>
            <pc:sldMk cId="1192694103" sldId="1676"/>
            <ac:picMk id="3" creationId="{5771BF7E-63D1-1EDC-3F84-FEA962619CB1}"/>
          </ac:picMkLst>
        </pc:picChg>
        <pc:picChg chg="add mod modCrop">
          <ac:chgData name="Bernat Sort Rufat" userId="1e5df0ea-a861-48a6-82a7-7328f5d65c37" providerId="ADAL" clId="{CCA64883-683B-47C5-847B-28AF095DAAA2}" dt="2022-08-24T17:04:29.451" v="13245" actId="1362"/>
          <ac:picMkLst>
            <pc:docMk/>
            <pc:sldMk cId="1192694103" sldId="1676"/>
            <ac:picMk id="5" creationId="{1647289D-9759-C0BA-C1D3-3B79C4D8EF8E}"/>
          </ac:picMkLst>
        </pc:picChg>
        <pc:picChg chg="add mod modCrop">
          <ac:chgData name="Bernat Sort Rufat" userId="1e5df0ea-a861-48a6-82a7-7328f5d65c37" providerId="ADAL" clId="{CCA64883-683B-47C5-847B-28AF095DAAA2}" dt="2022-08-24T17:04:29.451" v="13245" actId="1362"/>
          <ac:picMkLst>
            <pc:docMk/>
            <pc:sldMk cId="1192694103" sldId="1676"/>
            <ac:picMk id="6" creationId="{BB58DE52-90C9-09E3-91D1-BD37EAD74C2D}"/>
          </ac:picMkLst>
        </pc:picChg>
        <pc:picChg chg="add mod modCrop">
          <ac:chgData name="Bernat Sort Rufat" userId="1e5df0ea-a861-48a6-82a7-7328f5d65c37" providerId="ADAL" clId="{CCA64883-683B-47C5-847B-28AF095DAAA2}" dt="2022-08-24T17:05:33.533" v="13261" actId="1440"/>
          <ac:picMkLst>
            <pc:docMk/>
            <pc:sldMk cId="1192694103" sldId="1676"/>
            <ac:picMk id="7" creationId="{CAB1BCB2-E29B-2B1B-CDD6-5DC3924FC254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9-12T19:20:55.218" v="19292" actId="2696"/>
        <pc:sldMkLst>
          <pc:docMk/>
          <pc:sldMk cId="889594919" sldId="1677"/>
        </pc:sldMkLst>
        <pc:spChg chg="add mod">
          <ac:chgData name="Bernat Sort Rufat" userId="1e5df0ea-a861-48a6-82a7-7328f5d65c37" providerId="ADAL" clId="{CCA64883-683B-47C5-847B-28AF095DAAA2}" dt="2022-08-26T10:17:30.910" v="13965"/>
          <ac:spMkLst>
            <pc:docMk/>
            <pc:sldMk cId="889594919" sldId="1677"/>
            <ac:spMk id="2" creationId="{435E07F3-CEB2-317A-9BCC-C7268536FBDA}"/>
          </ac:spMkLst>
        </pc:spChg>
        <pc:spChg chg="add mod">
          <ac:chgData name="Bernat Sort Rufat" userId="1e5df0ea-a861-48a6-82a7-7328f5d65c37" providerId="ADAL" clId="{CCA64883-683B-47C5-847B-28AF095DAAA2}" dt="2022-08-26T10:17:47.364" v="13968"/>
          <ac:spMkLst>
            <pc:docMk/>
            <pc:sldMk cId="889594919" sldId="1677"/>
            <ac:spMk id="3" creationId="{D4898D39-7285-72D0-E306-C6B73D174884}"/>
          </ac:spMkLst>
        </pc:spChg>
        <pc:spChg chg="add mod">
          <ac:chgData name="Bernat Sort Rufat" userId="1e5df0ea-a861-48a6-82a7-7328f5d65c37" providerId="ADAL" clId="{CCA64883-683B-47C5-847B-28AF095DAAA2}" dt="2022-08-26T10:17:47.364" v="13968"/>
          <ac:spMkLst>
            <pc:docMk/>
            <pc:sldMk cId="889594919" sldId="1677"/>
            <ac:spMk id="4" creationId="{27EE4D22-0634-8D08-D18F-3B1B5DD2F275}"/>
          </ac:spMkLst>
        </pc:spChg>
        <pc:spChg chg="del mod topLvl">
          <ac:chgData name="Bernat Sort Rufat" userId="1e5df0ea-a861-48a6-82a7-7328f5d65c37" providerId="ADAL" clId="{CCA64883-683B-47C5-847B-28AF095DAAA2}" dt="2022-09-03T12:34:28.061" v="18613" actId="478"/>
          <ac:spMkLst>
            <pc:docMk/>
            <pc:sldMk cId="889594919" sldId="1677"/>
            <ac:spMk id="8" creationId="{D4D4B03B-527F-1729-0056-D93DEC163E23}"/>
          </ac:spMkLst>
        </pc:spChg>
        <pc:grpChg chg="add del mod">
          <ac:chgData name="Bernat Sort Rufat" userId="1e5df0ea-a861-48a6-82a7-7328f5d65c37" providerId="ADAL" clId="{CCA64883-683B-47C5-847B-28AF095DAAA2}" dt="2022-09-03T12:34:21.376" v="18612" actId="165"/>
          <ac:grpSpMkLst>
            <pc:docMk/>
            <pc:sldMk cId="889594919" sldId="1677"/>
            <ac:grpSpMk id="5" creationId="{928D057C-EA66-D72A-AFD3-2497789813FD}"/>
          </ac:grpSpMkLst>
        </pc:grpChg>
        <pc:picChg chg="mod topLvl">
          <ac:chgData name="Bernat Sort Rufat" userId="1e5df0ea-a861-48a6-82a7-7328f5d65c37" providerId="ADAL" clId="{CCA64883-683B-47C5-847B-28AF095DAAA2}" dt="2022-09-03T12:38:15.972" v="18625" actId="1362"/>
          <ac:picMkLst>
            <pc:docMk/>
            <pc:sldMk cId="889594919" sldId="1677"/>
            <ac:picMk id="6" creationId="{6E131509-ECA4-2C03-1D56-2F67F3071FB4}"/>
          </ac:picMkLst>
        </pc:picChg>
        <pc:picChg chg="mod topLvl">
          <ac:chgData name="Bernat Sort Rufat" userId="1e5df0ea-a861-48a6-82a7-7328f5d65c37" providerId="ADAL" clId="{CCA64883-683B-47C5-847B-28AF095DAAA2}" dt="2022-09-03T12:34:21.376" v="18612" actId="165"/>
          <ac:picMkLst>
            <pc:docMk/>
            <pc:sldMk cId="889594919" sldId="1677"/>
            <ac:picMk id="7" creationId="{072C7687-0ED2-6E73-21D0-4F35150BE792}"/>
          </ac:picMkLst>
        </pc:picChg>
        <pc:picChg chg="add del">
          <ac:chgData name="Bernat Sort Rufat" userId="1e5df0ea-a861-48a6-82a7-7328f5d65c37" providerId="ADAL" clId="{CCA64883-683B-47C5-847B-28AF095DAAA2}" dt="2022-09-03T12:37:31.153" v="18618" actId="478"/>
          <ac:picMkLst>
            <pc:docMk/>
            <pc:sldMk cId="889594919" sldId="1677"/>
            <ac:picMk id="9" creationId="{A10DD500-C391-689F-D4C9-78B81A03C529}"/>
          </ac:picMkLst>
        </pc:picChg>
        <pc:picChg chg="add del mod">
          <ac:chgData name="Bernat Sort Rufat" userId="1e5df0ea-a861-48a6-82a7-7328f5d65c37" providerId="ADAL" clId="{CCA64883-683B-47C5-847B-28AF095DAAA2}" dt="2022-09-03T12:37:56.274" v="18622" actId="478"/>
          <ac:picMkLst>
            <pc:docMk/>
            <pc:sldMk cId="889594919" sldId="1677"/>
            <ac:picMk id="10" creationId="{EE4C11DB-76C5-276B-8FB6-0E3DE1644FED}"/>
          </ac:picMkLst>
        </pc:picChg>
        <pc:picChg chg="del mod">
          <ac:chgData name="Bernat Sort Rufat" userId="1e5df0ea-a861-48a6-82a7-7328f5d65c37" providerId="ADAL" clId="{CCA64883-683B-47C5-847B-28AF095DAAA2}" dt="2022-09-03T12:38:10.725" v="18624" actId="478"/>
          <ac:picMkLst>
            <pc:docMk/>
            <pc:sldMk cId="889594919" sldId="1677"/>
            <ac:picMk id="11" creationId="{5D451B07-28E0-38CE-90DF-3B3029657433}"/>
          </ac:picMkLst>
        </pc:picChg>
        <pc:picChg chg="mod">
          <ac:chgData name="Bernat Sort Rufat" userId="1e5df0ea-a861-48a6-82a7-7328f5d65c37" providerId="ADAL" clId="{CCA64883-683B-47C5-847B-28AF095DAAA2}" dt="2022-09-03T13:03:50.612" v="18630" actId="1076"/>
          <ac:picMkLst>
            <pc:docMk/>
            <pc:sldMk cId="889594919" sldId="1677"/>
            <ac:picMk id="12" creationId="{D7F4CD2A-7A69-96BB-F0CB-60F51614ACEA}"/>
          </ac:picMkLst>
        </pc:picChg>
      </pc:sldChg>
      <pc:sldChg chg="modSp add del mod modAnim">
        <pc:chgData name="Bernat Sort Rufat" userId="1e5df0ea-a861-48a6-82a7-7328f5d65c37" providerId="ADAL" clId="{CCA64883-683B-47C5-847B-28AF095DAAA2}" dt="2022-08-31T08:05:08.725" v="17708" actId="2696"/>
        <pc:sldMkLst>
          <pc:docMk/>
          <pc:sldMk cId="2106213409" sldId="1678"/>
        </pc:sldMkLst>
        <pc:picChg chg="mod ord">
          <ac:chgData name="Bernat Sort Rufat" userId="1e5df0ea-a861-48a6-82a7-7328f5d65c37" providerId="ADAL" clId="{CCA64883-683B-47C5-847B-28AF095DAAA2}" dt="2022-08-26T10:53:28.261" v="14256" actId="1076"/>
          <ac:picMkLst>
            <pc:docMk/>
            <pc:sldMk cId="2106213409" sldId="1678"/>
            <ac:picMk id="18" creationId="{B01C18B7-EBD5-DC89-4DC5-578824518AE1}"/>
          </ac:picMkLst>
        </pc:picChg>
      </pc:sldChg>
      <pc:sldChg chg="addSp delSp modSp add del mod ord addAnim delAnim modAnim">
        <pc:chgData name="Bernat Sort Rufat" userId="1e5df0ea-a861-48a6-82a7-7328f5d65c37" providerId="ADAL" clId="{CCA64883-683B-47C5-847B-28AF095DAAA2}" dt="2022-08-31T07:01:55.574" v="17026" actId="2696"/>
        <pc:sldMkLst>
          <pc:docMk/>
          <pc:sldMk cId="2636279035" sldId="1679"/>
        </pc:sldMkLst>
        <pc:spChg chg="add del mod">
          <ac:chgData name="Bernat Sort Rufat" userId="1e5df0ea-a861-48a6-82a7-7328f5d65c37" providerId="ADAL" clId="{CCA64883-683B-47C5-847B-28AF095DAAA2}" dt="2022-08-29T11:48:02.619" v="15374" actId="478"/>
          <ac:spMkLst>
            <pc:docMk/>
            <pc:sldMk cId="2636279035" sldId="1679"/>
            <ac:spMk id="2" creationId="{8C4959A4-23BD-0BCC-6942-DC00ACDCD8AE}"/>
          </ac:spMkLst>
        </pc:spChg>
        <pc:spChg chg="add mod">
          <ac:chgData name="Bernat Sort Rufat" userId="1e5df0ea-a861-48a6-82a7-7328f5d65c37" providerId="ADAL" clId="{CCA64883-683B-47C5-847B-28AF095DAAA2}" dt="2022-08-29T11:57:05.248" v="15603" actId="1076"/>
          <ac:spMkLst>
            <pc:docMk/>
            <pc:sldMk cId="2636279035" sldId="1679"/>
            <ac:spMk id="6" creationId="{D04A6A3A-2A16-A701-4379-831C982BFE05}"/>
          </ac:spMkLst>
        </pc:spChg>
        <pc:spChg chg="mod topLvl">
          <ac:chgData name="Bernat Sort Rufat" userId="1e5df0ea-a861-48a6-82a7-7328f5d65c37" providerId="ADAL" clId="{CCA64883-683B-47C5-847B-28AF095DAAA2}" dt="2022-08-29T11:59:45.690" v="15655" actId="12788"/>
          <ac:spMkLst>
            <pc:docMk/>
            <pc:sldMk cId="2636279035" sldId="1679"/>
            <ac:spMk id="25" creationId="{FD4F7992-EEFB-667F-B38C-EE755EDEDAAB}"/>
          </ac:spMkLst>
        </pc:spChg>
        <pc:spChg chg="del mod topLvl">
          <ac:chgData name="Bernat Sort Rufat" userId="1e5df0ea-a861-48a6-82a7-7328f5d65c37" providerId="ADAL" clId="{CCA64883-683B-47C5-847B-28AF095DAAA2}" dt="2022-08-29T11:54:08.472" v="15546" actId="478"/>
          <ac:spMkLst>
            <pc:docMk/>
            <pc:sldMk cId="2636279035" sldId="1679"/>
            <ac:spMk id="26" creationId="{E19F8EB3-D61E-E913-8CB6-E6DCF273CC1F}"/>
          </ac:spMkLst>
        </pc:spChg>
        <pc:spChg chg="add del mod">
          <ac:chgData name="Bernat Sort Rufat" userId="1e5df0ea-a861-48a6-82a7-7328f5d65c37" providerId="ADAL" clId="{CCA64883-683B-47C5-847B-28AF095DAAA2}" dt="2022-08-29T12:02:16.192" v="15685" actId="478"/>
          <ac:spMkLst>
            <pc:docMk/>
            <pc:sldMk cId="2636279035" sldId="1679"/>
            <ac:spMk id="37" creationId="{9277872B-CFC8-A187-55E5-BD776A05A42D}"/>
          </ac:spMkLst>
        </pc:spChg>
        <pc:spChg chg="add mod">
          <ac:chgData name="Bernat Sort Rufat" userId="1e5df0ea-a861-48a6-82a7-7328f5d65c37" providerId="ADAL" clId="{CCA64883-683B-47C5-847B-28AF095DAAA2}" dt="2022-08-29T11:54:42.536" v="15558" actId="14100"/>
          <ac:spMkLst>
            <pc:docMk/>
            <pc:sldMk cId="2636279035" sldId="1679"/>
            <ac:spMk id="38" creationId="{76BB61B1-E721-F54B-9BF0-E3096D81D833}"/>
          </ac:spMkLst>
        </pc:spChg>
        <pc:spChg chg="add del mod">
          <ac:chgData name="Bernat Sort Rufat" userId="1e5df0ea-a861-48a6-82a7-7328f5d65c37" providerId="ADAL" clId="{CCA64883-683B-47C5-847B-28AF095DAAA2}" dt="2022-08-29T11:56:55.702" v="15602" actId="1076"/>
          <ac:spMkLst>
            <pc:docMk/>
            <pc:sldMk cId="2636279035" sldId="1679"/>
            <ac:spMk id="39" creationId="{B85C2216-7CF0-F994-A896-A0DFE97C63CF}"/>
          </ac:spMkLst>
        </pc:spChg>
        <pc:spChg chg="add del mod">
          <ac:chgData name="Bernat Sort Rufat" userId="1e5df0ea-a861-48a6-82a7-7328f5d65c37" providerId="ADAL" clId="{CCA64883-683B-47C5-847B-28AF095DAAA2}" dt="2022-08-29T11:27:52.270" v="14929" actId="478"/>
          <ac:spMkLst>
            <pc:docMk/>
            <pc:sldMk cId="2636279035" sldId="1679"/>
            <ac:spMk id="40" creationId="{D065D9C4-3E96-F319-8BED-D4C9C81879AF}"/>
          </ac:spMkLst>
        </pc:spChg>
        <pc:spChg chg="del">
          <ac:chgData name="Bernat Sort Rufat" userId="1e5df0ea-a861-48a6-82a7-7328f5d65c37" providerId="ADAL" clId="{CCA64883-683B-47C5-847B-28AF095DAAA2}" dt="2022-08-29T11:27:29.540" v="14914" actId="478"/>
          <ac:spMkLst>
            <pc:docMk/>
            <pc:sldMk cId="2636279035" sldId="1679"/>
            <ac:spMk id="41" creationId="{4DF4DB7E-DD45-D6D6-C3FB-8B2867D20DD9}"/>
          </ac:spMkLst>
        </pc:spChg>
        <pc:spChg chg="del">
          <ac:chgData name="Bernat Sort Rufat" userId="1e5df0ea-a861-48a6-82a7-7328f5d65c37" providerId="ADAL" clId="{CCA64883-683B-47C5-847B-28AF095DAAA2}" dt="2022-08-29T11:27:30.236" v="14915" actId="478"/>
          <ac:spMkLst>
            <pc:docMk/>
            <pc:sldMk cId="2636279035" sldId="1679"/>
            <ac:spMk id="42" creationId="{CF47ED61-0F08-B10D-86FC-22306D4F93A5}"/>
          </ac:spMkLst>
        </pc:spChg>
        <pc:spChg chg="del">
          <ac:chgData name="Bernat Sort Rufat" userId="1e5df0ea-a861-48a6-82a7-7328f5d65c37" providerId="ADAL" clId="{CCA64883-683B-47C5-847B-28AF095DAAA2}" dt="2022-08-29T11:27:32.971" v="14919" actId="478"/>
          <ac:spMkLst>
            <pc:docMk/>
            <pc:sldMk cId="2636279035" sldId="1679"/>
            <ac:spMk id="43" creationId="{56264C9D-A830-E161-98C2-912DD1F83344}"/>
          </ac:spMkLst>
        </pc:spChg>
        <pc:spChg chg="del">
          <ac:chgData name="Bernat Sort Rufat" userId="1e5df0ea-a861-48a6-82a7-7328f5d65c37" providerId="ADAL" clId="{CCA64883-683B-47C5-847B-28AF095DAAA2}" dt="2022-08-29T11:27:31.515" v="14917" actId="478"/>
          <ac:spMkLst>
            <pc:docMk/>
            <pc:sldMk cId="2636279035" sldId="1679"/>
            <ac:spMk id="47" creationId="{CB7E98C9-FE13-4E39-2056-BDC91D889190}"/>
          </ac:spMkLst>
        </pc:spChg>
        <pc:spChg chg="add mod">
          <ac:chgData name="Bernat Sort Rufat" userId="1e5df0ea-a861-48a6-82a7-7328f5d65c37" providerId="ADAL" clId="{CCA64883-683B-47C5-847B-28AF095DAAA2}" dt="2022-08-29T11:57:17.261" v="15605" actId="14100"/>
          <ac:spMkLst>
            <pc:docMk/>
            <pc:sldMk cId="2636279035" sldId="1679"/>
            <ac:spMk id="48" creationId="{B336726A-9404-124E-2B91-E95C49663C16}"/>
          </ac:spMkLst>
        </pc:spChg>
        <pc:spChg chg="add mod">
          <ac:chgData name="Bernat Sort Rufat" userId="1e5df0ea-a861-48a6-82a7-7328f5d65c37" providerId="ADAL" clId="{CCA64883-683B-47C5-847B-28AF095DAAA2}" dt="2022-08-29T11:56:42.029" v="15598" actId="1076"/>
          <ac:spMkLst>
            <pc:docMk/>
            <pc:sldMk cId="2636279035" sldId="1679"/>
            <ac:spMk id="49" creationId="{FE4D6E0F-2B69-6105-BF68-EC23F15E75A5}"/>
          </ac:spMkLst>
        </pc:spChg>
        <pc:spChg chg="add mod">
          <ac:chgData name="Bernat Sort Rufat" userId="1e5df0ea-a861-48a6-82a7-7328f5d65c37" providerId="ADAL" clId="{CCA64883-683B-47C5-847B-28AF095DAAA2}" dt="2022-08-29T11:57:39.967" v="15610" actId="1076"/>
          <ac:spMkLst>
            <pc:docMk/>
            <pc:sldMk cId="2636279035" sldId="1679"/>
            <ac:spMk id="50" creationId="{3BA40300-36C1-5511-A5ED-04A9B1D946A9}"/>
          </ac:spMkLst>
        </pc:spChg>
        <pc:spChg chg="add mod">
          <ac:chgData name="Bernat Sort Rufat" userId="1e5df0ea-a861-48a6-82a7-7328f5d65c37" providerId="ADAL" clId="{CCA64883-683B-47C5-847B-28AF095DAAA2}" dt="2022-08-29T11:57:25.485" v="15607" actId="14100"/>
          <ac:spMkLst>
            <pc:docMk/>
            <pc:sldMk cId="2636279035" sldId="1679"/>
            <ac:spMk id="51" creationId="{79497ABA-A21F-CFF6-7895-277D0431B76D}"/>
          </ac:spMkLst>
        </pc:spChg>
        <pc:spChg chg="add mod">
          <ac:chgData name="Bernat Sort Rufat" userId="1e5df0ea-a861-48a6-82a7-7328f5d65c37" providerId="ADAL" clId="{CCA64883-683B-47C5-847B-28AF095DAAA2}" dt="2022-08-29T11:57:35.006" v="15609" actId="14100"/>
          <ac:spMkLst>
            <pc:docMk/>
            <pc:sldMk cId="2636279035" sldId="1679"/>
            <ac:spMk id="52" creationId="{9C95ED27-C2C5-8BF1-ADBC-3F32B323ABB0}"/>
          </ac:spMkLst>
        </pc:spChg>
        <pc:spChg chg="add mod">
          <ac:chgData name="Bernat Sort Rufat" userId="1e5df0ea-a861-48a6-82a7-7328f5d65c37" providerId="ADAL" clId="{CCA64883-683B-47C5-847B-28AF095DAAA2}" dt="2022-08-29T12:02:03.870" v="15683" actId="1076"/>
          <ac:spMkLst>
            <pc:docMk/>
            <pc:sldMk cId="2636279035" sldId="1679"/>
            <ac:spMk id="53" creationId="{B21A18A3-5D0D-C7E3-1461-08D839F7200F}"/>
          </ac:spMkLst>
        </pc:spChg>
        <pc:spChg chg="add del mod">
          <ac:chgData name="Bernat Sort Rufat" userId="1e5df0ea-a861-48a6-82a7-7328f5d65c37" providerId="ADAL" clId="{CCA64883-683B-47C5-847B-28AF095DAAA2}" dt="2022-08-29T11:56:35.345" v="15597" actId="478"/>
          <ac:spMkLst>
            <pc:docMk/>
            <pc:sldMk cId="2636279035" sldId="1679"/>
            <ac:spMk id="54" creationId="{BCAE97F2-63B0-5AAB-CBDD-4C26F5A4EFB8}"/>
          </ac:spMkLst>
        </pc:spChg>
        <pc:spChg chg="add mod">
          <ac:chgData name="Bernat Sort Rufat" userId="1e5df0ea-a861-48a6-82a7-7328f5d65c37" providerId="ADAL" clId="{CCA64883-683B-47C5-847B-28AF095DAAA2}" dt="2022-08-29T12:01:49.824" v="15679" actId="12788"/>
          <ac:spMkLst>
            <pc:docMk/>
            <pc:sldMk cId="2636279035" sldId="1679"/>
            <ac:spMk id="55" creationId="{3B40448B-21A4-DFB5-465D-BD47AFE32C69}"/>
          </ac:spMkLst>
        </pc:spChg>
        <pc:spChg chg="add mod">
          <ac:chgData name="Bernat Sort Rufat" userId="1e5df0ea-a861-48a6-82a7-7328f5d65c37" providerId="ADAL" clId="{CCA64883-683B-47C5-847B-28AF095DAAA2}" dt="2022-08-31T06:37:20.269" v="16574" actId="20577"/>
          <ac:spMkLst>
            <pc:docMk/>
            <pc:sldMk cId="2636279035" sldId="1679"/>
            <ac:spMk id="56" creationId="{12393847-7781-1D52-2B61-9CD75E372783}"/>
          </ac:spMkLst>
        </pc:spChg>
        <pc:spChg chg="add mod">
          <ac:chgData name="Bernat Sort Rufat" userId="1e5df0ea-a861-48a6-82a7-7328f5d65c37" providerId="ADAL" clId="{CCA64883-683B-47C5-847B-28AF095DAAA2}" dt="2022-08-29T12:01:56.741" v="15681" actId="1076"/>
          <ac:spMkLst>
            <pc:docMk/>
            <pc:sldMk cId="2636279035" sldId="1679"/>
            <ac:spMk id="57" creationId="{05F9985E-A98D-59CC-087C-E8DEA7E749FD}"/>
          </ac:spMkLst>
        </pc:spChg>
        <pc:grpChg chg="add del mod">
          <ac:chgData name="Bernat Sort Rufat" userId="1e5df0ea-a861-48a6-82a7-7328f5d65c37" providerId="ADAL" clId="{CCA64883-683B-47C5-847B-28AF095DAAA2}" dt="2022-08-29T11:47:54.215" v="15370" actId="165"/>
          <ac:grpSpMkLst>
            <pc:docMk/>
            <pc:sldMk cId="2636279035" sldId="1679"/>
            <ac:grpSpMk id="24" creationId="{060FAF6E-BE4B-3299-7717-00448724E872}"/>
          </ac:grpSpMkLst>
        </pc:grpChg>
        <pc:grpChg chg="del mod">
          <ac:chgData name="Bernat Sort Rufat" userId="1e5df0ea-a861-48a6-82a7-7328f5d65c37" providerId="ADAL" clId="{CCA64883-683B-47C5-847B-28AF095DAAA2}" dt="2022-08-29T11:27:27.611" v="14912" actId="478"/>
          <ac:grpSpMkLst>
            <pc:docMk/>
            <pc:sldMk cId="2636279035" sldId="1679"/>
            <ac:grpSpMk id="27" creationId="{92924525-981D-1AF1-243A-6FD0D8D5D6C6}"/>
          </ac:grpSpMkLst>
        </pc:grpChg>
        <pc:grpChg chg="del">
          <ac:chgData name="Bernat Sort Rufat" userId="1e5df0ea-a861-48a6-82a7-7328f5d65c37" providerId="ADAL" clId="{CCA64883-683B-47C5-847B-28AF095DAAA2}" dt="2022-08-29T11:27:28.162" v="14913" actId="478"/>
          <ac:grpSpMkLst>
            <pc:docMk/>
            <pc:sldMk cId="2636279035" sldId="1679"/>
            <ac:grpSpMk id="30" creationId="{E0BBEA7A-D222-E168-8824-33AEDD273DC2}"/>
          </ac:grpSpMkLst>
        </pc:grpChg>
        <pc:grpChg chg="del">
          <ac:chgData name="Bernat Sort Rufat" userId="1e5df0ea-a861-48a6-82a7-7328f5d65c37" providerId="ADAL" clId="{CCA64883-683B-47C5-847B-28AF095DAAA2}" dt="2022-08-29T11:27:30.978" v="14916" actId="478"/>
          <ac:grpSpMkLst>
            <pc:docMk/>
            <pc:sldMk cId="2636279035" sldId="1679"/>
            <ac:grpSpMk id="33" creationId="{80C3E15C-BB01-29F1-136C-F167AE78E890}"/>
          </ac:grpSpMkLst>
        </pc:grpChg>
        <pc:grpChg chg="del">
          <ac:chgData name="Bernat Sort Rufat" userId="1e5df0ea-a861-48a6-82a7-7328f5d65c37" providerId="ADAL" clId="{CCA64883-683B-47C5-847B-28AF095DAAA2}" dt="2022-08-29T11:27:31.953" v="14918" actId="478"/>
          <ac:grpSpMkLst>
            <pc:docMk/>
            <pc:sldMk cId="2636279035" sldId="1679"/>
            <ac:grpSpMk id="44" creationId="{87780A01-F7C3-C6AF-2066-ADBF0EF4D400}"/>
          </ac:grpSpMkLst>
        </pc:grpChg>
        <pc:graphicFrameChg chg="del">
          <ac:chgData name="Bernat Sort Rufat" userId="1e5df0ea-a861-48a6-82a7-7328f5d65c37" providerId="ADAL" clId="{CCA64883-683B-47C5-847B-28AF095DAAA2}" dt="2022-08-29T11:27:34.183" v="14920" actId="478"/>
          <ac:graphicFrameMkLst>
            <pc:docMk/>
            <pc:sldMk cId="2636279035" sldId="1679"/>
            <ac:graphicFrameMk id="5" creationId="{491F7384-1DA9-CE75-B49C-0572707D784D}"/>
          </ac:graphicFrameMkLst>
        </pc:graphicFrameChg>
        <pc:picChg chg="del">
          <ac:chgData name="Bernat Sort Rufat" userId="1e5df0ea-a861-48a6-82a7-7328f5d65c37" providerId="ADAL" clId="{CCA64883-683B-47C5-847B-28AF095DAAA2}" dt="2022-08-29T11:27:34.852" v="14921" actId="478"/>
          <ac:picMkLst>
            <pc:docMk/>
            <pc:sldMk cId="2636279035" sldId="1679"/>
            <ac:picMk id="3" creationId="{EF4D5950-E703-A509-917D-85F9E6A280A1}"/>
          </ac:picMkLst>
        </pc:picChg>
        <pc:picChg chg="add mod">
          <ac:chgData name="Bernat Sort Rufat" userId="1e5df0ea-a861-48a6-82a7-7328f5d65c37" providerId="ADAL" clId="{CCA64883-683B-47C5-847B-28AF095DAAA2}" dt="2022-08-29T12:00:58.472" v="15675" actId="1076"/>
          <ac:picMkLst>
            <pc:docMk/>
            <pc:sldMk cId="2636279035" sldId="1679"/>
            <ac:picMk id="1026" creationId="{A17DC5B7-7600-AACB-B1F0-272F58C2F9E7}"/>
          </ac:picMkLst>
        </pc:picChg>
      </pc:sldChg>
      <pc:sldChg chg="modSp add del mod">
        <pc:chgData name="Bernat Sort Rufat" userId="1e5df0ea-a861-48a6-82a7-7328f5d65c37" providerId="ADAL" clId="{CCA64883-683B-47C5-847B-28AF095DAAA2}" dt="2022-08-31T07:50:51.806" v="17434" actId="2696"/>
        <pc:sldMkLst>
          <pc:docMk/>
          <pc:sldMk cId="2428129588" sldId="1680"/>
        </pc:sldMkLst>
        <pc:graphicFrameChg chg="modGraphic">
          <ac:chgData name="Bernat Sort Rufat" userId="1e5df0ea-a861-48a6-82a7-7328f5d65c37" providerId="ADAL" clId="{CCA64883-683B-47C5-847B-28AF095DAAA2}" dt="2022-08-29T11:31:50.867" v="14990" actId="14734"/>
          <ac:graphicFrameMkLst>
            <pc:docMk/>
            <pc:sldMk cId="2428129588" sldId="1680"/>
            <ac:graphicFrameMk id="5" creationId="{491F7384-1DA9-CE75-B49C-0572707D784D}"/>
          </ac:graphicFrameMkLst>
        </pc:graphicFrameChg>
      </pc:sldChg>
      <pc:sldChg chg="addSp delSp modSp add del mod">
        <pc:chgData name="Bernat Sort Rufat" userId="1e5df0ea-a861-48a6-82a7-7328f5d65c37" providerId="ADAL" clId="{CCA64883-683B-47C5-847B-28AF095DAAA2}" dt="2022-08-29T12:02:40.573" v="15687" actId="2696"/>
        <pc:sldMkLst>
          <pc:docMk/>
          <pc:sldMk cId="1920386530" sldId="1681"/>
        </pc:sldMkLst>
        <pc:spChg chg="add mod">
          <ac:chgData name="Bernat Sort Rufat" userId="1e5df0ea-a861-48a6-82a7-7328f5d65c37" providerId="ADAL" clId="{CCA64883-683B-47C5-847B-28AF095DAAA2}" dt="2022-08-29T11:33:36.817" v="15010" actId="1076"/>
          <ac:spMkLst>
            <pc:docMk/>
            <pc:sldMk cId="1920386530" sldId="1681"/>
            <ac:spMk id="2" creationId="{E4A0FD8B-04C9-9A95-0A79-4D5276978F36}"/>
          </ac:spMkLst>
        </pc:spChg>
        <pc:spChg chg="add mod">
          <ac:chgData name="Bernat Sort Rufat" userId="1e5df0ea-a861-48a6-82a7-7328f5d65c37" providerId="ADAL" clId="{CCA64883-683B-47C5-847B-28AF095DAAA2}" dt="2022-08-29T11:34:54.780" v="15069" actId="1076"/>
          <ac:spMkLst>
            <pc:docMk/>
            <pc:sldMk cId="1920386530" sldId="1681"/>
            <ac:spMk id="14" creationId="{A16C13B0-CCE8-6C52-D95C-ACFC1D421AA6}"/>
          </ac:spMkLst>
        </pc:spChg>
        <pc:spChg chg="del mod">
          <ac:chgData name="Bernat Sort Rufat" userId="1e5df0ea-a861-48a6-82a7-7328f5d65c37" providerId="ADAL" clId="{CCA64883-683B-47C5-847B-28AF095DAAA2}" dt="2022-08-29T11:33:17.222" v="14993" actId="478"/>
          <ac:spMkLst>
            <pc:docMk/>
            <pc:sldMk cId="1920386530" sldId="1681"/>
            <ac:spMk id="25" creationId="{FD4F7992-EEFB-667F-B38C-EE755EDEDAAB}"/>
          </ac:spMkLst>
        </pc:spChg>
        <pc:spChg chg="del mod">
          <ac:chgData name="Bernat Sort Rufat" userId="1e5df0ea-a861-48a6-82a7-7328f5d65c37" providerId="ADAL" clId="{CCA64883-683B-47C5-847B-28AF095DAAA2}" dt="2022-08-29T11:34:47.663" v="15067" actId="478"/>
          <ac:spMkLst>
            <pc:docMk/>
            <pc:sldMk cId="1920386530" sldId="1681"/>
            <ac:spMk id="28" creationId="{C811A00C-9CA0-0F88-864E-4E74FDF7AB43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31" creationId="{815D403C-3B60-A30A-87E5-B8F73424BF69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34" creationId="{F9982381-0A35-EAEC-C1FA-33058D60FFD8}"/>
          </ac:spMkLst>
        </pc:spChg>
        <pc:spChg chg="del mod">
          <ac:chgData name="Bernat Sort Rufat" userId="1e5df0ea-a861-48a6-82a7-7328f5d65c37" providerId="ADAL" clId="{CCA64883-683B-47C5-847B-28AF095DAAA2}" dt="2022-08-29T11:33:19.819" v="14994" actId="478"/>
          <ac:spMkLst>
            <pc:docMk/>
            <pc:sldMk cId="1920386530" sldId="1681"/>
            <ac:spMk id="40" creationId="{D065D9C4-3E96-F319-8BED-D4C9C81879AF}"/>
          </ac:spMkLst>
        </pc:spChg>
        <pc:spChg chg="del mod">
          <ac:chgData name="Bernat Sort Rufat" userId="1e5df0ea-a861-48a6-82a7-7328f5d65c37" providerId="ADAL" clId="{CCA64883-683B-47C5-847B-28AF095DAAA2}" dt="2022-08-29T11:34:49.258" v="15068" actId="478"/>
          <ac:spMkLst>
            <pc:docMk/>
            <pc:sldMk cId="1920386530" sldId="1681"/>
            <ac:spMk id="41" creationId="{4DF4DB7E-DD45-D6D6-C3FB-8B2867D20DD9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42" creationId="{CF47ED61-0F08-B10D-86FC-22306D4F93A5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43" creationId="{56264C9D-A830-E161-98C2-912DD1F83344}"/>
          </ac:spMkLst>
        </pc:spChg>
        <pc:spChg chg="mod">
          <ac:chgData name="Bernat Sort Rufat" userId="1e5df0ea-a861-48a6-82a7-7328f5d65c37" providerId="ADAL" clId="{CCA64883-683B-47C5-847B-28AF095DAAA2}" dt="2022-08-29T11:31:09.027" v="14987" actId="1076"/>
          <ac:spMkLst>
            <pc:docMk/>
            <pc:sldMk cId="1920386530" sldId="1681"/>
            <ac:spMk id="45" creationId="{83153917-663B-4FA4-830B-F612740F51B3}"/>
          </ac:spMkLst>
        </pc:spChg>
        <pc:spChg chg="mod">
          <ac:chgData name="Bernat Sort Rufat" userId="1e5df0ea-a861-48a6-82a7-7328f5d65c37" providerId="ADAL" clId="{CCA64883-683B-47C5-847B-28AF095DAAA2}" dt="2022-08-29T11:31:09.027" v="14987" actId="1076"/>
          <ac:spMkLst>
            <pc:docMk/>
            <pc:sldMk cId="1920386530" sldId="1681"/>
            <ac:spMk id="47" creationId="{CB7E98C9-FE13-4E39-2056-BDC91D889190}"/>
          </ac:spMkLst>
        </pc:spChg>
      </pc:sldChg>
      <pc:sldChg chg="addSp delSp modSp new del mod ord addAnim delAnim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1939287580" sldId="1682"/>
        </pc:sldMkLst>
        <pc:spChg chg="del">
          <ac:chgData name="Bernat Sort Rufat" userId="1e5df0ea-a861-48a6-82a7-7328f5d65c37" providerId="ADAL" clId="{CCA64883-683B-47C5-847B-28AF095DAAA2}" dt="2022-08-29T11:35:44.640" v="15073" actId="478"/>
          <ac:spMkLst>
            <pc:docMk/>
            <pc:sldMk cId="1939287580" sldId="1682"/>
            <ac:spMk id="2" creationId="{15E3B1E3-4852-6261-600B-4B7E36413192}"/>
          </ac:spMkLst>
        </pc:spChg>
        <pc:spChg chg="del">
          <ac:chgData name="Bernat Sort Rufat" userId="1e5df0ea-a861-48a6-82a7-7328f5d65c37" providerId="ADAL" clId="{CCA64883-683B-47C5-847B-28AF095DAAA2}" dt="2022-08-29T11:35:45.673" v="15074" actId="478"/>
          <ac:spMkLst>
            <pc:docMk/>
            <pc:sldMk cId="1939287580" sldId="1682"/>
            <ac:spMk id="3" creationId="{132A137B-E271-FD80-FB64-584197A2D973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5" creationId="{F40D8786-42C8-02AF-92A9-041BBA2B3D66}"/>
          </ac:spMkLst>
        </pc:spChg>
        <pc:spChg chg="mod">
          <ac:chgData name="Bernat Sort Rufat" userId="1e5df0ea-a861-48a6-82a7-7328f5d65c37" providerId="ADAL" clId="{CCA64883-683B-47C5-847B-28AF095DAAA2}" dt="2022-08-29T11:45:28.457" v="15357" actId="403"/>
          <ac:spMkLst>
            <pc:docMk/>
            <pc:sldMk cId="1939287580" sldId="1682"/>
            <ac:spMk id="6" creationId="{4EA303AD-DE1A-0577-FC8F-FDA64A6CE528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8" creationId="{C1AA398C-099F-84B7-DC46-C0E0AAFDD05D}"/>
          </ac:spMkLst>
        </pc:spChg>
        <pc:spChg chg="mod">
          <ac:chgData name="Bernat Sort Rufat" userId="1e5df0ea-a861-48a6-82a7-7328f5d65c37" providerId="ADAL" clId="{CCA64883-683B-47C5-847B-28AF095DAAA2}" dt="2022-08-31T06:35:55.305" v="16562" actId="790"/>
          <ac:spMkLst>
            <pc:docMk/>
            <pc:sldMk cId="1939287580" sldId="1682"/>
            <ac:spMk id="9" creationId="{9D5FD2F9-4EFD-1A1D-616F-24BB181FF26C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11" creationId="{1A22C356-5743-FE5E-3674-C6C2596CF8B5}"/>
          </ac:spMkLst>
        </pc:spChg>
        <pc:spChg chg="mod">
          <ac:chgData name="Bernat Sort Rufat" userId="1e5df0ea-a861-48a6-82a7-7328f5d65c37" providerId="ADAL" clId="{CCA64883-683B-47C5-847B-28AF095DAAA2}" dt="2022-08-29T11:39:06.518" v="15216" actId="20577"/>
          <ac:spMkLst>
            <pc:docMk/>
            <pc:sldMk cId="1939287580" sldId="1682"/>
            <ac:spMk id="12" creationId="{EE2E6A53-14C8-92EB-6681-12DD8A34BC6B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14" creationId="{ED45A2CC-53C0-E154-051F-6D18137C2C9F}"/>
          </ac:spMkLst>
        </pc:spChg>
        <pc:spChg chg="mod">
          <ac:chgData name="Bernat Sort Rufat" userId="1e5df0ea-a861-48a6-82a7-7328f5d65c37" providerId="ADAL" clId="{CCA64883-683B-47C5-847B-28AF095DAAA2}" dt="2022-08-31T08:17:46.519" v="17769" actId="21"/>
          <ac:spMkLst>
            <pc:docMk/>
            <pc:sldMk cId="1939287580" sldId="1682"/>
            <ac:spMk id="15" creationId="{D14CD0A4-3602-92A9-B9E8-150B8FB89E5F}"/>
          </ac:spMkLst>
        </pc:spChg>
        <pc:spChg chg="add mod ord">
          <ac:chgData name="Bernat Sort Rufat" userId="1e5df0ea-a861-48a6-82a7-7328f5d65c37" providerId="ADAL" clId="{CCA64883-683B-47C5-847B-28AF095DAAA2}" dt="2022-08-31T07:24:39.091" v="17230" actId="12789"/>
          <ac:spMkLst>
            <pc:docMk/>
            <pc:sldMk cId="1939287580" sldId="1682"/>
            <ac:spMk id="16" creationId="{FC55FA9D-ECF6-2B08-184C-26B0AC4E03B2}"/>
          </ac:spMkLst>
        </pc:spChg>
        <pc:spChg chg="add mod ord">
          <ac:chgData name="Bernat Sort Rufat" userId="1e5df0ea-a861-48a6-82a7-7328f5d65c37" providerId="ADAL" clId="{CCA64883-683B-47C5-847B-28AF095DAAA2}" dt="2022-08-31T07:24:39.091" v="17230" actId="12789"/>
          <ac:spMkLst>
            <pc:docMk/>
            <pc:sldMk cId="1939287580" sldId="1682"/>
            <ac:spMk id="17" creationId="{CFB5094A-769B-F730-2B3F-A13F3C528104}"/>
          </ac:spMkLst>
        </pc:spChg>
        <pc:spChg chg="add del mod">
          <ac:chgData name="Bernat Sort Rufat" userId="1e5df0ea-a861-48a6-82a7-7328f5d65c37" providerId="ADAL" clId="{CCA64883-683B-47C5-847B-28AF095DAAA2}" dt="2022-08-30T07:40:28.779" v="16266" actId="478"/>
          <ac:spMkLst>
            <pc:docMk/>
            <pc:sldMk cId="1939287580" sldId="1682"/>
            <ac:spMk id="18" creationId="{CC2DA5EA-F2CA-5A78-DFA9-FFBF7721C53B}"/>
          </ac:spMkLst>
        </pc:spChg>
        <pc:spChg chg="add mod ord">
          <ac:chgData name="Bernat Sort Rufat" userId="1e5df0ea-a861-48a6-82a7-7328f5d65c37" providerId="ADAL" clId="{CCA64883-683B-47C5-847B-28AF095DAAA2}" dt="2022-08-31T08:18:11.095" v="17775" actId="1076"/>
          <ac:spMkLst>
            <pc:docMk/>
            <pc:sldMk cId="1939287580" sldId="1682"/>
            <ac:spMk id="19" creationId="{7BA8DE5A-2C48-FE60-0A7D-17C666C89A61}"/>
          </ac:spMkLst>
        </pc:spChg>
        <pc:spChg chg="add mod">
          <ac:chgData name="Bernat Sort Rufat" userId="1e5df0ea-a861-48a6-82a7-7328f5d65c37" providerId="ADAL" clId="{CCA64883-683B-47C5-847B-28AF095DAAA2}" dt="2022-08-31T08:21:32.359" v="17793" actId="1076"/>
          <ac:spMkLst>
            <pc:docMk/>
            <pc:sldMk cId="1939287580" sldId="1682"/>
            <ac:spMk id="20" creationId="{326812A4-13F0-713F-2BCE-4BF0F2417E8B}"/>
          </ac:spMkLst>
        </pc:spChg>
        <pc:spChg chg="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2" creationId="{2D2525B9-0BE3-30AA-5C44-6A9D26E1EB75}"/>
          </ac:spMkLst>
        </pc:spChg>
        <pc:spChg chg="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3" creationId="{70521D1E-F80E-2292-DA0E-A0300E3407CD}"/>
          </ac:spMkLst>
        </pc:spChg>
        <pc:spChg chg="add 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4" creationId="{738081D0-554F-4765-D4DF-26466AD78B62}"/>
          </ac:spMkLst>
        </pc:spChg>
        <pc:spChg chg="mod">
          <ac:chgData name="Bernat Sort Rufat" userId="1e5df0ea-a861-48a6-82a7-7328f5d65c37" providerId="ADAL" clId="{CCA64883-683B-47C5-847B-28AF095DAAA2}" dt="2022-08-29T11:39:33.792" v="15265"/>
          <ac:spMkLst>
            <pc:docMk/>
            <pc:sldMk cId="1939287580" sldId="1682"/>
            <ac:spMk id="26" creationId="{1AD0FBA5-5A4E-D199-F58F-1CD98FDE176E}"/>
          </ac:spMkLst>
        </pc:spChg>
        <pc:spChg chg="mod">
          <ac:chgData name="Bernat Sort Rufat" userId="1e5df0ea-a861-48a6-82a7-7328f5d65c37" providerId="ADAL" clId="{CCA64883-683B-47C5-847B-28AF095DAAA2}" dt="2022-08-29T11:39:33.792" v="15265"/>
          <ac:spMkLst>
            <pc:docMk/>
            <pc:sldMk cId="1939287580" sldId="1682"/>
            <ac:spMk id="27" creationId="{1A936B4E-A865-B858-EB17-58383A25D0ED}"/>
          </ac:spMkLst>
        </pc:spChg>
        <pc:spChg chg="mod">
          <ac:chgData name="Bernat Sort Rufat" userId="1e5df0ea-a861-48a6-82a7-7328f5d65c37" providerId="ADAL" clId="{CCA64883-683B-47C5-847B-28AF095DAAA2}" dt="2022-08-29T11:39:38.833" v="15269"/>
          <ac:spMkLst>
            <pc:docMk/>
            <pc:sldMk cId="1939287580" sldId="1682"/>
            <ac:spMk id="29" creationId="{6A1C64F9-1D95-26D3-0053-AC76EAF2D4A7}"/>
          </ac:spMkLst>
        </pc:spChg>
        <pc:spChg chg="mod">
          <ac:chgData name="Bernat Sort Rufat" userId="1e5df0ea-a861-48a6-82a7-7328f5d65c37" providerId="ADAL" clId="{CCA64883-683B-47C5-847B-28AF095DAAA2}" dt="2022-08-29T11:39:38.833" v="15269"/>
          <ac:spMkLst>
            <pc:docMk/>
            <pc:sldMk cId="1939287580" sldId="1682"/>
            <ac:spMk id="30" creationId="{BA8DEDB8-2F38-8CE6-7310-B21F3819DEE0}"/>
          </ac:spMkLst>
        </pc:spChg>
        <pc:spChg chg="add del mod">
          <ac:chgData name="Bernat Sort Rufat" userId="1e5df0ea-a861-48a6-82a7-7328f5d65c37" providerId="ADAL" clId="{CCA64883-683B-47C5-847B-28AF095DAAA2}" dt="2022-08-29T11:39:45.776" v="15274"/>
          <ac:spMkLst>
            <pc:docMk/>
            <pc:sldMk cId="1939287580" sldId="1682"/>
            <ac:spMk id="31" creationId="{9EE25A2D-2CDC-B4EC-A61C-4CD6A50306D4}"/>
          </ac:spMkLst>
        </pc:spChg>
        <pc:spChg chg="mod">
          <ac:chgData name="Bernat Sort Rufat" userId="1e5df0ea-a861-48a6-82a7-7328f5d65c37" providerId="ADAL" clId="{CCA64883-683B-47C5-847B-28AF095DAAA2}" dt="2022-08-29T11:39:49.861" v="15276"/>
          <ac:spMkLst>
            <pc:docMk/>
            <pc:sldMk cId="1939287580" sldId="1682"/>
            <ac:spMk id="33" creationId="{E6D93394-7DE5-EC0B-7116-4B9A2B26C306}"/>
          </ac:spMkLst>
        </pc:spChg>
        <pc:spChg chg="mod">
          <ac:chgData name="Bernat Sort Rufat" userId="1e5df0ea-a861-48a6-82a7-7328f5d65c37" providerId="ADAL" clId="{CCA64883-683B-47C5-847B-28AF095DAAA2}" dt="2022-08-29T11:39:49.861" v="15276"/>
          <ac:spMkLst>
            <pc:docMk/>
            <pc:sldMk cId="1939287580" sldId="1682"/>
            <ac:spMk id="34" creationId="{E7E945FF-639E-468B-1098-A6B86C8E8873}"/>
          </ac:spMkLst>
        </pc:spChg>
        <pc:spChg chg="add del mod">
          <ac:chgData name="Bernat Sort Rufat" userId="1e5df0ea-a861-48a6-82a7-7328f5d65c37" providerId="ADAL" clId="{CCA64883-683B-47C5-847B-28AF095DAAA2}" dt="2022-08-29T11:39:53.201" v="15279"/>
          <ac:spMkLst>
            <pc:docMk/>
            <pc:sldMk cId="1939287580" sldId="1682"/>
            <ac:spMk id="35" creationId="{77A06895-6FC1-CC0B-B666-F7E9E9D6B261}"/>
          </ac:spMkLst>
        </pc:spChg>
        <pc:spChg chg="mod">
          <ac:chgData name="Bernat Sort Rufat" userId="1e5df0ea-a861-48a6-82a7-7328f5d65c37" providerId="ADAL" clId="{CCA64883-683B-47C5-847B-28AF095DAAA2}" dt="2022-08-29T11:42:57.964" v="15322" actId="207"/>
          <ac:spMkLst>
            <pc:docMk/>
            <pc:sldMk cId="1939287580" sldId="1682"/>
            <ac:spMk id="37" creationId="{9C1F3B86-F34B-9BF2-1E23-D79771F3FAD7}"/>
          </ac:spMkLst>
        </pc:spChg>
        <pc:spChg chg="mod">
          <ac:chgData name="Bernat Sort Rufat" userId="1e5df0ea-a861-48a6-82a7-7328f5d65c37" providerId="ADAL" clId="{CCA64883-683B-47C5-847B-28AF095DAAA2}" dt="2022-08-29T11:41:21.752" v="15321"/>
          <ac:spMkLst>
            <pc:docMk/>
            <pc:sldMk cId="1939287580" sldId="1682"/>
            <ac:spMk id="38" creationId="{1F3B5E5C-E30E-6B80-2E40-167B24C22311}"/>
          </ac:spMkLst>
        </pc:spChg>
        <pc:spChg chg="add del mod">
          <ac:chgData name="Bernat Sort Rufat" userId="1e5df0ea-a861-48a6-82a7-7328f5d65c37" providerId="ADAL" clId="{CCA64883-683B-47C5-847B-28AF095DAAA2}" dt="2022-08-31T08:17:53.880" v="17772" actId="478"/>
          <ac:spMkLst>
            <pc:docMk/>
            <pc:sldMk cId="1939287580" sldId="1682"/>
            <ac:spMk id="39" creationId="{4C2B4854-0FD3-E6A3-5FB4-FC462CC6B980}"/>
          </ac:spMkLst>
        </pc:spChg>
        <pc:spChg chg="mod">
          <ac:chgData name="Bernat Sort Rufat" userId="1e5df0ea-a861-48a6-82a7-7328f5d65c37" providerId="ADAL" clId="{CCA64883-683B-47C5-847B-28AF095DAAA2}" dt="2022-08-31T08:17:14.093" v="17760"/>
          <ac:spMkLst>
            <pc:docMk/>
            <pc:sldMk cId="1939287580" sldId="1682"/>
            <ac:spMk id="41" creationId="{5468BF74-75FE-9EE9-9AC1-6ED046A62C1D}"/>
          </ac:spMkLst>
        </pc:spChg>
        <pc:spChg chg="mod">
          <ac:chgData name="Bernat Sort Rufat" userId="1e5df0ea-a861-48a6-82a7-7328f5d65c37" providerId="ADAL" clId="{CCA64883-683B-47C5-847B-28AF095DAAA2}" dt="2022-08-31T08:17:14.093" v="17760"/>
          <ac:spMkLst>
            <pc:docMk/>
            <pc:sldMk cId="1939287580" sldId="1682"/>
            <ac:spMk id="42" creationId="{2CCBA7F6-62A5-C7FC-BBA6-60CC4264ACFA}"/>
          </ac:spMkLst>
        </pc:spChg>
        <pc:spChg chg="add del mod">
          <ac:chgData name="Bernat Sort Rufat" userId="1e5df0ea-a861-48a6-82a7-7328f5d65c37" providerId="ADAL" clId="{CCA64883-683B-47C5-847B-28AF095DAAA2}" dt="2022-08-31T08:17:15.597" v="17761"/>
          <ac:spMkLst>
            <pc:docMk/>
            <pc:sldMk cId="1939287580" sldId="1682"/>
            <ac:spMk id="43" creationId="{5EBC2F11-538F-E8FD-8BA8-A07C2429F938}"/>
          </ac:spMkLst>
        </pc:spChg>
        <pc:spChg chg="mod">
          <ac:chgData name="Bernat Sort Rufat" userId="1e5df0ea-a861-48a6-82a7-7328f5d65c37" providerId="ADAL" clId="{CCA64883-683B-47C5-847B-28AF095DAAA2}" dt="2022-08-31T08:17:18.765" v="17762"/>
          <ac:spMkLst>
            <pc:docMk/>
            <pc:sldMk cId="1939287580" sldId="1682"/>
            <ac:spMk id="45" creationId="{3D146593-8E81-0ABC-7EC2-9AA39A7FB978}"/>
          </ac:spMkLst>
        </pc:spChg>
        <pc:spChg chg="mod">
          <ac:chgData name="Bernat Sort Rufat" userId="1e5df0ea-a861-48a6-82a7-7328f5d65c37" providerId="ADAL" clId="{CCA64883-683B-47C5-847B-28AF095DAAA2}" dt="2022-08-31T08:18:16.770" v="17776" actId="20577"/>
          <ac:spMkLst>
            <pc:docMk/>
            <pc:sldMk cId="1939287580" sldId="1682"/>
            <ac:spMk id="46" creationId="{2BF37D1B-F737-0DD5-5CBA-525C7727B709}"/>
          </ac:spMkLst>
        </pc:spChg>
        <pc:spChg chg="add mod">
          <ac:chgData name="Bernat Sort Rufat" userId="1e5df0ea-a861-48a6-82a7-7328f5d65c37" providerId="ADAL" clId="{CCA64883-683B-47C5-847B-28AF095DAAA2}" dt="2022-08-31T08:18:04.833" v="17774" actId="1076"/>
          <ac:spMkLst>
            <pc:docMk/>
            <pc:sldMk cId="1939287580" sldId="1682"/>
            <ac:spMk id="47" creationId="{EDA5A317-5367-C523-9E64-6FDA0BEB32E8}"/>
          </ac:spMkLst>
        </pc:spChg>
        <pc:grpChg chg="add del mod ord">
          <ac:chgData name="Bernat Sort Rufat" userId="1e5df0ea-a861-48a6-82a7-7328f5d65c37" providerId="ADAL" clId="{CCA64883-683B-47C5-847B-28AF095DAAA2}" dt="2022-08-31T07:24:44.291" v="17231" actId="12789"/>
          <ac:grpSpMkLst>
            <pc:docMk/>
            <pc:sldMk cId="1939287580" sldId="1682"/>
            <ac:grpSpMk id="4" creationId="{A7833002-AF03-E943-92F0-81A18B9CFD9A}"/>
          </ac:grpSpMkLst>
        </pc:grpChg>
        <pc:grpChg chg="add mod ord">
          <ac:chgData name="Bernat Sort Rufat" userId="1e5df0ea-a861-48a6-82a7-7328f5d65c37" providerId="ADAL" clId="{CCA64883-683B-47C5-847B-28AF095DAAA2}" dt="2022-08-31T07:24:44.291" v="17231" actId="12789"/>
          <ac:grpSpMkLst>
            <pc:docMk/>
            <pc:sldMk cId="1939287580" sldId="1682"/>
            <ac:grpSpMk id="7" creationId="{FC4BF476-44E5-0E3C-1306-112389668749}"/>
          </ac:grpSpMkLst>
        </pc:grpChg>
        <pc:grpChg chg="add del mod">
          <ac:chgData name="Bernat Sort Rufat" userId="1e5df0ea-a861-48a6-82a7-7328f5d65c37" providerId="ADAL" clId="{CCA64883-683B-47C5-847B-28AF095DAAA2}" dt="2022-08-30T07:40:26.662" v="16265" actId="478"/>
          <ac:grpSpMkLst>
            <pc:docMk/>
            <pc:sldMk cId="1939287580" sldId="1682"/>
            <ac:grpSpMk id="10" creationId="{B69097EE-2BDD-7788-66F3-07E92673DFAA}"/>
          </ac:grpSpMkLst>
        </pc:grpChg>
        <pc:grpChg chg="add mod ord">
          <ac:chgData name="Bernat Sort Rufat" userId="1e5df0ea-a861-48a6-82a7-7328f5d65c37" providerId="ADAL" clId="{CCA64883-683B-47C5-847B-28AF095DAAA2}" dt="2022-08-31T08:18:11.095" v="17775" actId="1076"/>
          <ac:grpSpMkLst>
            <pc:docMk/>
            <pc:sldMk cId="1939287580" sldId="1682"/>
            <ac:grpSpMk id="13" creationId="{D5CBF8B2-A8F9-7A97-911A-1C33E090F13F}"/>
          </ac:grpSpMkLst>
        </pc:grpChg>
        <pc:grpChg chg="add mod">
          <ac:chgData name="Bernat Sort Rufat" userId="1e5df0ea-a861-48a6-82a7-7328f5d65c37" providerId="ADAL" clId="{CCA64883-683B-47C5-847B-28AF095DAAA2}" dt="2022-08-29T11:37:01.986" v="15139" actId="571"/>
          <ac:grpSpMkLst>
            <pc:docMk/>
            <pc:sldMk cId="1939287580" sldId="1682"/>
            <ac:grpSpMk id="21" creationId="{A7EDBF84-EB3C-FD49-9006-7CC8CA8A95BE}"/>
          </ac:grpSpMkLst>
        </pc:grpChg>
        <pc:grpChg chg="add del mod">
          <ac:chgData name="Bernat Sort Rufat" userId="1e5df0ea-a861-48a6-82a7-7328f5d65c37" providerId="ADAL" clId="{CCA64883-683B-47C5-847B-28AF095DAAA2}" dt="2022-08-29T11:39:35.780" v="15268"/>
          <ac:grpSpMkLst>
            <pc:docMk/>
            <pc:sldMk cId="1939287580" sldId="1682"/>
            <ac:grpSpMk id="25" creationId="{01DC13F8-859F-6225-9B63-231526A272A9}"/>
          </ac:grpSpMkLst>
        </pc:grpChg>
        <pc:grpChg chg="add del mod">
          <ac:chgData name="Bernat Sort Rufat" userId="1e5df0ea-a861-48a6-82a7-7328f5d65c37" providerId="ADAL" clId="{CCA64883-683B-47C5-847B-28AF095DAAA2}" dt="2022-08-29T11:39:45.776" v="15274"/>
          <ac:grpSpMkLst>
            <pc:docMk/>
            <pc:sldMk cId="1939287580" sldId="1682"/>
            <ac:grpSpMk id="28" creationId="{D87FD0E5-6503-8E13-E2B8-6766865C805E}"/>
          </ac:grpSpMkLst>
        </pc:grpChg>
        <pc:grpChg chg="add del mod">
          <ac:chgData name="Bernat Sort Rufat" userId="1e5df0ea-a861-48a6-82a7-7328f5d65c37" providerId="ADAL" clId="{CCA64883-683B-47C5-847B-28AF095DAAA2}" dt="2022-08-29T11:39:53.201" v="15279"/>
          <ac:grpSpMkLst>
            <pc:docMk/>
            <pc:sldMk cId="1939287580" sldId="1682"/>
            <ac:grpSpMk id="32" creationId="{3099A51C-BD0B-5760-B6CA-38CE07180BC5}"/>
          </ac:grpSpMkLst>
        </pc:grpChg>
        <pc:grpChg chg="add del mod">
          <ac:chgData name="Bernat Sort Rufat" userId="1e5df0ea-a861-48a6-82a7-7328f5d65c37" providerId="ADAL" clId="{CCA64883-683B-47C5-847B-28AF095DAAA2}" dt="2022-08-31T08:17:51.603" v="17771" actId="478"/>
          <ac:grpSpMkLst>
            <pc:docMk/>
            <pc:sldMk cId="1939287580" sldId="1682"/>
            <ac:grpSpMk id="36" creationId="{B58A4598-E59E-5F40-349A-A2C52A464104}"/>
          </ac:grpSpMkLst>
        </pc:grpChg>
        <pc:grpChg chg="add del mod">
          <ac:chgData name="Bernat Sort Rufat" userId="1e5df0ea-a861-48a6-82a7-7328f5d65c37" providerId="ADAL" clId="{CCA64883-683B-47C5-847B-28AF095DAAA2}" dt="2022-08-31T08:17:15.597" v="17761"/>
          <ac:grpSpMkLst>
            <pc:docMk/>
            <pc:sldMk cId="1939287580" sldId="1682"/>
            <ac:grpSpMk id="40" creationId="{B216B355-0047-9E32-7895-F00794FC685E}"/>
          </ac:grpSpMkLst>
        </pc:grpChg>
        <pc:grpChg chg="add mod">
          <ac:chgData name="Bernat Sort Rufat" userId="1e5df0ea-a861-48a6-82a7-7328f5d65c37" providerId="ADAL" clId="{CCA64883-683B-47C5-847B-28AF095DAAA2}" dt="2022-08-31T08:18:04.833" v="17774" actId="1076"/>
          <ac:grpSpMkLst>
            <pc:docMk/>
            <pc:sldMk cId="1939287580" sldId="1682"/>
            <ac:grpSpMk id="44" creationId="{37EBB442-4CE3-6548-AE45-4ED0B5351A5B}"/>
          </ac:grpSpMkLst>
        </pc:grpChg>
      </pc:sldChg>
      <pc:sldChg chg="new del">
        <pc:chgData name="Bernat Sort Rufat" userId="1e5df0ea-a861-48a6-82a7-7328f5d65c37" providerId="ADAL" clId="{CCA64883-683B-47C5-847B-28AF095DAAA2}" dt="2022-08-29T11:35:37.667" v="15071" actId="680"/>
        <pc:sldMkLst>
          <pc:docMk/>
          <pc:sldMk cId="3359509087" sldId="1682"/>
        </pc:sldMkLst>
      </pc:sldChg>
      <pc:sldChg chg="addSp delSp modSp add del mod ord">
        <pc:chgData name="Bernat Sort Rufat" userId="1e5df0ea-a861-48a6-82a7-7328f5d65c37" providerId="ADAL" clId="{CCA64883-683B-47C5-847B-28AF095DAAA2}" dt="2022-08-30T07:04:24.392" v="16136" actId="2696"/>
        <pc:sldMkLst>
          <pc:docMk/>
          <pc:sldMk cId="1928725234" sldId="1683"/>
        </pc:sldMkLst>
        <pc:spChg chg="mod">
          <ac:chgData name="Bernat Sort Rufat" userId="1e5df0ea-a861-48a6-82a7-7328f5d65c37" providerId="ADAL" clId="{CCA64883-683B-47C5-847B-28AF095DAAA2}" dt="2022-08-29T18:21:47.923" v="15971" actId="1076"/>
          <ac:spMkLst>
            <pc:docMk/>
            <pc:sldMk cId="1928725234" sldId="1683"/>
            <ac:spMk id="6" creationId="{D04A6A3A-2A16-A701-4379-831C982BFE05}"/>
          </ac:spMkLst>
        </pc:spChg>
        <pc:spChg chg="add mod">
          <ac:chgData name="Bernat Sort Rufat" userId="1e5df0ea-a861-48a6-82a7-7328f5d65c37" providerId="ADAL" clId="{CCA64883-683B-47C5-847B-28AF095DAAA2}" dt="2022-08-29T18:19:02.127" v="15958" actId="1076"/>
          <ac:spMkLst>
            <pc:docMk/>
            <pc:sldMk cId="1928725234" sldId="1683"/>
            <ac:spMk id="19" creationId="{CAEA6DE0-BC55-DE89-8D74-CC230A227990}"/>
          </ac:spMkLst>
        </pc:spChg>
        <pc:spChg chg="add mod">
          <ac:chgData name="Bernat Sort Rufat" userId="1e5df0ea-a861-48a6-82a7-7328f5d65c37" providerId="ADAL" clId="{CCA64883-683B-47C5-847B-28AF095DAAA2}" dt="2022-08-29T18:20:26.663" v="15968" actId="1076"/>
          <ac:spMkLst>
            <pc:docMk/>
            <pc:sldMk cId="1928725234" sldId="1683"/>
            <ac:spMk id="20" creationId="{19BE4036-1182-1FCC-126C-FA1C88CEB702}"/>
          </ac:spMkLst>
        </pc:spChg>
        <pc:spChg chg="add mod">
          <ac:chgData name="Bernat Sort Rufat" userId="1e5df0ea-a861-48a6-82a7-7328f5d65c37" providerId="ADAL" clId="{CCA64883-683B-47C5-847B-28AF095DAAA2}" dt="2022-08-29T18:45:28.877" v="15978" actId="1076"/>
          <ac:spMkLst>
            <pc:docMk/>
            <pc:sldMk cId="1928725234" sldId="1683"/>
            <ac:spMk id="21" creationId="{71DBE4F5-9CA0-8997-024C-2D5025448FAE}"/>
          </ac:spMkLst>
        </pc:spChg>
        <pc:spChg chg="add mod">
          <ac:chgData name="Bernat Sort Rufat" userId="1e5df0ea-a861-48a6-82a7-7328f5d65c37" providerId="ADAL" clId="{CCA64883-683B-47C5-847B-28AF095DAAA2}" dt="2022-08-29T18:20:48.535" v="15969" actId="1076"/>
          <ac:spMkLst>
            <pc:docMk/>
            <pc:sldMk cId="1928725234" sldId="1683"/>
            <ac:spMk id="22" creationId="{1BD21C49-CA15-0ED5-4846-EBAC6E10AC13}"/>
          </ac:spMkLst>
        </pc:spChg>
        <pc:spChg chg="add del mod">
          <ac:chgData name="Bernat Sort Rufat" userId="1e5df0ea-a861-48a6-82a7-7328f5d65c37" providerId="ADAL" clId="{CCA64883-683B-47C5-847B-28AF095DAAA2}" dt="2022-08-29T12:17:31.939" v="15840" actId="478"/>
          <ac:spMkLst>
            <pc:docMk/>
            <pc:sldMk cId="1928725234" sldId="1683"/>
            <ac:spMk id="23" creationId="{EB1754AE-31CB-0550-948D-7A4E58DE16F5}"/>
          </ac:spMkLst>
        </pc:spChg>
        <pc:spChg chg="add mod">
          <ac:chgData name="Bernat Sort Rufat" userId="1e5df0ea-a861-48a6-82a7-7328f5d65c37" providerId="ADAL" clId="{CCA64883-683B-47C5-847B-28AF095DAAA2}" dt="2022-08-29T18:20:48.535" v="15969" actId="1076"/>
          <ac:spMkLst>
            <pc:docMk/>
            <pc:sldMk cId="1928725234" sldId="1683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29T12:13:15.349" v="15745" actId="1076"/>
          <ac:spMkLst>
            <pc:docMk/>
            <pc:sldMk cId="1928725234" sldId="1683"/>
            <ac:spMk id="25" creationId="{FD4F7992-EEFB-667F-B38C-EE755EDEDAAB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6" creationId="{1A793EFF-D770-E271-F69D-9F146B24B083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7" creationId="{96C71DBA-AB11-8AE6-1437-50D8D2150818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8" creationId="{33254BEA-8BA1-0BBE-04D5-59F89E49B003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9" creationId="{3B93A5F6-56DF-81E9-5C9E-4207F21EF89A}"/>
          </ac:spMkLst>
        </pc:spChg>
        <pc:spChg chg="add mod">
          <ac:chgData name="Bernat Sort Rufat" userId="1e5df0ea-a861-48a6-82a7-7328f5d65c37" providerId="ADAL" clId="{CCA64883-683B-47C5-847B-28AF095DAAA2}" dt="2022-08-29T18:46:50.965" v="16021" actId="14100"/>
          <ac:spMkLst>
            <pc:docMk/>
            <pc:sldMk cId="1928725234" sldId="1683"/>
            <ac:spMk id="33" creationId="{A75591A4-9B23-2541-9E7B-0D1CB5DC91F6}"/>
          </ac:spMkLst>
        </pc:spChg>
        <pc:spChg chg="mod">
          <ac:chgData name="Bernat Sort Rufat" userId="1e5df0ea-a861-48a6-82a7-7328f5d65c37" providerId="ADAL" clId="{CCA64883-683B-47C5-847B-28AF095DAAA2}" dt="2022-08-29T18:22:34.919" v="15975" actId="1076"/>
          <ac:spMkLst>
            <pc:docMk/>
            <pc:sldMk cId="1928725234" sldId="1683"/>
            <ac:spMk id="38" creationId="{76BB61B1-E721-F54B-9BF0-E3096D81D833}"/>
          </ac:spMkLst>
        </pc:spChg>
        <pc:spChg chg="mod">
          <ac:chgData name="Bernat Sort Rufat" userId="1e5df0ea-a861-48a6-82a7-7328f5d65c37" providerId="ADAL" clId="{CCA64883-683B-47C5-847B-28AF095DAAA2}" dt="2022-08-29T18:20:26.663" v="15968" actId="1076"/>
          <ac:spMkLst>
            <pc:docMk/>
            <pc:sldMk cId="1928725234" sldId="1683"/>
            <ac:spMk id="39" creationId="{B85C2216-7CF0-F994-A896-A0DFE97C63CF}"/>
          </ac:spMkLst>
        </pc:spChg>
        <pc:spChg chg="del mod">
          <ac:chgData name="Bernat Sort Rufat" userId="1e5df0ea-a861-48a6-82a7-7328f5d65c37" providerId="ADAL" clId="{CCA64883-683B-47C5-847B-28AF095DAAA2}" dt="2022-08-29T12:12:54.968" v="15736" actId="478"/>
          <ac:spMkLst>
            <pc:docMk/>
            <pc:sldMk cId="1928725234" sldId="1683"/>
            <ac:spMk id="48" creationId="{B336726A-9404-124E-2B91-E95C49663C16}"/>
          </ac:spMkLst>
        </pc:spChg>
        <pc:spChg chg="del mod">
          <ac:chgData name="Bernat Sort Rufat" userId="1e5df0ea-a861-48a6-82a7-7328f5d65c37" providerId="ADAL" clId="{CCA64883-683B-47C5-847B-28AF095DAAA2}" dt="2022-08-29T12:14:58.881" v="15781" actId="478"/>
          <ac:spMkLst>
            <pc:docMk/>
            <pc:sldMk cId="1928725234" sldId="1683"/>
            <ac:spMk id="49" creationId="{FE4D6E0F-2B69-6105-BF68-EC23F15E75A5}"/>
          </ac:spMkLst>
        </pc:spChg>
        <pc:spChg chg="del mod">
          <ac:chgData name="Bernat Sort Rufat" userId="1e5df0ea-a861-48a6-82a7-7328f5d65c37" providerId="ADAL" clId="{CCA64883-683B-47C5-847B-28AF095DAAA2}" dt="2022-08-29T12:12:55.425" v="15737" actId="478"/>
          <ac:spMkLst>
            <pc:docMk/>
            <pc:sldMk cId="1928725234" sldId="1683"/>
            <ac:spMk id="50" creationId="{3BA40300-36C1-5511-A5ED-04A9B1D946A9}"/>
          </ac:spMkLst>
        </pc:spChg>
        <pc:spChg chg="del mod">
          <ac:chgData name="Bernat Sort Rufat" userId="1e5df0ea-a861-48a6-82a7-7328f5d65c37" providerId="ADAL" clId="{CCA64883-683B-47C5-847B-28AF095DAAA2}" dt="2022-08-29T12:12:54.631" v="15735" actId="478"/>
          <ac:spMkLst>
            <pc:docMk/>
            <pc:sldMk cId="1928725234" sldId="1683"/>
            <ac:spMk id="51" creationId="{79497ABA-A21F-CFF6-7895-277D0431B76D}"/>
          </ac:spMkLst>
        </pc:spChg>
        <pc:spChg chg="del mod">
          <ac:chgData name="Bernat Sort Rufat" userId="1e5df0ea-a861-48a6-82a7-7328f5d65c37" providerId="ADAL" clId="{CCA64883-683B-47C5-847B-28AF095DAAA2}" dt="2022-08-29T12:12:54.327" v="15734" actId="478"/>
          <ac:spMkLst>
            <pc:docMk/>
            <pc:sldMk cId="1928725234" sldId="1683"/>
            <ac:spMk id="52" creationId="{9C95ED27-C2C5-8BF1-ADBC-3F32B323ABB0}"/>
          </ac:spMkLst>
        </pc:spChg>
        <pc:spChg chg="del mod">
          <ac:chgData name="Bernat Sort Rufat" userId="1e5df0ea-a861-48a6-82a7-7328f5d65c37" providerId="ADAL" clId="{CCA64883-683B-47C5-847B-28AF095DAAA2}" dt="2022-08-29T12:12:45.697" v="15726" actId="478"/>
          <ac:spMkLst>
            <pc:docMk/>
            <pc:sldMk cId="1928725234" sldId="1683"/>
            <ac:spMk id="53" creationId="{B21A18A3-5D0D-C7E3-1461-08D839F7200F}"/>
          </ac:spMkLst>
        </pc:spChg>
        <pc:spChg chg="del">
          <ac:chgData name="Bernat Sort Rufat" userId="1e5df0ea-a861-48a6-82a7-7328f5d65c37" providerId="ADAL" clId="{CCA64883-683B-47C5-847B-28AF095DAAA2}" dt="2022-08-29T12:12:43.189" v="15722" actId="478"/>
          <ac:spMkLst>
            <pc:docMk/>
            <pc:sldMk cId="1928725234" sldId="1683"/>
            <ac:spMk id="55" creationId="{3B40448B-21A4-DFB5-465D-BD47AFE32C69}"/>
          </ac:spMkLst>
        </pc:spChg>
        <pc:spChg chg="del">
          <ac:chgData name="Bernat Sort Rufat" userId="1e5df0ea-a861-48a6-82a7-7328f5d65c37" providerId="ADAL" clId="{CCA64883-683B-47C5-847B-28AF095DAAA2}" dt="2022-08-29T12:12:46.312" v="15727" actId="478"/>
          <ac:spMkLst>
            <pc:docMk/>
            <pc:sldMk cId="1928725234" sldId="1683"/>
            <ac:spMk id="56" creationId="{12393847-7781-1D52-2B61-9CD75E372783}"/>
          </ac:spMkLst>
        </pc:spChg>
        <pc:spChg chg="del">
          <ac:chgData name="Bernat Sort Rufat" userId="1e5df0ea-a861-48a6-82a7-7328f5d65c37" providerId="ADAL" clId="{CCA64883-683B-47C5-847B-28AF095DAAA2}" dt="2022-08-29T12:12:44.239" v="15724" actId="478"/>
          <ac:spMkLst>
            <pc:docMk/>
            <pc:sldMk cId="1928725234" sldId="1683"/>
            <ac:spMk id="57" creationId="{05F9985E-A98D-59CC-087C-E8DEA7E749FD}"/>
          </ac:spMkLst>
        </pc:spChg>
        <pc:picChg chg="add mod">
          <ac:chgData name="Bernat Sort Rufat" userId="1e5df0ea-a861-48a6-82a7-7328f5d65c37" providerId="ADAL" clId="{CCA64883-683B-47C5-847B-28AF095DAAA2}" dt="2022-08-29T18:18:21.319" v="15953" actId="1076"/>
          <ac:picMkLst>
            <pc:docMk/>
            <pc:sldMk cId="1928725234" sldId="1683"/>
            <ac:picMk id="2" creationId="{E2EB9546-44E6-25DB-84F0-2A92C2AA7A85}"/>
          </ac:picMkLst>
        </pc:picChg>
        <pc:picChg chg="add mod">
          <ac:chgData name="Bernat Sort Rufat" userId="1e5df0ea-a861-48a6-82a7-7328f5d65c37" providerId="ADAL" clId="{CCA64883-683B-47C5-847B-28AF095DAAA2}" dt="2022-08-29T18:21:47.923" v="15971" actId="1076"/>
          <ac:picMkLst>
            <pc:docMk/>
            <pc:sldMk cId="1928725234" sldId="1683"/>
            <ac:picMk id="3" creationId="{D25BCA3B-2A78-5409-8153-DDB967739CA9}"/>
          </ac:picMkLst>
        </pc:picChg>
        <pc:picChg chg="add del mod">
          <ac:chgData name="Bernat Sort Rufat" userId="1e5df0ea-a861-48a6-82a7-7328f5d65c37" providerId="ADAL" clId="{CCA64883-683B-47C5-847B-28AF095DAAA2}" dt="2022-08-29T18:07:14.941" v="15927" actId="478"/>
          <ac:picMkLst>
            <pc:docMk/>
            <pc:sldMk cId="1928725234" sldId="1683"/>
            <ac:picMk id="4" creationId="{3790F100-B191-221A-B865-4E33094C8FEC}"/>
          </ac:picMkLst>
        </pc:picChg>
        <pc:picChg chg="add del mod">
          <ac:chgData name="Bernat Sort Rufat" userId="1e5df0ea-a861-48a6-82a7-7328f5d65c37" providerId="ADAL" clId="{CCA64883-683B-47C5-847B-28AF095DAAA2}" dt="2022-08-29T18:16:47.833" v="15944" actId="478"/>
          <ac:picMkLst>
            <pc:docMk/>
            <pc:sldMk cId="1928725234" sldId="1683"/>
            <ac:picMk id="5" creationId="{1A360FD3-8B56-F805-07B2-B9305CEF7728}"/>
          </ac:picMkLst>
        </pc:picChg>
        <pc:picChg chg="add mod">
          <ac:chgData name="Bernat Sort Rufat" userId="1e5df0ea-a861-48a6-82a7-7328f5d65c37" providerId="ADAL" clId="{CCA64883-683B-47C5-847B-28AF095DAAA2}" dt="2022-08-29T18:22:13.911" v="15972" actId="1076"/>
          <ac:picMkLst>
            <pc:docMk/>
            <pc:sldMk cId="1928725234" sldId="1683"/>
            <ac:picMk id="8" creationId="{E6FA3768-A0DC-AE78-573A-266FC5CD51C4}"/>
          </ac:picMkLst>
        </pc:picChg>
        <pc:picChg chg="add mod">
          <ac:chgData name="Bernat Sort Rufat" userId="1e5df0ea-a861-48a6-82a7-7328f5d65c37" providerId="ADAL" clId="{CCA64883-683B-47C5-847B-28AF095DAAA2}" dt="2022-08-29T18:47:04.037" v="16022" actId="1035"/>
          <ac:picMkLst>
            <pc:docMk/>
            <pc:sldMk cId="1928725234" sldId="1683"/>
            <ac:picMk id="34" creationId="{0962EBA1-36EF-3385-1E2A-85A69AA97F1F}"/>
          </ac:picMkLst>
        </pc:picChg>
        <pc:picChg chg="del">
          <ac:chgData name="Bernat Sort Rufat" userId="1e5df0ea-a861-48a6-82a7-7328f5d65c37" providerId="ADAL" clId="{CCA64883-683B-47C5-847B-28AF095DAAA2}" dt="2022-08-29T12:03:00.317" v="15716" actId="478"/>
          <ac:picMkLst>
            <pc:docMk/>
            <pc:sldMk cId="1928725234" sldId="1683"/>
            <ac:picMk id="1026" creationId="{A17DC5B7-7600-AACB-B1F0-272F58C2F9E7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8-31T06:40:00.524" v="16597" actId="1076"/>
        <pc:sldMkLst>
          <pc:docMk/>
          <pc:sldMk cId="3957382904" sldId="1684"/>
        </pc:sldMkLst>
        <pc:spChg chg="del">
          <ac:chgData name="Bernat Sort Rufat" userId="1e5df0ea-a861-48a6-82a7-7328f5d65c37" providerId="ADAL" clId="{CCA64883-683B-47C5-847B-28AF095DAAA2}" dt="2022-08-29T18:49:12.762" v="16047" actId="478"/>
          <ac:spMkLst>
            <pc:docMk/>
            <pc:sldMk cId="3957382904" sldId="1684"/>
            <ac:spMk id="6" creationId="{D04A6A3A-2A16-A701-4379-831C982BFE05}"/>
          </ac:spMkLst>
        </pc:spChg>
        <pc:spChg chg="add mod">
          <ac:chgData name="Bernat Sort Rufat" userId="1e5df0ea-a861-48a6-82a7-7328f5d65c37" providerId="ADAL" clId="{CCA64883-683B-47C5-847B-28AF095DAAA2}" dt="2022-08-31T06:31:56.125" v="16512" actId="12788"/>
          <ac:spMkLst>
            <pc:docMk/>
            <pc:sldMk cId="3957382904" sldId="1684"/>
            <ac:spMk id="15" creationId="{9876A564-ABD1-4C22-1B10-64285D04607C}"/>
          </ac:spMkLst>
        </pc:spChg>
        <pc:spChg chg="add mod">
          <ac:chgData name="Bernat Sort Rufat" userId="1e5df0ea-a861-48a6-82a7-7328f5d65c37" providerId="ADAL" clId="{CCA64883-683B-47C5-847B-28AF095DAAA2}" dt="2022-08-31T06:34:19.653" v="16532" actId="1076"/>
          <ac:spMkLst>
            <pc:docMk/>
            <pc:sldMk cId="3957382904" sldId="1684"/>
            <ac:spMk id="16" creationId="{4E659730-64B5-3751-8CC9-B53307E6B865}"/>
          </ac:spMkLst>
        </pc:spChg>
        <pc:spChg chg="add mod">
          <ac:chgData name="Bernat Sort Rufat" userId="1e5df0ea-a861-48a6-82a7-7328f5d65c37" providerId="ADAL" clId="{CCA64883-683B-47C5-847B-28AF095DAAA2}" dt="2022-08-31T06:34:19.653" v="16532" actId="1076"/>
          <ac:spMkLst>
            <pc:docMk/>
            <pc:sldMk cId="3957382904" sldId="1684"/>
            <ac:spMk id="17" creationId="{313044F5-DB21-9B04-54BC-F7B24FA92761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19" creationId="{CAEA6DE0-BC55-DE89-8D74-CC230A227990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0" creationId="{19BE4036-1182-1FCC-126C-FA1C88CEB702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1" creationId="{71DBE4F5-9CA0-8997-024C-2D5025448FAE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2" creationId="{1BD21C49-CA15-0ED5-4846-EBAC6E10AC13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31T06:32:01.473" v="16514" actId="12788"/>
          <ac:spMkLst>
            <pc:docMk/>
            <pc:sldMk cId="3957382904" sldId="1684"/>
            <ac:spMk id="25" creationId="{FD4F7992-EEFB-667F-B38C-EE755EDEDAAB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38" creationId="{76BB61B1-E721-F54B-9BF0-E3096D81D833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39" creationId="{B85C2216-7CF0-F994-A896-A0DFE97C63CF}"/>
          </ac:spMkLst>
        </pc:spChg>
        <pc:graphicFrameChg chg="add mod modGraphic">
          <ac:chgData name="Bernat Sort Rufat" userId="1e5df0ea-a861-48a6-82a7-7328f5d65c37" providerId="ADAL" clId="{CCA64883-683B-47C5-847B-28AF095DAAA2}" dt="2022-08-31T06:35:35.973" v="16559" actId="790"/>
          <ac:graphicFrameMkLst>
            <pc:docMk/>
            <pc:sldMk cId="3957382904" sldId="1684"/>
            <ac:graphicFrameMk id="14" creationId="{16518D5C-399F-407F-E925-E3363151E71D}"/>
          </ac:graphicFrameMkLst>
        </pc:graphicFrameChg>
        <pc:picChg chg="del">
          <ac:chgData name="Bernat Sort Rufat" userId="1e5df0ea-a861-48a6-82a7-7328f5d65c37" providerId="ADAL" clId="{CCA64883-683B-47C5-847B-28AF095DAAA2}" dt="2022-08-29T18:49:14.543" v="16049" actId="478"/>
          <ac:picMkLst>
            <pc:docMk/>
            <pc:sldMk cId="3957382904" sldId="1684"/>
            <ac:picMk id="2" creationId="{E2EB9546-44E6-25DB-84F0-2A92C2AA7A85}"/>
          </ac:picMkLst>
        </pc:picChg>
        <pc:picChg chg="del">
          <ac:chgData name="Bernat Sort Rufat" userId="1e5df0ea-a861-48a6-82a7-7328f5d65c37" providerId="ADAL" clId="{CCA64883-683B-47C5-847B-28AF095DAAA2}" dt="2022-08-29T18:49:13.943" v="16048" actId="478"/>
          <ac:picMkLst>
            <pc:docMk/>
            <pc:sldMk cId="3957382904" sldId="1684"/>
            <ac:picMk id="3" creationId="{D25BCA3B-2A78-5409-8153-DDB967739CA9}"/>
          </ac:picMkLst>
        </pc:picChg>
        <pc:picChg chg="add mod">
          <ac:chgData name="Bernat Sort Rufat" userId="1e5df0ea-a861-48a6-82a7-7328f5d65c37" providerId="ADAL" clId="{CCA64883-683B-47C5-847B-28AF095DAAA2}" dt="2022-08-31T06:40:00.524" v="16597" actId="1076"/>
          <ac:picMkLst>
            <pc:docMk/>
            <pc:sldMk cId="3957382904" sldId="1684"/>
            <ac:picMk id="23" creationId="{D3133738-8005-3968-50A3-E524EC2A2021}"/>
          </ac:picMkLst>
        </pc:picChg>
        <pc:picChg chg="add mod">
          <ac:chgData name="Bernat Sort Rufat" userId="1e5df0ea-a861-48a6-82a7-7328f5d65c37" providerId="ADAL" clId="{CCA64883-683B-47C5-847B-28AF095DAAA2}" dt="2022-08-31T06:36:45.653" v="16564" actId="1440"/>
          <ac:picMkLst>
            <pc:docMk/>
            <pc:sldMk cId="3957382904" sldId="1684"/>
            <ac:picMk id="4098" creationId="{1A29C55F-5AFB-D0C4-1A72-D74D58E60D0F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9-12T18:24:58.386" v="19281" actId="478"/>
        <pc:sldMkLst>
          <pc:docMk/>
          <pc:sldMk cId="1144060585" sldId="1685"/>
        </pc:sldMkLst>
        <pc:spChg chg="add mod">
          <ac:chgData name="Bernat Sort Rufat" userId="1e5df0ea-a861-48a6-82a7-7328f5d65c37" providerId="ADAL" clId="{CCA64883-683B-47C5-847B-28AF095DAAA2}" dt="2022-08-30T07:06:16.157" v="16162" actId="1076"/>
          <ac:spMkLst>
            <pc:docMk/>
            <pc:sldMk cId="1144060585" sldId="1685"/>
            <ac:spMk id="5" creationId="{1741F186-F2B2-AEA5-ADC8-54FAC19100F3}"/>
          </ac:spMkLst>
        </pc:spChg>
        <pc:spChg chg="del">
          <ac:chgData name="Bernat Sort Rufat" userId="1e5df0ea-a861-48a6-82a7-7328f5d65c37" providerId="ADAL" clId="{CCA64883-683B-47C5-847B-28AF095DAAA2}" dt="2022-08-29T18:47:22.286" v="16026" actId="478"/>
          <ac:spMkLst>
            <pc:docMk/>
            <pc:sldMk cId="1144060585" sldId="1685"/>
            <ac:spMk id="6" creationId="{D04A6A3A-2A16-A701-4379-831C982BFE05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7" creationId="{A2A47D63-D1F2-8D45-E9DE-4B821DAD4C1E}"/>
          </ac:spMkLst>
        </pc:spChg>
        <pc:spChg chg="del">
          <ac:chgData name="Bernat Sort Rufat" userId="1e5df0ea-a861-48a6-82a7-7328f5d65c37" providerId="ADAL" clId="{CCA64883-683B-47C5-847B-28AF095DAAA2}" dt="2022-08-29T18:47:23.118" v="16027" actId="478"/>
          <ac:spMkLst>
            <pc:docMk/>
            <pc:sldMk cId="1144060585" sldId="1685"/>
            <ac:spMk id="19" creationId="{CAEA6DE0-BC55-DE89-8D74-CC230A227990}"/>
          </ac:spMkLst>
        </pc:spChg>
        <pc:spChg chg="del">
          <ac:chgData name="Bernat Sort Rufat" userId="1e5df0ea-a861-48a6-82a7-7328f5d65c37" providerId="ADAL" clId="{CCA64883-683B-47C5-847B-28AF095DAAA2}" dt="2022-08-29T18:47:34.278" v="16035" actId="478"/>
          <ac:spMkLst>
            <pc:docMk/>
            <pc:sldMk cId="1144060585" sldId="1685"/>
            <ac:spMk id="20" creationId="{19BE4036-1182-1FCC-126C-FA1C88CEB702}"/>
          </ac:spMkLst>
        </pc:spChg>
        <pc:spChg chg="del mod">
          <ac:chgData name="Bernat Sort Rufat" userId="1e5df0ea-a861-48a6-82a7-7328f5d65c37" providerId="ADAL" clId="{CCA64883-683B-47C5-847B-28AF095DAAA2}" dt="2022-08-29T18:47:29.476" v="16032" actId="478"/>
          <ac:spMkLst>
            <pc:docMk/>
            <pc:sldMk cId="1144060585" sldId="1685"/>
            <ac:spMk id="21" creationId="{71DBE4F5-9CA0-8997-024C-2D5025448FAE}"/>
          </ac:spMkLst>
        </pc:spChg>
        <pc:spChg chg="del">
          <ac:chgData name="Bernat Sort Rufat" userId="1e5df0ea-a861-48a6-82a7-7328f5d65c37" providerId="ADAL" clId="{CCA64883-683B-47C5-847B-28AF095DAAA2}" dt="2022-08-29T18:47:33.530" v="16034" actId="478"/>
          <ac:spMkLst>
            <pc:docMk/>
            <pc:sldMk cId="1144060585" sldId="1685"/>
            <ac:spMk id="22" creationId="{1BD21C49-CA15-0ED5-4846-EBAC6E10AC13}"/>
          </ac:spMkLst>
        </pc:spChg>
        <pc:spChg chg="add mod">
          <ac:chgData name="Bernat Sort Rufat" userId="1e5df0ea-a861-48a6-82a7-7328f5d65c37" providerId="ADAL" clId="{CCA64883-683B-47C5-847B-28AF095DAAA2}" dt="2022-08-30T07:06:44.067" v="16170" actId="1038"/>
          <ac:spMkLst>
            <pc:docMk/>
            <pc:sldMk cId="1144060585" sldId="1685"/>
            <ac:spMk id="23" creationId="{9A3FB04C-2DF1-294E-3B81-719E4BED4255}"/>
          </ac:spMkLst>
        </pc:spChg>
        <pc:spChg chg="del">
          <ac:chgData name="Bernat Sort Rufat" userId="1e5df0ea-a861-48a6-82a7-7328f5d65c37" providerId="ADAL" clId="{CCA64883-683B-47C5-847B-28AF095DAAA2}" dt="2022-08-29T18:47:33.530" v="16034" actId="478"/>
          <ac:spMkLst>
            <pc:docMk/>
            <pc:sldMk cId="1144060585" sldId="1685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30T07:40:16.474" v="16264" actId="790"/>
          <ac:spMkLst>
            <pc:docMk/>
            <pc:sldMk cId="1144060585" sldId="1685"/>
            <ac:spMk id="25" creationId="{FD4F7992-EEFB-667F-B38C-EE755EDEDAAB}"/>
          </ac:spMkLst>
        </pc:spChg>
        <pc:spChg chg="add del mod">
          <ac:chgData name="Bernat Sort Rufat" userId="1e5df0ea-a861-48a6-82a7-7328f5d65c37" providerId="ADAL" clId="{CCA64883-683B-47C5-847B-28AF095DAAA2}" dt="2022-08-30T07:35:49.047" v="16186" actId="478"/>
          <ac:spMkLst>
            <pc:docMk/>
            <pc:sldMk cId="1144060585" sldId="1685"/>
            <ac:spMk id="26" creationId="{3D56B465-1662-31EC-1672-3BB65B1FA06D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27" creationId="{C0FF5B94-EE0E-4404-6150-9EDC31ED4501}"/>
          </ac:spMkLst>
        </pc:spChg>
        <pc:spChg chg="add del mod">
          <ac:chgData name="Bernat Sort Rufat" userId="1e5df0ea-a861-48a6-82a7-7328f5d65c37" providerId="ADAL" clId="{CCA64883-683B-47C5-847B-28AF095DAAA2}" dt="2022-08-30T07:37:19.515" v="16209" actId="478"/>
          <ac:spMkLst>
            <pc:docMk/>
            <pc:sldMk cId="1144060585" sldId="1685"/>
            <ac:spMk id="28" creationId="{8100EF0F-6429-95BF-E3E4-AECB87E7EADE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29" creationId="{7675F575-DD7D-3BAF-EF38-89734F98ACFA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30" creationId="{C1D3C67F-E553-64AD-5AB0-577B3D6513E4}"/>
          </ac:spMkLst>
        </pc:spChg>
        <pc:spChg chg="mod">
          <ac:chgData name="Bernat Sort Rufat" userId="1e5df0ea-a861-48a6-82a7-7328f5d65c37" providerId="ADAL" clId="{CCA64883-683B-47C5-847B-28AF095DAAA2}" dt="2022-08-30T07:38:21.988" v="16224" actId="165"/>
          <ac:spMkLst>
            <pc:docMk/>
            <pc:sldMk cId="1144060585" sldId="1685"/>
            <ac:spMk id="33" creationId="{A75591A4-9B23-2541-9E7B-0D1CB5DC91F6}"/>
          </ac:spMkLst>
        </pc:spChg>
        <pc:spChg chg="del mod">
          <ac:chgData name="Bernat Sort Rufat" userId="1e5df0ea-a861-48a6-82a7-7328f5d65c37" providerId="ADAL" clId="{CCA64883-683B-47C5-847B-28AF095DAAA2}" dt="2022-08-29T18:47:26.316" v="16030" actId="478"/>
          <ac:spMkLst>
            <pc:docMk/>
            <pc:sldMk cId="1144060585" sldId="1685"/>
            <ac:spMk id="38" creationId="{76BB61B1-E721-F54B-9BF0-E3096D81D833}"/>
          </ac:spMkLst>
        </pc:spChg>
        <pc:spChg chg="del">
          <ac:chgData name="Bernat Sort Rufat" userId="1e5df0ea-a861-48a6-82a7-7328f5d65c37" providerId="ADAL" clId="{CCA64883-683B-47C5-847B-28AF095DAAA2}" dt="2022-08-29T18:47:31.815" v="16033" actId="478"/>
          <ac:spMkLst>
            <pc:docMk/>
            <pc:sldMk cId="1144060585" sldId="1685"/>
            <ac:spMk id="39" creationId="{B85C2216-7CF0-F994-A896-A0DFE97C63CF}"/>
          </ac:spMkLst>
        </pc:spChg>
        <pc:grpChg chg="add mod topLvl">
          <ac:chgData name="Bernat Sort Rufat" userId="1e5df0ea-a861-48a6-82a7-7328f5d65c37" providerId="ADAL" clId="{CCA64883-683B-47C5-847B-28AF095DAAA2}" dt="2022-08-30T07:39:28.651" v="16263" actId="164"/>
          <ac:grpSpMkLst>
            <pc:docMk/>
            <pc:sldMk cId="1144060585" sldId="1685"/>
            <ac:grpSpMk id="4" creationId="{A26D0A84-C4F0-9C36-F1C6-5AA2E832F943}"/>
          </ac:grpSpMkLst>
        </pc:grpChg>
        <pc:grpChg chg="add del mod">
          <ac:chgData name="Bernat Sort Rufat" userId="1e5df0ea-a861-48a6-82a7-7328f5d65c37" providerId="ADAL" clId="{CCA64883-683B-47C5-847B-28AF095DAAA2}" dt="2022-08-30T07:38:21.988" v="16224" actId="165"/>
          <ac:grpSpMkLst>
            <pc:docMk/>
            <pc:sldMk cId="1144060585" sldId="1685"/>
            <ac:grpSpMk id="9" creationId="{4529B3EF-F189-026D-4FCD-94FDA30AAA07}"/>
          </ac:grpSpMkLst>
        </pc:grpChg>
        <pc:grpChg chg="add mod">
          <ac:chgData name="Bernat Sort Rufat" userId="1e5df0ea-a861-48a6-82a7-7328f5d65c37" providerId="ADAL" clId="{CCA64883-683B-47C5-847B-28AF095DAAA2}" dt="2022-08-30T07:39:28.651" v="16263" actId="164"/>
          <ac:grpSpMkLst>
            <pc:docMk/>
            <pc:sldMk cId="1144060585" sldId="1685"/>
            <ac:grpSpMk id="10" creationId="{2C57E633-909B-88A8-FC61-01EBE4F3BF79}"/>
          </ac:grpSpMkLst>
        </pc:grpChg>
        <pc:picChg chg="del mod">
          <ac:chgData name="Bernat Sort Rufat" userId="1e5df0ea-a861-48a6-82a7-7328f5d65c37" providerId="ADAL" clId="{CCA64883-683B-47C5-847B-28AF095DAAA2}" dt="2022-09-12T18:24:58.386" v="19281" actId="478"/>
          <ac:picMkLst>
            <pc:docMk/>
            <pc:sldMk cId="1144060585" sldId="1685"/>
            <ac:picMk id="2" creationId="{E2EB9546-44E6-25DB-84F0-2A92C2AA7A85}"/>
          </ac:picMkLst>
        </pc:picChg>
        <pc:picChg chg="del">
          <ac:chgData name="Bernat Sort Rufat" userId="1e5df0ea-a861-48a6-82a7-7328f5d65c37" providerId="ADAL" clId="{CCA64883-683B-47C5-847B-28AF095DAAA2}" dt="2022-08-29T18:47:23.678" v="16028" actId="478"/>
          <ac:picMkLst>
            <pc:docMk/>
            <pc:sldMk cId="1144060585" sldId="1685"/>
            <ac:picMk id="3" creationId="{D25BCA3B-2A78-5409-8153-DDB967739CA9}"/>
          </ac:picMkLst>
        </pc:picChg>
        <pc:picChg chg="mod">
          <ac:chgData name="Bernat Sort Rufat" userId="1e5df0ea-a861-48a6-82a7-7328f5d65c37" providerId="ADAL" clId="{CCA64883-683B-47C5-847B-28AF095DAAA2}" dt="2022-08-30T07:38:21.988" v="16224" actId="165"/>
          <ac:picMkLst>
            <pc:docMk/>
            <pc:sldMk cId="1144060585" sldId="1685"/>
            <ac:picMk id="8" creationId="{E6FA3768-A0DC-AE78-573A-266FC5CD51C4}"/>
          </ac:picMkLst>
        </pc:picChg>
        <pc:picChg chg="add mod modCrop">
          <ac:chgData name="Bernat Sort Rufat" userId="1e5df0ea-a861-48a6-82a7-7328f5d65c37" providerId="ADAL" clId="{CCA64883-683B-47C5-847B-28AF095DAAA2}" dt="2022-08-30T07:06:54.406" v="16171" actId="1440"/>
          <ac:picMkLst>
            <pc:docMk/>
            <pc:sldMk cId="1144060585" sldId="1685"/>
            <ac:picMk id="18" creationId="{B87ADBC3-0183-78A5-556E-13272E30F35F}"/>
          </ac:picMkLst>
        </pc:picChg>
        <pc:picChg chg="mod">
          <ac:chgData name="Bernat Sort Rufat" userId="1e5df0ea-a861-48a6-82a7-7328f5d65c37" providerId="ADAL" clId="{CCA64883-683B-47C5-847B-28AF095DAAA2}" dt="2022-08-30T07:38:21.988" v="16224" actId="165"/>
          <ac:picMkLst>
            <pc:docMk/>
            <pc:sldMk cId="1144060585" sldId="1685"/>
            <ac:picMk id="34" creationId="{0962EBA1-36EF-3385-1E2A-85A69AA97F1F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8-31T08:13:35.079" v="17757" actId="1076"/>
        <pc:sldMkLst>
          <pc:docMk/>
          <pc:sldMk cId="2465799861" sldId="1686"/>
        </pc:sldMkLst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3" creationId="{B915ACBE-077E-AE38-D229-DA167F0A2690}"/>
          </ac:spMkLst>
        </pc:spChg>
        <pc:spChg chg="add del mod">
          <ac:chgData name="Bernat Sort Rufat" userId="1e5df0ea-a861-48a6-82a7-7328f5d65c37" providerId="ADAL" clId="{CCA64883-683B-47C5-847B-28AF095DAAA2}" dt="2022-08-31T07:28:22.551" v="17243" actId="478"/>
          <ac:spMkLst>
            <pc:docMk/>
            <pc:sldMk cId="2465799861" sldId="1686"/>
            <ac:spMk id="9" creationId="{39B70DED-BF64-ACBF-282F-DDB16B2D5941}"/>
          </ac:spMkLst>
        </pc:spChg>
        <pc:spChg chg="add del mod">
          <ac:chgData name="Bernat Sort Rufat" userId="1e5df0ea-a861-48a6-82a7-7328f5d65c37" providerId="ADAL" clId="{CCA64883-683B-47C5-847B-28AF095DAAA2}" dt="2022-08-31T07:16:43.472" v="17057"/>
          <ac:spMkLst>
            <pc:docMk/>
            <pc:sldMk cId="2465799861" sldId="1686"/>
            <ac:spMk id="10" creationId="{C5C1E5F7-D3E2-28E2-AE18-85058C39D28F}"/>
          </ac:spMkLst>
        </pc:spChg>
        <pc:spChg chg="add mod">
          <ac:chgData name="Bernat Sort Rufat" userId="1e5df0ea-a861-48a6-82a7-7328f5d65c37" providerId="ADAL" clId="{CCA64883-683B-47C5-847B-28AF095DAAA2}" dt="2022-08-31T08:00:30.584" v="17607" actId="1076"/>
          <ac:spMkLst>
            <pc:docMk/>
            <pc:sldMk cId="2465799861" sldId="1686"/>
            <ac:spMk id="11" creationId="{E344BDD6-EDC6-730C-09AA-7ADE19F20D68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12" creationId="{33CFB42B-CBC5-C6EF-20E4-0B2038111CC9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13" creationId="{FB7377F9-6643-1DB9-C838-CEB88AF46902}"/>
          </ac:spMkLst>
        </pc:spChg>
        <pc:spChg chg="del mod">
          <ac:chgData name="Bernat Sort Rufat" userId="1e5df0ea-a861-48a6-82a7-7328f5d65c37" providerId="ADAL" clId="{CCA64883-683B-47C5-847B-28AF095DAAA2}" dt="2022-08-30T11:47:20.554" v="16377" actId="478"/>
          <ac:spMkLst>
            <pc:docMk/>
            <pc:sldMk cId="2465799861" sldId="1686"/>
            <ac:spMk id="15" creationId="{9876A564-ABD1-4C22-1B10-64285D04607C}"/>
          </ac:spMkLst>
        </pc:spChg>
        <pc:spChg chg="add del mod">
          <ac:chgData name="Bernat Sort Rufat" userId="1e5df0ea-a861-48a6-82a7-7328f5d65c37" providerId="ADAL" clId="{CCA64883-683B-47C5-847B-28AF095DAAA2}" dt="2022-08-31T07:28:27.179" v="17246" actId="478"/>
          <ac:spMkLst>
            <pc:docMk/>
            <pc:sldMk cId="2465799861" sldId="1686"/>
            <ac:spMk id="16" creationId="{FEA81B0B-A9A8-8F1A-7FA8-4D470C7EACB1}"/>
          </ac:spMkLst>
        </pc:spChg>
        <pc:spChg chg="add mod">
          <ac:chgData name="Bernat Sort Rufat" userId="1e5df0ea-a861-48a6-82a7-7328f5d65c37" providerId="ADAL" clId="{CCA64883-683B-47C5-847B-28AF095DAAA2}" dt="2022-08-31T08:01:06.424" v="17615" actId="1076"/>
          <ac:spMkLst>
            <pc:docMk/>
            <pc:sldMk cId="2465799861" sldId="1686"/>
            <ac:spMk id="17" creationId="{7EFA443E-B58D-ABD5-483B-F2DFE1EEA79E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18" creationId="{BCA05432-D7B0-2532-B533-0994AF2AE94D}"/>
          </ac:spMkLst>
        </pc:spChg>
        <pc:spChg chg="add mod">
          <ac:chgData name="Bernat Sort Rufat" userId="1e5df0ea-a861-48a6-82a7-7328f5d65c37" providerId="ADAL" clId="{CCA64883-683B-47C5-847B-28AF095DAAA2}" dt="2022-08-31T08:00:50.448" v="17609" actId="1076"/>
          <ac:spMkLst>
            <pc:docMk/>
            <pc:sldMk cId="2465799861" sldId="1686"/>
            <ac:spMk id="19" creationId="{524EF595-94DA-6128-26C8-57B326A8D9F0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20" creationId="{3482A857-5141-5EA8-4F04-448F7AF32155}"/>
          </ac:spMkLst>
        </pc:spChg>
        <pc:spChg chg="add mod">
          <ac:chgData name="Bernat Sort Rufat" userId="1e5df0ea-a861-48a6-82a7-7328f5d65c37" providerId="ADAL" clId="{CCA64883-683B-47C5-847B-28AF095DAAA2}" dt="2022-08-31T08:01:04.097" v="17614" actId="1076"/>
          <ac:spMkLst>
            <pc:docMk/>
            <pc:sldMk cId="2465799861" sldId="1686"/>
            <ac:spMk id="21" creationId="{2EBD63F8-153B-8CC6-3DF7-0843B6364E94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22" creationId="{00B18FE9-03A8-5798-2EE3-49CE9A4CF5B5}"/>
          </ac:spMkLst>
        </pc:spChg>
        <pc:spChg chg="add del">
          <ac:chgData name="Bernat Sort Rufat" userId="1e5df0ea-a861-48a6-82a7-7328f5d65c37" providerId="ADAL" clId="{CCA64883-683B-47C5-847B-28AF095DAAA2}" dt="2022-08-31T07:30:15.480" v="17274" actId="478"/>
          <ac:spMkLst>
            <pc:docMk/>
            <pc:sldMk cId="2465799861" sldId="1686"/>
            <ac:spMk id="23" creationId="{7A6646D2-00D4-7EA6-C1EC-7FB4156035C1}"/>
          </ac:spMkLst>
        </pc:spChg>
        <pc:spChg chg="add mod">
          <ac:chgData name="Bernat Sort Rufat" userId="1e5df0ea-a861-48a6-82a7-7328f5d65c37" providerId="ADAL" clId="{CCA64883-683B-47C5-847B-28AF095DAAA2}" dt="2022-08-31T08:00:22.160" v="17606" actId="1076"/>
          <ac:spMkLst>
            <pc:docMk/>
            <pc:sldMk cId="2465799861" sldId="1686"/>
            <ac:spMk id="24" creationId="{38C25709-833C-1FA2-9EF3-879147456B82}"/>
          </ac:spMkLst>
        </pc:spChg>
        <pc:spChg chg="mod">
          <ac:chgData name="Bernat Sort Rufat" userId="1e5df0ea-a861-48a6-82a7-7328f5d65c37" providerId="ADAL" clId="{CCA64883-683B-47C5-847B-28AF095DAAA2}" dt="2022-08-30T11:47:11.948" v="16375" actId="20577"/>
          <ac:spMkLst>
            <pc:docMk/>
            <pc:sldMk cId="2465799861" sldId="1686"/>
            <ac:spMk id="25" creationId="{FD4F7992-EEFB-667F-B38C-EE755EDEDAAB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26" creationId="{54E5D8C4-0D64-38FE-A407-5A5B548399EE}"/>
          </ac:spMkLst>
        </pc:spChg>
        <pc:spChg chg="add mod">
          <ac:chgData name="Bernat Sort Rufat" userId="1e5df0ea-a861-48a6-82a7-7328f5d65c37" providerId="ADAL" clId="{CCA64883-683B-47C5-847B-28AF095DAAA2}" dt="2022-08-31T08:01:57.744" v="17689" actId="1076"/>
          <ac:spMkLst>
            <pc:docMk/>
            <pc:sldMk cId="2465799861" sldId="1686"/>
            <ac:spMk id="29" creationId="{5720AC5F-BE34-1955-2910-92606729B8C2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30" creationId="{896CC0CD-BBAE-72DF-CD10-6DDED35D5AE0}"/>
          </ac:spMkLst>
        </pc:spChg>
        <pc:spChg chg="add del mod">
          <ac:chgData name="Bernat Sort Rufat" userId="1e5df0ea-a861-48a6-82a7-7328f5d65c37" providerId="ADAL" clId="{CCA64883-683B-47C5-847B-28AF095DAAA2}" dt="2022-08-31T08:12:59.233" v="17756" actId="478"/>
          <ac:spMkLst>
            <pc:docMk/>
            <pc:sldMk cId="2465799861" sldId="1686"/>
            <ac:spMk id="33" creationId="{DF309060-0AC6-128A-AC7C-76B322CBD224}"/>
          </ac:spMkLst>
        </pc:spChg>
        <pc:spChg chg="add mod">
          <ac:chgData name="Bernat Sort Rufat" userId="1e5df0ea-a861-48a6-82a7-7328f5d65c37" providerId="ADAL" clId="{CCA64883-683B-47C5-847B-28AF095DAAA2}" dt="2022-08-31T08:11:07.615" v="17739" actId="1076"/>
          <ac:spMkLst>
            <pc:docMk/>
            <pc:sldMk cId="2465799861" sldId="1686"/>
            <ac:spMk id="39" creationId="{0D67415D-0A54-ED6B-E171-6766D5737059}"/>
          </ac:spMkLst>
        </pc:spChg>
        <pc:spChg chg="add mod">
          <ac:chgData name="Bernat Sort Rufat" userId="1e5df0ea-a861-48a6-82a7-7328f5d65c37" providerId="ADAL" clId="{CCA64883-683B-47C5-847B-28AF095DAAA2}" dt="2022-08-31T08:11:20.641" v="17741" actId="122"/>
          <ac:spMkLst>
            <pc:docMk/>
            <pc:sldMk cId="2465799861" sldId="1686"/>
            <ac:spMk id="40" creationId="{EDB11056-66BD-3B41-7162-C8E910FB16C6}"/>
          </ac:spMkLst>
        </pc:spChg>
        <pc:graphicFrameChg chg="del">
          <ac:chgData name="Bernat Sort Rufat" userId="1e5df0ea-a861-48a6-82a7-7328f5d65c37" providerId="ADAL" clId="{CCA64883-683B-47C5-847B-28AF095DAAA2}" dt="2022-08-30T11:46:56.808" v="16359" actId="478"/>
          <ac:graphicFrameMkLst>
            <pc:docMk/>
            <pc:sldMk cId="2465799861" sldId="1686"/>
            <ac:graphicFrameMk id="14" creationId="{16518D5C-399F-407F-E925-E3363151E71D}"/>
          </ac:graphicFrameMkLst>
        </pc:graphicFrameChg>
        <pc:picChg chg="add del mod">
          <ac:chgData name="Bernat Sort Rufat" userId="1e5df0ea-a861-48a6-82a7-7328f5d65c37" providerId="ADAL" clId="{CCA64883-683B-47C5-847B-28AF095DAAA2}" dt="2022-08-31T06:39:44.589" v="16591" actId="21"/>
          <ac:picMkLst>
            <pc:docMk/>
            <pc:sldMk cId="2465799861" sldId="1686"/>
            <ac:picMk id="2" creationId="{35E3CFD5-9298-5D66-3440-4EBAC88814AD}"/>
          </ac:picMkLst>
        </pc:picChg>
        <pc:picChg chg="add mod modCrop">
          <ac:chgData name="Bernat Sort Rufat" userId="1e5df0ea-a861-48a6-82a7-7328f5d65c37" providerId="ADAL" clId="{CCA64883-683B-47C5-847B-28AF095DAAA2}" dt="2022-08-31T08:13:35.079" v="17757" actId="1076"/>
          <ac:picMkLst>
            <pc:docMk/>
            <pc:sldMk cId="2465799861" sldId="1686"/>
            <ac:picMk id="8" creationId="{4AFB298E-000A-DBCF-CBEE-A04009339B45}"/>
          </ac:picMkLst>
        </pc:picChg>
        <pc:picChg chg="add del">
          <ac:chgData name="Bernat Sort Rufat" userId="1e5df0ea-a861-48a6-82a7-7328f5d65c37" providerId="ADAL" clId="{CCA64883-683B-47C5-847B-28AF095DAAA2}" dt="2022-08-31T07:02:48.688" v="17027" actId="478"/>
          <ac:picMkLst>
            <pc:docMk/>
            <pc:sldMk cId="2465799861" sldId="1686"/>
            <ac:picMk id="2050" creationId="{806CE7BE-5321-A796-DF78-FDBC393AD934}"/>
          </ac:picMkLst>
        </pc:picChg>
        <pc:picChg chg="add del mod">
          <ac:chgData name="Bernat Sort Rufat" userId="1e5df0ea-a861-48a6-82a7-7328f5d65c37" providerId="ADAL" clId="{CCA64883-683B-47C5-847B-28AF095DAAA2}" dt="2022-08-31T07:38:54.177" v="17413" actId="478"/>
          <ac:picMkLst>
            <pc:docMk/>
            <pc:sldMk cId="2465799861" sldId="1686"/>
            <ac:picMk id="2052" creationId="{AC2CB1F5-BACF-9BAF-31ED-6D59B09EBB02}"/>
          </ac:picMkLst>
        </pc:picChg>
        <pc:picChg chg="add del mod">
          <ac:chgData name="Bernat Sort Rufat" userId="1e5df0ea-a861-48a6-82a7-7328f5d65c37" providerId="ADAL" clId="{CCA64883-683B-47C5-847B-28AF095DAAA2}" dt="2022-08-31T08:03:28.335" v="17697" actId="1076"/>
          <ac:picMkLst>
            <pc:docMk/>
            <pc:sldMk cId="2465799861" sldId="1686"/>
            <ac:picMk id="2054" creationId="{B5019FF5-6865-B901-EF66-E5BB8B103975}"/>
          </ac:picMkLst>
        </pc:picChg>
        <pc:picChg chg="add del mod">
          <ac:chgData name="Bernat Sort Rufat" userId="1e5df0ea-a861-48a6-82a7-7328f5d65c37" providerId="ADAL" clId="{CCA64883-683B-47C5-847B-28AF095DAAA2}" dt="2022-08-31T08:02:20.139" v="17693" actId="21"/>
          <ac:picMkLst>
            <pc:docMk/>
            <pc:sldMk cId="2465799861" sldId="1686"/>
            <ac:picMk id="2056" creationId="{BBC1DFB6-F59B-F58A-E7AE-34CCBD6F588F}"/>
          </ac:picMkLst>
        </pc:picChg>
        <pc:cxnChg chg="add mod">
          <ac:chgData name="Bernat Sort Rufat" userId="1e5df0ea-a861-48a6-82a7-7328f5d65c37" providerId="ADAL" clId="{CCA64883-683B-47C5-847B-28AF095DAAA2}" dt="2022-08-31T08:02:04.167" v="17691" actId="14100"/>
          <ac:cxnSpMkLst>
            <pc:docMk/>
            <pc:sldMk cId="2465799861" sldId="1686"/>
            <ac:cxnSpMk id="6" creationId="{AC59EEE9-BA2A-C603-6A60-E21455137A47}"/>
          </ac:cxnSpMkLst>
        </pc:cxnChg>
        <pc:cxnChg chg="add mod">
          <ac:chgData name="Bernat Sort Rufat" userId="1e5df0ea-a861-48a6-82a7-7328f5d65c37" providerId="ADAL" clId="{CCA64883-683B-47C5-847B-28AF095DAAA2}" dt="2022-08-31T08:00:10.889" v="17605" actId="1076"/>
          <ac:cxnSpMkLst>
            <pc:docMk/>
            <pc:sldMk cId="2465799861" sldId="1686"/>
            <ac:cxnSpMk id="35" creationId="{39A1A2B7-3BB8-012A-B809-9017FDB0EACB}"/>
          </ac:cxnSpMkLst>
        </pc:cxnChg>
      </pc:sldChg>
      <pc:sldChg chg="addSp delSp modSp add del mod ord modAnim">
        <pc:chgData name="Bernat Sort Rufat" userId="1e5df0ea-a861-48a6-82a7-7328f5d65c37" providerId="ADAL" clId="{CCA64883-683B-47C5-847B-28AF095DAAA2}" dt="2022-09-12T19:20:33.757" v="19290" actId="2696"/>
        <pc:sldMkLst>
          <pc:docMk/>
          <pc:sldMk cId="2269355578" sldId="1687"/>
        </pc:sldMkLst>
        <pc:spChg chg="mod">
          <ac:chgData name="Bernat Sort Rufat" userId="1e5df0ea-a861-48a6-82a7-7328f5d65c37" providerId="ADAL" clId="{CCA64883-683B-47C5-847B-28AF095DAAA2}" dt="2022-08-31T06:57:09.162" v="17018" actId="1076"/>
          <ac:spMkLst>
            <pc:docMk/>
            <pc:sldMk cId="2269355578" sldId="1687"/>
            <ac:spMk id="6" creationId="{D04A6A3A-2A16-A701-4379-831C982BFE05}"/>
          </ac:spMkLst>
        </pc:spChg>
        <pc:spChg chg="mod">
          <ac:chgData name="Bernat Sort Rufat" userId="1e5df0ea-a861-48a6-82a7-7328f5d65c37" providerId="ADAL" clId="{CCA64883-683B-47C5-847B-28AF095DAAA2}" dt="2022-08-31T06:41:03.267" v="16601" actId="1076"/>
          <ac:spMkLst>
            <pc:docMk/>
            <pc:sldMk cId="2269355578" sldId="1687"/>
            <ac:spMk id="25" creationId="{FD4F7992-EEFB-667F-B38C-EE755EDEDAAB}"/>
          </ac:spMkLst>
        </pc:spChg>
        <pc:spChg chg="mod">
          <ac:chgData name="Bernat Sort Rufat" userId="1e5df0ea-a861-48a6-82a7-7328f5d65c37" providerId="ADAL" clId="{CCA64883-683B-47C5-847B-28AF095DAAA2}" dt="2022-08-31T07:00:59.681" v="17024" actId="14100"/>
          <ac:spMkLst>
            <pc:docMk/>
            <pc:sldMk cId="2269355578" sldId="1687"/>
            <ac:spMk id="38" creationId="{76BB61B1-E721-F54B-9BF0-E3096D81D833}"/>
          </ac:spMkLst>
        </pc:spChg>
        <pc:spChg chg="mod">
          <ac:chgData name="Bernat Sort Rufat" userId="1e5df0ea-a861-48a6-82a7-7328f5d65c37" providerId="ADAL" clId="{CCA64883-683B-47C5-847B-28AF095DAAA2}" dt="2022-08-31T06:56:59.701" v="17017" actId="1076"/>
          <ac:spMkLst>
            <pc:docMk/>
            <pc:sldMk cId="2269355578" sldId="1687"/>
            <ac:spMk id="39" creationId="{B85C2216-7CF0-F994-A896-A0DFE97C63CF}"/>
          </ac:spMkLst>
        </pc:spChg>
        <pc:spChg chg="mod">
          <ac:chgData name="Bernat Sort Rufat" userId="1e5df0ea-a861-48a6-82a7-7328f5d65c37" providerId="ADAL" clId="{CCA64883-683B-47C5-847B-28AF095DAAA2}" dt="2022-08-31T06:57:24.674" v="17020" actId="1076"/>
          <ac:spMkLst>
            <pc:docMk/>
            <pc:sldMk cId="2269355578" sldId="1687"/>
            <ac:spMk id="48" creationId="{B336726A-9404-124E-2B91-E95C49663C16}"/>
          </ac:spMkLst>
        </pc:spChg>
        <pc:spChg chg="mod">
          <ac:chgData name="Bernat Sort Rufat" userId="1e5df0ea-a861-48a6-82a7-7328f5d65c37" providerId="ADAL" clId="{CCA64883-683B-47C5-847B-28AF095DAAA2}" dt="2022-08-31T07:00:55.905" v="17023" actId="14100"/>
          <ac:spMkLst>
            <pc:docMk/>
            <pc:sldMk cId="2269355578" sldId="1687"/>
            <ac:spMk id="49" creationId="{FE4D6E0F-2B69-6105-BF68-EC23F15E75A5}"/>
          </ac:spMkLst>
        </pc:spChg>
        <pc:spChg chg="mod">
          <ac:chgData name="Bernat Sort Rufat" userId="1e5df0ea-a861-48a6-82a7-7328f5d65c37" providerId="ADAL" clId="{CCA64883-683B-47C5-847B-28AF095DAAA2}" dt="2022-08-31T06:56:59.701" v="17017" actId="1076"/>
          <ac:spMkLst>
            <pc:docMk/>
            <pc:sldMk cId="2269355578" sldId="1687"/>
            <ac:spMk id="50" creationId="{3BA40300-36C1-5511-A5ED-04A9B1D946A9}"/>
          </ac:spMkLst>
        </pc:spChg>
        <pc:spChg chg="mod">
          <ac:chgData name="Bernat Sort Rufat" userId="1e5df0ea-a861-48a6-82a7-7328f5d65c37" providerId="ADAL" clId="{CCA64883-683B-47C5-847B-28AF095DAAA2}" dt="2022-08-31T07:01:05.208" v="17025" actId="14100"/>
          <ac:spMkLst>
            <pc:docMk/>
            <pc:sldMk cId="2269355578" sldId="1687"/>
            <ac:spMk id="51" creationId="{79497ABA-A21F-CFF6-7895-277D0431B76D}"/>
          </ac:spMkLst>
        </pc:spChg>
        <pc:spChg chg="mod">
          <ac:chgData name="Bernat Sort Rufat" userId="1e5df0ea-a861-48a6-82a7-7328f5d65c37" providerId="ADAL" clId="{CCA64883-683B-47C5-847B-28AF095DAAA2}" dt="2022-08-31T07:00:51.074" v="17022" actId="14100"/>
          <ac:spMkLst>
            <pc:docMk/>
            <pc:sldMk cId="2269355578" sldId="1687"/>
            <ac:spMk id="52" creationId="{9C95ED27-C2C5-8BF1-ADBC-3F32B323ABB0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3" creationId="{B21A18A3-5D0D-C7E3-1461-08D839F7200F}"/>
          </ac:spMkLst>
        </pc:spChg>
        <pc:spChg chg="mod">
          <ac:chgData name="Bernat Sort Rufat" userId="1e5df0ea-a861-48a6-82a7-7328f5d65c37" providerId="ADAL" clId="{CCA64883-683B-47C5-847B-28AF095DAAA2}" dt="2022-08-31T06:49:11.363" v="16746" actId="1076"/>
          <ac:spMkLst>
            <pc:docMk/>
            <pc:sldMk cId="2269355578" sldId="1687"/>
            <ac:spMk id="55" creationId="{3B40448B-21A4-DFB5-465D-BD47AFE32C69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6" creationId="{12393847-7781-1D52-2B61-9CD75E372783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7" creationId="{05F9985E-A98D-59CC-087C-E8DEA7E749FD}"/>
          </ac:spMkLst>
        </pc:spChg>
        <pc:picChg chg="add del mod">
          <ac:chgData name="Bernat Sort Rufat" userId="1e5df0ea-a861-48a6-82a7-7328f5d65c37" providerId="ADAL" clId="{CCA64883-683B-47C5-847B-28AF095DAAA2}" dt="2022-08-31T06:42:38.574" v="16630" actId="478"/>
          <ac:picMkLst>
            <pc:docMk/>
            <pc:sldMk cId="2269355578" sldId="1687"/>
            <ac:picMk id="17" creationId="{B0BF2BED-A0F1-FD35-10C1-2749E5B8C99D}"/>
          </ac:picMkLst>
        </pc:picChg>
        <pc:picChg chg="mod">
          <ac:chgData name="Bernat Sort Rufat" userId="1e5df0ea-a861-48a6-82a7-7328f5d65c37" providerId="ADAL" clId="{CCA64883-683B-47C5-847B-28AF095DAAA2}" dt="2022-08-31T06:45:42.459" v="16670" actId="14100"/>
          <ac:picMkLst>
            <pc:docMk/>
            <pc:sldMk cId="2269355578" sldId="1687"/>
            <ac:picMk id="1026" creationId="{A17DC5B7-7600-AACB-B1F0-272F58C2F9E7}"/>
          </ac:picMkLst>
        </pc:picChg>
        <pc:picChg chg="add mod">
          <ac:chgData name="Bernat Sort Rufat" userId="1e5df0ea-a861-48a6-82a7-7328f5d65c37" providerId="ADAL" clId="{CCA64883-683B-47C5-847B-28AF095DAAA2}" dt="2022-08-31T06:50:51.796" v="16761" actId="1076"/>
          <ac:picMkLst>
            <pc:docMk/>
            <pc:sldMk cId="2269355578" sldId="1687"/>
            <ac:picMk id="5122" creationId="{148B3C50-4A10-2A34-3E6A-9EF2992E56E5}"/>
          </ac:picMkLst>
        </pc:picChg>
        <pc:cxnChg chg="add del mod">
          <ac:chgData name="Bernat Sort Rufat" userId="1e5df0ea-a861-48a6-82a7-7328f5d65c37" providerId="ADAL" clId="{CCA64883-683B-47C5-847B-28AF095DAAA2}" dt="2022-08-31T06:56:08.864" v="17002" actId="478"/>
          <ac:cxnSpMkLst>
            <pc:docMk/>
            <pc:sldMk cId="2269355578" sldId="1687"/>
            <ac:cxnSpMk id="19" creationId="{C6AEE78E-9E7A-4B65-D055-860F7C156478}"/>
          </ac:cxnSpMkLst>
        </pc:cxnChg>
        <pc:cxnChg chg="add del mod">
          <ac:chgData name="Bernat Sort Rufat" userId="1e5df0ea-a861-48a6-82a7-7328f5d65c37" providerId="ADAL" clId="{CCA64883-683B-47C5-847B-28AF095DAAA2}" dt="2022-08-31T06:56:14.265" v="17009" actId="478"/>
          <ac:cxnSpMkLst>
            <pc:docMk/>
            <pc:sldMk cId="2269355578" sldId="1687"/>
            <ac:cxnSpMk id="22" creationId="{6C4E9BFD-5528-AB29-2F37-6117FBBC8BBD}"/>
          </ac:cxnSpMkLst>
        </pc:cxnChg>
        <pc:cxnChg chg="add del mod">
          <ac:chgData name="Bernat Sort Rufat" userId="1e5df0ea-a861-48a6-82a7-7328f5d65c37" providerId="ADAL" clId="{CCA64883-683B-47C5-847B-28AF095DAAA2}" dt="2022-08-31T06:56:13.490" v="17008" actId="478"/>
          <ac:cxnSpMkLst>
            <pc:docMk/>
            <pc:sldMk cId="2269355578" sldId="1687"/>
            <ac:cxnSpMk id="26" creationId="{C830B44F-4CB7-0800-3953-C9C0853AA93A}"/>
          </ac:cxnSpMkLst>
        </pc:cxnChg>
        <pc:cxnChg chg="add del mod">
          <ac:chgData name="Bernat Sort Rufat" userId="1e5df0ea-a861-48a6-82a7-7328f5d65c37" providerId="ADAL" clId="{CCA64883-683B-47C5-847B-28AF095DAAA2}" dt="2022-08-31T06:56:12.598" v="17007" actId="478"/>
          <ac:cxnSpMkLst>
            <pc:docMk/>
            <pc:sldMk cId="2269355578" sldId="1687"/>
            <ac:cxnSpMk id="28" creationId="{7F6AAAE5-C4C1-5035-2B27-E20EE0EC9CD9}"/>
          </ac:cxnSpMkLst>
        </pc:cxnChg>
        <pc:cxnChg chg="add del mod">
          <ac:chgData name="Bernat Sort Rufat" userId="1e5df0ea-a861-48a6-82a7-7328f5d65c37" providerId="ADAL" clId="{CCA64883-683B-47C5-847B-28AF095DAAA2}" dt="2022-08-31T06:56:11.229" v="17005" actId="478"/>
          <ac:cxnSpMkLst>
            <pc:docMk/>
            <pc:sldMk cId="2269355578" sldId="1687"/>
            <ac:cxnSpMk id="30" creationId="{7C343578-22BC-7C81-2A69-952A5BF92878}"/>
          </ac:cxnSpMkLst>
        </pc:cxnChg>
        <pc:cxnChg chg="add del mod">
          <ac:chgData name="Bernat Sort Rufat" userId="1e5df0ea-a861-48a6-82a7-7328f5d65c37" providerId="ADAL" clId="{CCA64883-683B-47C5-847B-28AF095DAAA2}" dt="2022-08-31T06:56:11.992" v="17006" actId="478"/>
          <ac:cxnSpMkLst>
            <pc:docMk/>
            <pc:sldMk cId="2269355578" sldId="1687"/>
            <ac:cxnSpMk id="32" creationId="{31CAF874-F69F-924E-A834-9D33EC8D9382}"/>
          </ac:cxnSpMkLst>
        </pc:cxnChg>
        <pc:cxnChg chg="add del mod">
          <ac:chgData name="Bernat Sort Rufat" userId="1e5df0ea-a861-48a6-82a7-7328f5d65c37" providerId="ADAL" clId="{CCA64883-683B-47C5-847B-28AF095DAAA2}" dt="2022-08-31T06:56:10.061" v="17003" actId="478"/>
          <ac:cxnSpMkLst>
            <pc:docMk/>
            <pc:sldMk cId="2269355578" sldId="1687"/>
            <ac:cxnSpMk id="34" creationId="{F1F2F9AE-2BF4-B103-B7E4-9F84BAC7F3A4}"/>
          </ac:cxnSpMkLst>
        </pc:cxnChg>
        <pc:cxnChg chg="add del mod">
          <ac:chgData name="Bernat Sort Rufat" userId="1e5df0ea-a861-48a6-82a7-7328f5d65c37" providerId="ADAL" clId="{CCA64883-683B-47C5-847B-28AF095DAAA2}" dt="2022-08-31T06:56:10.646" v="17004" actId="478"/>
          <ac:cxnSpMkLst>
            <pc:docMk/>
            <pc:sldMk cId="2269355578" sldId="1687"/>
            <ac:cxnSpMk id="35" creationId="{75631C8F-9004-FF00-A9C4-34EC207321D9}"/>
          </ac:cxnSpMkLst>
        </pc:cxnChg>
      </pc:sldChg>
      <pc:sldChg chg="delSp add mod modAnim">
        <pc:chgData name="Bernat Sort Rufat" userId="1e5df0ea-a861-48a6-82a7-7328f5d65c37" providerId="ADAL" clId="{CCA64883-683B-47C5-847B-28AF095DAAA2}" dt="2022-09-02T20:00:23.356" v="18434" actId="478"/>
        <pc:sldMkLst>
          <pc:docMk/>
          <pc:sldMk cId="1191858026" sldId="1688"/>
        </pc:sldMkLst>
        <pc:picChg chg="del">
          <ac:chgData name="Bernat Sort Rufat" userId="1e5df0ea-a861-48a6-82a7-7328f5d65c37" providerId="ADAL" clId="{CCA64883-683B-47C5-847B-28AF095DAAA2}" dt="2022-09-02T20:00:23.356" v="18434" actId="478"/>
          <ac:picMkLst>
            <pc:docMk/>
            <pc:sldMk cId="1191858026" sldId="1688"/>
            <ac:picMk id="18" creationId="{B01C18B7-EBD5-DC89-4DC5-578824518AE1}"/>
          </ac:picMkLst>
        </pc:picChg>
      </pc:sldChg>
      <pc:sldChg chg="delSp add del mod ord delAnim">
        <pc:chgData name="Bernat Sort Rufat" userId="1e5df0ea-a861-48a6-82a7-7328f5d65c37" providerId="ADAL" clId="{CCA64883-683B-47C5-847B-28AF095DAAA2}" dt="2022-08-31T10:56:33.325" v="18106" actId="2696"/>
        <pc:sldMkLst>
          <pc:docMk/>
          <pc:sldMk cId="220763066" sldId="1689"/>
        </pc:sldMkLst>
        <pc:picChg chg="del">
          <ac:chgData name="Bernat Sort Rufat" userId="1e5df0ea-a861-48a6-82a7-7328f5d65c37" providerId="ADAL" clId="{CCA64883-683B-47C5-847B-28AF095DAAA2}" dt="2022-08-31T10:55:19.805" v="18099" actId="478"/>
          <ac:picMkLst>
            <pc:docMk/>
            <pc:sldMk cId="220763066" sldId="1689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0:55:20.303" v="18100" actId="478"/>
          <ac:picMkLst>
            <pc:docMk/>
            <pc:sldMk cId="220763066" sldId="1689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0:55:20.683" v="18101" actId="478"/>
          <ac:picMkLst>
            <pc:docMk/>
            <pc:sldMk cId="220763066" sldId="1689"/>
            <ac:picMk id="6" creationId="{BB58DE52-90C9-09E3-91D1-BD37EAD74C2D}"/>
          </ac:picMkLst>
        </pc:picChg>
        <pc:picChg chg="del">
          <ac:chgData name="Bernat Sort Rufat" userId="1e5df0ea-a861-48a6-82a7-7328f5d65c37" providerId="ADAL" clId="{CCA64883-683B-47C5-847B-28AF095DAAA2}" dt="2022-08-31T10:55:21.068" v="18102" actId="478"/>
          <ac:picMkLst>
            <pc:docMk/>
            <pc:sldMk cId="220763066" sldId="1689"/>
            <ac:picMk id="7" creationId="{CAB1BCB2-E29B-2B1B-CDD6-5DC3924FC254}"/>
          </ac:picMkLst>
        </pc:picChg>
      </pc:sldChg>
      <pc:sldChg chg="addSp delSp modSp add del mod delAnim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2159866420" sldId="1690"/>
        </pc:sldMkLst>
        <pc:picChg chg="mod">
          <ac:chgData name="Bernat Sort Rufat" userId="1e5df0ea-a861-48a6-82a7-7328f5d65c37" providerId="ADAL" clId="{CCA64883-683B-47C5-847B-28AF095DAAA2}" dt="2022-08-31T10:57:14.206" v="18118" actId="12788"/>
          <ac:picMkLst>
            <pc:docMk/>
            <pc:sldMk cId="2159866420" sldId="1690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0:56:41.181" v="18107" actId="478"/>
          <ac:picMkLst>
            <pc:docMk/>
            <pc:sldMk cId="2159866420" sldId="1690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0:56:41.695" v="18108" actId="478"/>
          <ac:picMkLst>
            <pc:docMk/>
            <pc:sldMk cId="2159866420" sldId="1690"/>
            <ac:picMk id="6" creationId="{BB58DE52-90C9-09E3-91D1-BD37EAD74C2D}"/>
          </ac:picMkLst>
        </pc:picChg>
        <pc:picChg chg="del">
          <ac:chgData name="Bernat Sort Rufat" userId="1e5df0ea-a861-48a6-82a7-7328f5d65c37" providerId="ADAL" clId="{CCA64883-683B-47C5-847B-28AF095DAAA2}" dt="2022-08-31T10:56:42.152" v="18109" actId="478"/>
          <ac:picMkLst>
            <pc:docMk/>
            <pc:sldMk cId="2159866420" sldId="1690"/>
            <ac:picMk id="7" creationId="{CAB1BCB2-E29B-2B1B-CDD6-5DC3924FC254}"/>
          </ac:picMkLst>
        </pc:picChg>
        <pc:picChg chg="add del mod">
          <ac:chgData name="Bernat Sort Rufat" userId="1e5df0ea-a861-48a6-82a7-7328f5d65c37" providerId="ADAL" clId="{CCA64883-683B-47C5-847B-28AF095DAAA2}" dt="2022-08-31T11:01:02.914" v="18236" actId="21"/>
          <ac:picMkLst>
            <pc:docMk/>
            <pc:sldMk cId="2159866420" sldId="1690"/>
            <ac:picMk id="8" creationId="{F41524B8-A56C-CB5C-7139-8BF4AA63C445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3645306708" sldId="1691"/>
        </pc:sldMkLst>
        <pc:spChg chg="del">
          <ac:chgData name="Bernat Sort Rufat" userId="1e5df0ea-a861-48a6-82a7-7328f5d65c37" providerId="ADAL" clId="{CCA64883-683B-47C5-847B-28AF095DAAA2}" dt="2022-08-31T10:58:42.942" v="18130" actId="478"/>
          <ac:spMkLst>
            <pc:docMk/>
            <pc:sldMk cId="3645306708" sldId="1691"/>
            <ac:spMk id="2" creationId="{CEC248F8-25DB-1549-9473-06642A816B7F}"/>
          </ac:spMkLst>
        </pc:spChg>
        <pc:spChg chg="mod">
          <ac:chgData name="Bernat Sort Rufat" userId="1e5df0ea-a861-48a6-82a7-7328f5d65c37" providerId="ADAL" clId="{CCA64883-683B-47C5-847B-28AF095DAAA2}" dt="2022-08-31T10:58:36.570" v="18129" actId="20577"/>
          <ac:spMkLst>
            <pc:docMk/>
            <pc:sldMk cId="3645306708" sldId="1691"/>
            <ac:spMk id="4" creationId="{1CDD8034-00B1-10A1-0B5E-23B448271990}"/>
          </ac:spMkLst>
        </pc:spChg>
        <pc:spChg chg="add del mod">
          <ac:chgData name="Bernat Sort Rufat" userId="1e5df0ea-a861-48a6-82a7-7328f5d65c37" providerId="ADAL" clId="{CCA64883-683B-47C5-847B-28AF095DAAA2}" dt="2022-09-02T17:34:52.783" v="18302" actId="478"/>
          <ac:spMkLst>
            <pc:docMk/>
            <pc:sldMk cId="3645306708" sldId="1691"/>
            <ac:spMk id="8" creationId="{CBAF483B-A243-5BE1-929C-5289B28A6043}"/>
          </ac:spMkLst>
        </pc:spChg>
      </pc:sldChg>
      <pc:sldChg chg="modSp add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692555899" sldId="1692"/>
        </pc:sldMkLst>
        <pc:spChg chg="mod">
          <ac:chgData name="Bernat Sort Rufat" userId="1e5df0ea-a861-48a6-82a7-7328f5d65c37" providerId="ADAL" clId="{CCA64883-683B-47C5-847B-28AF095DAAA2}" dt="2022-08-31T10:59:56.728" v="18212" actId="14100"/>
          <ac:spMkLst>
            <pc:docMk/>
            <pc:sldMk cId="1692555899" sldId="1692"/>
            <ac:spMk id="2" creationId="{CEC248F8-25DB-1549-9473-06642A816B7F}"/>
          </ac:spMkLst>
        </pc:spChg>
        <pc:picChg chg="mod">
          <ac:chgData name="Bernat Sort Rufat" userId="1e5df0ea-a861-48a6-82a7-7328f5d65c37" providerId="ADAL" clId="{CCA64883-683B-47C5-847B-28AF095DAAA2}" dt="2022-08-31T10:59:42.051" v="18156" actId="1036"/>
          <ac:picMkLst>
            <pc:docMk/>
            <pc:sldMk cId="1692555899" sldId="1692"/>
            <ac:picMk id="3" creationId="{5771BF7E-63D1-1EDC-3F84-FEA962619CB1}"/>
          </ac:picMkLst>
        </pc:pic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034178693" sldId="1693"/>
        </pc:sldMkLst>
        <pc:picChg chg="del mod">
          <ac:chgData name="Bernat Sort Rufat" userId="1e5df0ea-a861-48a6-82a7-7328f5d65c37" providerId="ADAL" clId="{CCA64883-683B-47C5-847B-28AF095DAAA2}" dt="2022-08-31T11:00:43.084" v="18228" actId="478"/>
          <ac:picMkLst>
            <pc:docMk/>
            <pc:sldMk cId="1034178693" sldId="1693"/>
            <ac:picMk id="3" creationId="{5771BF7E-63D1-1EDC-3F84-FEA962619CB1}"/>
          </ac:picMkLst>
        </pc:picChg>
        <pc:picChg chg="add del mod">
          <ac:chgData name="Bernat Sort Rufat" userId="1e5df0ea-a861-48a6-82a7-7328f5d65c37" providerId="ADAL" clId="{CCA64883-683B-47C5-847B-28AF095DAAA2}" dt="2022-08-31T11:00:51.221" v="18232" actId="478"/>
          <ac:picMkLst>
            <pc:docMk/>
            <pc:sldMk cId="1034178693" sldId="1693"/>
            <ac:picMk id="5" creationId="{BADECFB7-71D8-1456-3455-14F66F051514}"/>
          </ac:picMkLst>
        </pc:picChg>
        <pc:picChg chg="add mod">
          <ac:chgData name="Bernat Sort Rufat" userId="1e5df0ea-a861-48a6-82a7-7328f5d65c37" providerId="ADAL" clId="{CCA64883-683B-47C5-847B-28AF095DAAA2}" dt="2022-08-31T11:01:16.575" v="18241" actId="12789"/>
          <ac:picMkLst>
            <pc:docMk/>
            <pc:sldMk cId="1034178693" sldId="1693"/>
            <ac:picMk id="6" creationId="{5511DFF8-1270-1F58-C7A3-8FB987EAB263}"/>
          </ac:picMkLst>
        </pc:picChg>
      </pc:sldChg>
      <pc:sldChg chg="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2490395409" sldId="1694"/>
        </pc:sldMkLst>
        <pc:spChg chg="mod">
          <ac:chgData name="Bernat Sort Rufat" userId="1e5df0ea-a861-48a6-82a7-7328f5d65c37" providerId="ADAL" clId="{CCA64883-683B-47C5-847B-28AF095DAAA2}" dt="2022-08-31T11:02:08.591" v="18247" actId="14100"/>
          <ac:spMkLst>
            <pc:docMk/>
            <pc:sldMk cId="2490395409" sldId="1694"/>
            <ac:spMk id="2" creationId="{CEC248F8-25DB-1549-9473-06642A816B7F}"/>
          </ac:spMkLst>
        </pc:sp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770246680" sldId="1695"/>
        </pc:sldMkLst>
        <pc:picChg chg="add mod modCrop">
          <ac:chgData name="Bernat Sort Rufat" userId="1e5df0ea-a861-48a6-82a7-7328f5d65c37" providerId="ADAL" clId="{CCA64883-683B-47C5-847B-28AF095DAAA2}" dt="2022-08-31T11:02:48.144" v="18256" actId="12789"/>
          <ac:picMkLst>
            <pc:docMk/>
            <pc:sldMk cId="770246680" sldId="1695"/>
            <ac:picMk id="5" creationId="{F4E8C643-9CFF-5327-C3CD-C27924EF5BE6}"/>
          </ac:picMkLst>
        </pc:picChg>
        <pc:picChg chg="del">
          <ac:chgData name="Bernat Sort Rufat" userId="1e5df0ea-a861-48a6-82a7-7328f5d65c37" providerId="ADAL" clId="{CCA64883-683B-47C5-847B-28AF095DAAA2}" dt="2022-08-31T11:02:30.325" v="18252" actId="478"/>
          <ac:picMkLst>
            <pc:docMk/>
            <pc:sldMk cId="770246680" sldId="1695"/>
            <ac:picMk id="6" creationId="{5511DFF8-1270-1F58-C7A3-8FB987EAB263}"/>
          </ac:picMkLst>
        </pc:picChg>
      </pc:sldChg>
      <pc:sldChg chg="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876514813" sldId="1696"/>
        </pc:sldMkLst>
        <pc:spChg chg="mod">
          <ac:chgData name="Bernat Sort Rufat" userId="1e5df0ea-a861-48a6-82a7-7328f5d65c37" providerId="ADAL" clId="{CCA64883-683B-47C5-847B-28AF095DAAA2}" dt="2022-08-31T11:03:10.056" v="18260" actId="14100"/>
          <ac:spMkLst>
            <pc:docMk/>
            <pc:sldMk cId="876514813" sldId="1696"/>
            <ac:spMk id="2" creationId="{CEC248F8-25DB-1549-9473-06642A816B7F}"/>
          </ac:spMkLst>
        </pc:sp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228469920" sldId="1697"/>
        </pc:sldMkLst>
        <pc:spChg chg="del">
          <ac:chgData name="Bernat Sort Rufat" userId="1e5df0ea-a861-48a6-82a7-7328f5d65c37" providerId="ADAL" clId="{CCA64883-683B-47C5-847B-28AF095DAAA2}" dt="2022-08-31T11:04:54.906" v="18268" actId="478"/>
          <ac:spMkLst>
            <pc:docMk/>
            <pc:sldMk cId="1228469920" sldId="1697"/>
            <ac:spMk id="2" creationId="{CEC248F8-25DB-1549-9473-06642A816B7F}"/>
          </ac:spMkLst>
        </pc:spChg>
        <pc:picChg chg="del mod">
          <ac:chgData name="Bernat Sort Rufat" userId="1e5df0ea-a861-48a6-82a7-7328f5d65c37" providerId="ADAL" clId="{CCA64883-683B-47C5-847B-28AF095DAAA2}" dt="2022-08-31T11:04:49.469" v="18265" actId="478"/>
          <ac:picMkLst>
            <pc:docMk/>
            <pc:sldMk cId="1228469920" sldId="1697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1:04:49.005" v="18263" actId="478"/>
          <ac:picMkLst>
            <pc:docMk/>
            <pc:sldMk cId="1228469920" sldId="1697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1:04:48.576" v="18262" actId="478"/>
          <ac:picMkLst>
            <pc:docMk/>
            <pc:sldMk cId="1228469920" sldId="1697"/>
            <ac:picMk id="6" creationId="{BB58DE52-90C9-09E3-91D1-BD37EAD74C2D}"/>
          </ac:picMkLst>
        </pc:picChg>
        <pc:picChg chg="add del mod">
          <ac:chgData name="Bernat Sort Rufat" userId="1e5df0ea-a861-48a6-82a7-7328f5d65c37" providerId="ADAL" clId="{CCA64883-683B-47C5-847B-28AF095DAAA2}" dt="2022-08-31T11:05:05.672" v="18275" actId="12789"/>
          <ac:picMkLst>
            <pc:docMk/>
            <pc:sldMk cId="1228469920" sldId="1697"/>
            <ac:picMk id="7" creationId="{CAB1BCB2-E29B-2B1B-CDD6-5DC3924FC254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9-02T20:22:14.753" v="18437" actId="2696"/>
        <pc:sldMkLst>
          <pc:docMk/>
          <pc:sldMk cId="1183940963" sldId="1698"/>
        </pc:sldMkLst>
        <pc:spChg chg="add del">
          <ac:chgData name="Bernat Sort Rufat" userId="1e5df0ea-a861-48a6-82a7-7328f5d65c37" providerId="ADAL" clId="{CCA64883-683B-47C5-847B-28AF095DAAA2}" dt="2022-09-02T17:07:16.927" v="18293" actId="22"/>
          <ac:spMkLst>
            <pc:docMk/>
            <pc:sldMk cId="1183940963" sldId="1698"/>
            <ac:spMk id="4" creationId="{F1D929EC-3CB7-14BC-5000-C71D18CDE2E5}"/>
          </ac:spMkLst>
        </pc:spChg>
        <pc:spChg chg="add del">
          <ac:chgData name="Bernat Sort Rufat" userId="1e5df0ea-a861-48a6-82a7-7328f5d65c37" providerId="ADAL" clId="{CCA64883-683B-47C5-847B-28AF095DAAA2}" dt="2022-09-02T17:07:20.296" v="18295" actId="22"/>
          <ac:spMkLst>
            <pc:docMk/>
            <pc:sldMk cId="1183940963" sldId="1698"/>
            <ac:spMk id="6" creationId="{DE9C2DC0-1B11-34F1-7230-FF297942663C}"/>
          </ac:spMkLst>
        </pc:spChg>
        <pc:spChg chg="add del">
          <ac:chgData name="Bernat Sort Rufat" userId="1e5df0ea-a861-48a6-82a7-7328f5d65c37" providerId="ADAL" clId="{CCA64883-683B-47C5-847B-28AF095DAAA2}" dt="2022-09-02T17:07:23.284" v="18297" actId="22"/>
          <ac:spMkLst>
            <pc:docMk/>
            <pc:sldMk cId="1183940963" sldId="1698"/>
            <ac:spMk id="8" creationId="{CA999F94-AFF3-2A04-D06E-4CB70AF6C53A}"/>
          </ac:spMkLst>
        </pc:spChg>
        <pc:picChg chg="add del mod">
          <ac:chgData name="Bernat Sort Rufat" userId="1e5df0ea-a861-48a6-82a7-7328f5d65c37" providerId="ADAL" clId="{CCA64883-683B-47C5-847B-28AF095DAAA2}" dt="2022-09-02T17:06:44.748" v="18291" actId="478"/>
          <ac:picMkLst>
            <pc:docMk/>
            <pc:sldMk cId="1183940963" sldId="1698"/>
            <ac:picMk id="2" creationId="{A170B0B4-536A-C0FB-4874-E2CE52B54805}"/>
          </ac:picMkLst>
        </pc:picChg>
        <pc:picChg chg="add del mod modCrop">
          <ac:chgData name="Bernat Sort Rufat" userId="1e5df0ea-a861-48a6-82a7-7328f5d65c37" providerId="ADAL" clId="{CCA64883-683B-47C5-847B-28AF095DAAA2}" dt="2022-09-02T17:38:44.336" v="18315" actId="21"/>
          <ac:picMkLst>
            <pc:docMk/>
            <pc:sldMk cId="1183940963" sldId="1698"/>
            <ac:picMk id="10" creationId="{DF0C4ADA-FC55-7254-B1AD-A9EF26B7AD8E}"/>
          </ac:picMkLst>
        </pc:picChg>
        <pc:picChg chg="add mod">
          <ac:chgData name="Bernat Sort Rufat" userId="1e5df0ea-a861-48a6-82a7-7328f5d65c37" providerId="ADAL" clId="{CCA64883-683B-47C5-847B-28AF095DAAA2}" dt="2022-09-02T19:15:38.545" v="18395" actId="1076"/>
          <ac:picMkLst>
            <pc:docMk/>
            <pc:sldMk cId="1183940963" sldId="1698"/>
            <ac:picMk id="11" creationId="{E929F220-1E8B-FD7A-E6DE-997CADB989AD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02T20:22:12.460" v="18436" actId="2696"/>
        <pc:sldMkLst>
          <pc:docMk/>
          <pc:sldMk cId="538657071" sldId="1699"/>
        </pc:sldMkLst>
        <pc:picChg chg="del">
          <ac:chgData name="Bernat Sort Rufat" userId="1e5df0ea-a861-48a6-82a7-7328f5d65c37" providerId="ADAL" clId="{CCA64883-683B-47C5-847B-28AF095DAAA2}" dt="2022-09-02T17:38:41.922" v="18314" actId="478"/>
          <ac:picMkLst>
            <pc:docMk/>
            <pc:sldMk cId="538657071" sldId="1699"/>
            <ac:picMk id="3" creationId="{5771BF7E-63D1-1EDC-3F84-FEA962619CB1}"/>
          </ac:picMkLst>
        </pc:picChg>
        <pc:picChg chg="add del mod ord">
          <ac:chgData name="Bernat Sort Rufat" userId="1e5df0ea-a861-48a6-82a7-7328f5d65c37" providerId="ADAL" clId="{CCA64883-683B-47C5-847B-28AF095DAAA2}" dt="2022-09-02T18:07:06.675" v="18330" actId="478"/>
          <ac:picMkLst>
            <pc:docMk/>
            <pc:sldMk cId="538657071" sldId="1699"/>
            <ac:picMk id="5" creationId="{8AA09CDA-26D2-886F-4EE3-6F41F8DC2D80}"/>
          </ac:picMkLst>
        </pc:picChg>
        <pc:picChg chg="add del mod">
          <ac:chgData name="Bernat Sort Rufat" userId="1e5df0ea-a861-48a6-82a7-7328f5d65c37" providerId="ADAL" clId="{CCA64883-683B-47C5-847B-28AF095DAAA2}" dt="2022-09-02T18:08:05.719" v="18337" actId="21"/>
          <ac:picMkLst>
            <pc:docMk/>
            <pc:sldMk cId="538657071" sldId="1699"/>
            <ac:picMk id="6" creationId="{A402CE28-B960-F5A4-155F-6638BFF2FDC4}"/>
          </ac:picMkLst>
        </pc:picChg>
        <pc:picChg chg="add mod modCrop">
          <ac:chgData name="Bernat Sort Rufat" userId="1e5df0ea-a861-48a6-82a7-7328f5d65c37" providerId="ADAL" clId="{CCA64883-683B-47C5-847B-28AF095DAAA2}" dt="2022-09-02T18:21:40.586" v="18357" actId="732"/>
          <ac:picMkLst>
            <pc:docMk/>
            <pc:sldMk cId="538657071" sldId="1699"/>
            <ac:picMk id="8" creationId="{AE071AE9-E731-4ABC-FABF-536C82D85495}"/>
          </ac:picMkLst>
        </pc:picChg>
        <pc:picChg chg="add del mod">
          <ac:chgData name="Bernat Sort Rufat" userId="1e5df0ea-a861-48a6-82a7-7328f5d65c37" providerId="ADAL" clId="{CCA64883-683B-47C5-847B-28AF095DAAA2}" dt="2022-09-02T18:21:34.089" v="18356" actId="478"/>
          <ac:picMkLst>
            <pc:docMk/>
            <pc:sldMk cId="538657071" sldId="1699"/>
            <ac:picMk id="10" creationId="{C96AD308-2CB0-D5F0-A53C-98A552D92286}"/>
          </ac:picMkLst>
        </pc:picChg>
      </pc:sldChg>
      <pc:sldChg chg="addSp delSp modSp add mod ord">
        <pc:chgData name="Bernat Sort Rufat" userId="1e5df0ea-a861-48a6-82a7-7328f5d65c37" providerId="ADAL" clId="{CCA64883-683B-47C5-847B-28AF095DAAA2}" dt="2022-09-02T19:21:49.815" v="18429" actId="1036"/>
        <pc:sldMkLst>
          <pc:docMk/>
          <pc:sldMk cId="763292950" sldId="1700"/>
        </pc:sldMkLst>
        <pc:picChg chg="add del">
          <ac:chgData name="Bernat Sort Rufat" userId="1e5df0ea-a861-48a6-82a7-7328f5d65c37" providerId="ADAL" clId="{CCA64883-683B-47C5-847B-28AF095DAAA2}" dt="2022-09-02T19:13:55.839" v="18382" actId="22"/>
          <ac:picMkLst>
            <pc:docMk/>
            <pc:sldMk cId="763292950" sldId="1700"/>
            <ac:picMk id="3" creationId="{F2B095FB-BF6C-E53C-EA3D-9D87B9094E7A}"/>
          </ac:picMkLst>
        </pc:picChg>
        <pc:picChg chg="add mod ord modCrop">
          <ac:chgData name="Bernat Sort Rufat" userId="1e5df0ea-a861-48a6-82a7-7328f5d65c37" providerId="ADAL" clId="{CCA64883-683B-47C5-847B-28AF095DAAA2}" dt="2022-09-02T19:21:49.815" v="18429" actId="1036"/>
          <ac:picMkLst>
            <pc:docMk/>
            <pc:sldMk cId="763292950" sldId="1700"/>
            <ac:picMk id="6" creationId="{6957C475-A419-E308-7553-88E0B4569957}"/>
          </ac:picMkLst>
        </pc:picChg>
        <pc:picChg chg="del">
          <ac:chgData name="Bernat Sort Rufat" userId="1e5df0ea-a861-48a6-82a7-7328f5d65c37" providerId="ADAL" clId="{CCA64883-683B-47C5-847B-28AF095DAAA2}" dt="2022-09-02T18:21:49.899" v="18358" actId="478"/>
          <ac:picMkLst>
            <pc:docMk/>
            <pc:sldMk cId="763292950" sldId="1700"/>
            <ac:picMk id="8" creationId="{AE071AE9-E731-4ABC-FABF-536C82D85495}"/>
          </ac:picMkLst>
        </pc:picChg>
        <pc:picChg chg="del mod">
          <ac:chgData name="Bernat Sort Rufat" userId="1e5df0ea-a861-48a6-82a7-7328f5d65c37" providerId="ADAL" clId="{CCA64883-683B-47C5-847B-28AF095DAAA2}" dt="2022-09-02T19:14:00.709" v="18384" actId="478"/>
          <ac:picMkLst>
            <pc:docMk/>
            <pc:sldMk cId="763292950" sldId="1700"/>
            <ac:picMk id="10" creationId="{C96AD308-2CB0-D5F0-A53C-98A552D92286}"/>
          </ac:picMkLst>
        </pc:picChg>
      </pc:sldChg>
      <pc:sldChg chg="addSp delSp modSp add del mod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568938828" sldId="1701"/>
        </pc:sldMkLst>
        <pc:spChg chg="del">
          <ac:chgData name="Bernat Sort Rufat" userId="1e5df0ea-a861-48a6-82a7-7328f5d65c37" providerId="ADAL" clId="{CCA64883-683B-47C5-847B-28AF095DAAA2}" dt="2022-09-09T08:35:08.673" v="18655" actId="478"/>
          <ac:spMkLst>
            <pc:docMk/>
            <pc:sldMk cId="568938828" sldId="1701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9-09T08:35:09.831" v="18656" actId="478"/>
          <ac:spMkLst>
            <pc:docMk/>
            <pc:sldMk cId="568938828" sldId="1701"/>
            <ac:spMk id="22" creationId="{3F611775-98DB-F6E2-44ED-AD2BC7EA4FB6}"/>
          </ac:spMkLst>
        </pc:spChg>
        <pc:graphicFrameChg chg="add mod">
          <ac:chgData name="Bernat Sort Rufat" userId="1e5df0ea-a861-48a6-82a7-7328f5d65c37" providerId="ADAL" clId="{CCA64883-683B-47C5-847B-28AF095DAAA2}" dt="2022-09-09T09:17:07.475" v="18803" actId="1076"/>
          <ac:graphicFrameMkLst>
            <pc:docMk/>
            <pc:sldMk cId="568938828" sldId="1701"/>
            <ac:graphicFrameMk id="7" creationId="{78D7AAB7-F4D0-DE83-5348-2A5894B3B3B6}"/>
          </ac:graphicFrameMkLst>
        </pc:graphicFrameChg>
      </pc:sldChg>
      <pc:sldChg chg="new del">
        <pc:chgData name="Bernat Sort Rufat" userId="1e5df0ea-a861-48a6-82a7-7328f5d65c37" providerId="ADAL" clId="{CCA64883-683B-47C5-847B-28AF095DAAA2}" dt="2022-09-03T13:03:45.881" v="18628" actId="680"/>
        <pc:sldMkLst>
          <pc:docMk/>
          <pc:sldMk cId="1195040272" sldId="1701"/>
        </pc:sldMkLst>
      </pc:sldChg>
      <pc:sldChg chg="modSp add del mod">
        <pc:chgData name="Bernat Sort Rufat" userId="1e5df0ea-a861-48a6-82a7-7328f5d65c37" providerId="ADAL" clId="{CCA64883-683B-47C5-847B-28AF095DAAA2}" dt="2022-09-02T20:22:09.719" v="18435" actId="2696"/>
        <pc:sldMkLst>
          <pc:docMk/>
          <pc:sldMk cId="3926372585" sldId="1701"/>
        </pc:sldMkLst>
        <pc:picChg chg="mod">
          <ac:chgData name="Bernat Sort Rufat" userId="1e5df0ea-a861-48a6-82a7-7328f5d65c37" providerId="ADAL" clId="{CCA64883-683B-47C5-847B-28AF095DAAA2}" dt="2022-09-02T19:21:23.776" v="18399" actId="1076"/>
          <ac:picMkLst>
            <pc:docMk/>
            <pc:sldMk cId="3926372585" sldId="1701"/>
            <ac:picMk id="10" creationId="{C96AD308-2CB0-D5F0-A53C-98A552D92286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9-12T18:40:03.736" v="19285"/>
        <pc:sldMkLst>
          <pc:docMk/>
          <pc:sldMk cId="2148041732" sldId="1702"/>
        </pc:sldMkLst>
        <pc:spChg chg="mod">
          <ac:chgData name="Bernat Sort Rufat" userId="1e5df0ea-a861-48a6-82a7-7328f5d65c37" providerId="ADAL" clId="{CCA64883-683B-47C5-847B-28AF095DAAA2}" dt="2022-09-12T15:07:48.105" v="19270" actId="20577"/>
          <ac:spMkLst>
            <pc:docMk/>
            <pc:sldMk cId="2148041732" sldId="1702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9-12T15:06:47.019" v="19255" actId="478"/>
          <ac:spMkLst>
            <pc:docMk/>
            <pc:sldMk cId="2148041732" sldId="1702"/>
            <ac:spMk id="10" creationId="{DA30FE78-F6B3-7384-A234-9E271C587DF7}"/>
          </ac:spMkLst>
        </pc:spChg>
        <pc:spChg chg="mod">
          <ac:chgData name="Bernat Sort Rufat" userId="1e5df0ea-a861-48a6-82a7-7328f5d65c37" providerId="ADAL" clId="{CCA64883-683B-47C5-847B-28AF095DAAA2}" dt="2022-09-12T15:06:59.954" v="19258" actId="1076"/>
          <ac:spMkLst>
            <pc:docMk/>
            <pc:sldMk cId="2148041732" sldId="1702"/>
            <ac:spMk id="11" creationId="{B3977193-5A8E-1DD7-8A8A-F802AFB997B8}"/>
          </ac:spMkLst>
        </pc:spChg>
        <pc:spChg chg="del mod">
          <ac:chgData name="Bernat Sort Rufat" userId="1e5df0ea-a861-48a6-82a7-7328f5d65c37" providerId="ADAL" clId="{CCA64883-683B-47C5-847B-28AF095DAAA2}" dt="2022-09-12T15:06:45.409" v="19254" actId="478"/>
          <ac:spMkLst>
            <pc:docMk/>
            <pc:sldMk cId="2148041732" sldId="1702"/>
            <ac:spMk id="22" creationId="{3F611775-98DB-F6E2-44ED-AD2BC7EA4FB6}"/>
          </ac:spMkLst>
        </pc:spChg>
        <pc:graphicFrameChg chg="mod modGraphic">
          <ac:chgData name="Bernat Sort Rufat" userId="1e5df0ea-a861-48a6-82a7-7328f5d65c37" providerId="ADAL" clId="{CCA64883-683B-47C5-847B-28AF095DAAA2}" dt="2022-09-12T18:40:03.736" v="19285"/>
          <ac:graphicFrameMkLst>
            <pc:docMk/>
            <pc:sldMk cId="2148041732" sldId="1702"/>
            <ac:graphicFrameMk id="8" creationId="{056FE107-B1A1-3D2B-82D5-43958F23E280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9-09T09:26:49.273" v="18864" actId="478"/>
          <ac:graphicFrameMkLst>
            <pc:docMk/>
            <pc:sldMk cId="2148041732" sldId="1702"/>
            <ac:graphicFrameMk id="10" creationId="{2BF3EA3D-6DC2-194C-F768-54B013AF5BD2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9-09T09:26:43.228" v="18862"/>
          <ac:graphicFrameMkLst>
            <pc:docMk/>
            <pc:sldMk cId="2148041732" sldId="1702"/>
            <ac:graphicFrameMk id="12" creationId="{23123F31-9A7B-796C-C04B-EA48FBB2A641}"/>
          </ac:graphicFrameMkLst>
        </pc:graphicFrameChg>
        <pc:picChg chg="mod">
          <ac:chgData name="Bernat Sort Rufat" userId="1e5df0ea-a861-48a6-82a7-7328f5d65c37" providerId="ADAL" clId="{CCA64883-683B-47C5-847B-28AF095DAAA2}" dt="2022-09-12T15:06:55.098" v="19256" actId="1076"/>
          <ac:picMkLst>
            <pc:docMk/>
            <pc:sldMk cId="2148041732" sldId="1702"/>
            <ac:picMk id="4" creationId="{6824EA20-F406-113B-FA1F-3365D0525E30}"/>
          </ac:picMkLst>
        </pc:picChg>
        <pc:picChg chg="mod">
          <ac:chgData name="Bernat Sort Rufat" userId="1e5df0ea-a861-48a6-82a7-7328f5d65c37" providerId="ADAL" clId="{CCA64883-683B-47C5-847B-28AF095DAAA2}" dt="2022-09-12T15:06:58.211" v="19257" actId="1076"/>
          <ac:picMkLst>
            <pc:docMk/>
            <pc:sldMk cId="2148041732" sldId="1702"/>
            <ac:picMk id="6" creationId="{FB34A3F7-5BDE-F170-2EC3-642F93F1734A}"/>
          </ac:picMkLst>
        </pc:picChg>
      </pc:sldChg>
      <pc:sldChg chg="addSp delSp modSp add del mod ord del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1839401994" sldId="1703"/>
        </pc:sldMkLst>
        <pc:graphicFrameChg chg="del">
          <ac:chgData name="Bernat Sort Rufat" userId="1e5df0ea-a861-48a6-82a7-7328f5d65c37" providerId="ADAL" clId="{CCA64883-683B-47C5-847B-28AF095DAAA2}" dt="2022-09-09T09:27:11.383" v="18871" actId="478"/>
          <ac:graphicFrameMkLst>
            <pc:docMk/>
            <pc:sldMk cId="1839401994" sldId="1703"/>
            <ac:graphicFrameMk id="8" creationId="{056FE107-B1A1-3D2B-82D5-43958F23E280}"/>
          </ac:graphicFrameMkLst>
        </pc:graphicFrameChg>
        <pc:graphicFrameChg chg="mod modGraphic">
          <ac:chgData name="Bernat Sort Rufat" userId="1e5df0ea-a861-48a6-82a7-7328f5d65c37" providerId="ADAL" clId="{CCA64883-683B-47C5-847B-28AF095DAAA2}" dt="2022-09-09T09:33:44.462" v="18890" actId="122"/>
          <ac:graphicFrameMkLst>
            <pc:docMk/>
            <pc:sldMk cId="1839401994" sldId="1703"/>
            <ac:graphicFrameMk id="10" creationId="{2BF3EA3D-6DC2-194C-F768-54B013AF5BD2}"/>
          </ac:graphicFrameMkLst>
        </pc:graphicFrameChg>
        <pc:picChg chg="mod">
          <ac:chgData name="Bernat Sort Rufat" userId="1e5df0ea-a861-48a6-82a7-7328f5d65c37" providerId="ADAL" clId="{CCA64883-683B-47C5-847B-28AF095DAAA2}" dt="2022-09-10T20:25:31.414" v="18999" actId="1076"/>
          <ac:picMkLst>
            <pc:docMk/>
            <pc:sldMk cId="1839401994" sldId="1703"/>
            <ac:picMk id="4" creationId="{6824EA20-F406-113B-FA1F-3365D0525E30}"/>
          </ac:picMkLst>
        </pc:picChg>
        <pc:picChg chg="add del mod">
          <ac:chgData name="Bernat Sort Rufat" userId="1e5df0ea-a861-48a6-82a7-7328f5d65c37" providerId="ADAL" clId="{CCA64883-683B-47C5-847B-28AF095DAAA2}" dt="2022-09-10T20:26:13.799" v="19008" actId="21"/>
          <ac:picMkLst>
            <pc:docMk/>
            <pc:sldMk cId="1839401994" sldId="1703"/>
            <ac:picMk id="12" creationId="{08EACC5E-1FF6-1479-A599-503011F84C90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11T11:21:24.869" v="19062" actId="2696"/>
        <pc:sldMkLst>
          <pc:docMk/>
          <pc:sldMk cId="2455064395" sldId="1704"/>
        </pc:sldMkLst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5" creationId="{F40D8786-42C8-02AF-92A9-041BBA2B3D66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6" creationId="{4EA303AD-DE1A-0577-FC8F-FDA64A6CE528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8" creationId="{C1AA398C-099F-84B7-DC46-C0E0AAFDD05D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9" creationId="{9D5FD2F9-4EFD-1A1D-616F-24BB181FF26C}"/>
          </ac:spMkLst>
        </pc:spChg>
        <pc:spChg chg="mod">
          <ac:chgData name="Bernat Sort Rufat" userId="1e5df0ea-a861-48a6-82a7-7328f5d65c37" providerId="ADAL" clId="{CCA64883-683B-47C5-847B-28AF095DAAA2}" dt="2022-09-11T11:18:41.581" v="19026" actId="21"/>
          <ac:spMkLst>
            <pc:docMk/>
            <pc:sldMk cId="2455064395" sldId="1704"/>
            <ac:spMk id="15" creationId="{D14CD0A4-3602-92A9-B9E8-150B8FB89E5F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16" creationId="{FC55FA9D-ECF6-2B08-184C-26B0AC4E03B2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17" creationId="{CFB5094A-769B-F730-2B3F-A13F3C528104}"/>
          </ac:spMkLst>
        </pc:spChg>
        <pc:spChg chg="del">
          <ac:chgData name="Bernat Sort Rufat" userId="1e5df0ea-a861-48a6-82a7-7328f5d65c37" providerId="ADAL" clId="{CCA64883-683B-47C5-847B-28AF095DAAA2}" dt="2022-09-11T11:19:46.947" v="19045" actId="478"/>
          <ac:spMkLst>
            <pc:docMk/>
            <pc:sldMk cId="2455064395" sldId="1704"/>
            <ac:spMk id="19" creationId="{7BA8DE5A-2C48-FE60-0A7D-17C666C89A61}"/>
          </ac:spMkLst>
        </pc:spChg>
        <pc:spChg chg="add del">
          <ac:chgData name="Bernat Sort Rufat" userId="1e5df0ea-a861-48a6-82a7-7328f5d65c37" providerId="ADAL" clId="{CCA64883-683B-47C5-847B-28AF095DAAA2}" dt="2022-09-11T11:18:38.248" v="19023" actId="22"/>
          <ac:spMkLst>
            <pc:docMk/>
            <pc:sldMk cId="2455064395" sldId="1704"/>
            <ac:spMk id="21" creationId="{57EB3338-F0F7-C945-DB2F-EC004EC3DFF0}"/>
          </ac:spMkLst>
        </pc:spChg>
        <pc:spChg chg="add del">
          <ac:chgData name="Bernat Sort Rufat" userId="1e5df0ea-a861-48a6-82a7-7328f5d65c37" providerId="ADAL" clId="{CCA64883-683B-47C5-847B-28AF095DAAA2}" dt="2022-09-11T11:18:41.396" v="19025" actId="22"/>
          <ac:spMkLst>
            <pc:docMk/>
            <pc:sldMk cId="2455064395" sldId="1704"/>
            <ac:spMk id="22" creationId="{7585086A-64F4-A9AE-C36A-D932351B9ACC}"/>
          </ac:spMkLst>
        </pc:spChg>
        <pc:spChg chg="add del mod">
          <ac:chgData name="Bernat Sort Rufat" userId="1e5df0ea-a861-48a6-82a7-7328f5d65c37" providerId="ADAL" clId="{CCA64883-683B-47C5-847B-28AF095DAAA2}" dt="2022-09-11T11:19:04.128" v="19034" actId="478"/>
          <ac:spMkLst>
            <pc:docMk/>
            <pc:sldMk cId="2455064395" sldId="1704"/>
            <ac:spMk id="24" creationId="{B14A9A13-65BD-EF12-E0DF-6035933E4774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45" creationId="{3D146593-8E81-0ABC-7EC2-9AA39A7FB978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46" creationId="{2BF37D1B-F737-0DD5-5CBA-525C7727B709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47" creationId="{EDA5A317-5367-C523-9E64-6FDA0BEB32E8}"/>
          </ac:spMkLst>
        </pc:s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4" creationId="{A7833002-AF03-E943-92F0-81A18B9CFD9A}"/>
          </ac:grpSpMkLst>
        </pc:gr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7" creationId="{FC4BF476-44E5-0E3C-1306-112389668749}"/>
          </ac:grpSpMkLst>
        </pc:grpChg>
        <pc:grpChg chg="add del mod">
          <ac:chgData name="Bernat Sort Rufat" userId="1e5df0ea-a861-48a6-82a7-7328f5d65c37" providerId="ADAL" clId="{CCA64883-683B-47C5-847B-28AF095DAAA2}" dt="2022-09-11T11:20:26.545" v="19050" actId="165"/>
          <ac:grpSpMkLst>
            <pc:docMk/>
            <pc:sldMk cId="2455064395" sldId="1704"/>
            <ac:grpSpMk id="11" creationId="{34FC3338-2F0B-F4F4-9ED2-F2D71FEDE464}"/>
          </ac:grpSpMkLst>
        </pc:grpChg>
        <pc:grpChg chg="add mod">
          <ac:chgData name="Bernat Sort Rufat" userId="1e5df0ea-a861-48a6-82a7-7328f5d65c37" providerId="ADAL" clId="{CCA64883-683B-47C5-847B-28AF095DAAA2}" dt="2022-09-11T11:21:01.975" v="19058" actId="12789"/>
          <ac:grpSpMkLst>
            <pc:docMk/>
            <pc:sldMk cId="2455064395" sldId="1704"/>
            <ac:grpSpMk id="12" creationId="{32BDDF3D-57C1-D5BE-A08A-E41E28DB9B51}"/>
          </ac:grpSpMkLst>
        </pc:grpChg>
        <pc:grpChg chg="del">
          <ac:chgData name="Bernat Sort Rufat" userId="1e5df0ea-a861-48a6-82a7-7328f5d65c37" providerId="ADAL" clId="{CCA64883-683B-47C5-847B-28AF095DAAA2}" dt="2022-09-11T11:19:46.037" v="19044" actId="478"/>
          <ac:grpSpMkLst>
            <pc:docMk/>
            <pc:sldMk cId="2455064395" sldId="1704"/>
            <ac:grpSpMk id="13" creationId="{D5CBF8B2-A8F9-7A97-911A-1C33E090F13F}"/>
          </ac:grpSpMkLst>
        </pc:gr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44" creationId="{37EBB442-4CE3-6548-AE45-4ED0B5351A5B}"/>
          </ac:grpSpMkLst>
        </pc:grpChg>
      </pc:sldChg>
      <pc:sldChg chg="add">
        <pc:chgData name="Bernat Sort Rufat" userId="1e5df0ea-a861-48a6-82a7-7328f5d65c37" providerId="ADAL" clId="{CCA64883-683B-47C5-847B-28AF095DAAA2}" dt="2022-09-11T11:21:17.555" v="19059"/>
        <pc:sldMkLst>
          <pc:docMk/>
          <pc:sldMk cId="2152494966" sldId="1705"/>
        </pc:sldMkLst>
      </pc:sldChg>
      <pc:sldChg chg="addSp delSp modSp add del mod ord delAnim">
        <pc:chgData name="Bernat Sort Rufat" userId="1e5df0ea-a861-48a6-82a7-7328f5d65c37" providerId="ADAL" clId="{CCA64883-683B-47C5-847B-28AF095DAAA2}" dt="2022-09-12T19:20:31.435" v="19289" actId="2696"/>
        <pc:sldMkLst>
          <pc:docMk/>
          <pc:sldMk cId="2387025000" sldId="1706"/>
        </pc:sldMkLst>
        <pc:graphicFrameChg chg="add mod">
          <ac:chgData name="Bernat Sort Rufat" userId="1e5df0ea-a861-48a6-82a7-7328f5d65c37" providerId="ADAL" clId="{CCA64883-683B-47C5-847B-28AF095DAAA2}" dt="2022-09-12T15:11:02.762" v="19276" actId="1076"/>
          <ac:graphicFrameMkLst>
            <pc:docMk/>
            <pc:sldMk cId="2387025000" sldId="1706"/>
            <ac:graphicFrameMk id="7" creationId="{C8DF9489-989C-7126-A022-143A810E0648}"/>
          </ac:graphicFrameMkLst>
        </pc:graphicFrameChg>
        <pc:graphicFrameChg chg="del">
          <ac:chgData name="Bernat Sort Rufat" userId="1e5df0ea-a861-48a6-82a7-7328f5d65c37" providerId="ADAL" clId="{CCA64883-683B-47C5-847B-28AF095DAAA2}" dt="2022-09-12T15:10:59.654" v="19274" actId="478"/>
          <ac:graphicFrameMkLst>
            <pc:docMk/>
            <pc:sldMk cId="2387025000" sldId="1706"/>
            <ac:graphicFrameMk id="8" creationId="{056FE107-B1A1-3D2B-82D5-43958F23E280}"/>
          </ac:graphicFrameMkLst>
        </pc:graphicFrameChg>
      </pc:sldChg>
      <pc:sldMasterChg chg="add del addSldLayout delSldLayout">
        <pc:chgData name="Bernat Sort Rufat" userId="1e5df0ea-a861-48a6-82a7-7328f5d65c37" providerId="ADAL" clId="{CCA64883-683B-47C5-847B-28AF095DAAA2}" dt="2022-08-07T15:20:03.399" v="191" actId="47"/>
        <pc:sldMasterMkLst>
          <pc:docMk/>
          <pc:sldMasterMk cId="2817278264" sldId="2147483648"/>
        </pc:sldMasterMkLst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4050427981" sldId="2147483649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728821847" sldId="2147483650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2825199002" sldId="2147483651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654001134" sldId="2147483652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3109847663" sldId="2147483653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768507490" sldId="2147483654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475017097" sldId="2147483655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324345594" sldId="2147483656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688120236" sldId="2147483657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448460449" sldId="2147483658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2412920011" sldId="2147483659"/>
          </pc:sldLayoutMkLst>
        </pc:sldLayoutChg>
      </pc:sldMasterChg>
      <pc:sldMasterChg chg="add del replId addSldLayout delSldLayout">
        <pc:chgData name="Bernat Sort Rufat" userId="1e5df0ea-a861-48a6-82a7-7328f5d65c37" providerId="ADAL" clId="{CCA64883-683B-47C5-847B-28AF095DAAA2}" dt="2022-08-07T09:25:57.505" v="167" actId="26606"/>
        <pc:sldMasterMkLst>
          <pc:docMk/>
          <pc:sldMasterMk cId="1976607706" sldId="2147483660"/>
        </pc:sldMasterMkLst>
        <pc:sldLayoutChg chg="add del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655495087" sldId="2147483661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3306680329" sldId="2147483662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208091795" sldId="2147483663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157281246" sldId="2147483664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3681906492" sldId="2147483665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016065724" sldId="2147483666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137168343" sldId="2147483667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090876645" sldId="2147483668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628129173" sldId="2147483669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073934746" sldId="2147483670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128918366" sldId="2147483671"/>
          </pc:sldLayoutMkLst>
        </pc:sldLayoutChg>
      </pc:sldMasterChg>
      <pc:sldMasterChg chg="add del addSldLayout delSldLayout">
        <pc:chgData name="Bernat Sort Rufat" userId="1e5df0ea-a861-48a6-82a7-7328f5d65c37" providerId="ADAL" clId="{CCA64883-683B-47C5-847B-28AF095DAAA2}" dt="2022-08-07T09:26:19.023" v="170" actId="26606"/>
        <pc:sldMasterMkLst>
          <pc:docMk/>
          <pc:sldMasterMk cId="3878215118" sldId="2147483673"/>
        </pc:sldMasterMkLst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003065152" sldId="2147483662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2427356615" sldId="2147483663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617778054" sldId="2147483664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4163571813" sldId="2147483665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298596360" sldId="2147483666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462493089" sldId="2147483667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047878314" sldId="2147483668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2985108724" sldId="2147483669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90582112" sldId="2147483670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930441502" sldId="2147483671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962357268" sldId="2147483672"/>
          </pc:sldLayoutMkLst>
        </pc:sldLayoutChg>
      </pc:sldMasterChg>
      <pc:sldMasterChg chg="setBg modSldLayout">
        <pc:chgData name="Bernat Sort Rufat" userId="1e5df0ea-a861-48a6-82a7-7328f5d65c37" providerId="ADAL" clId="{CCA64883-683B-47C5-847B-28AF095DAAA2}" dt="2022-08-07T17:10:57.208" v="269"/>
        <pc:sldMasterMkLst>
          <pc:docMk/>
          <pc:sldMasterMk cId="3827398515" sldId="2147483713"/>
        </pc:sldMasterMkLst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062076154" sldId="2147483714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916447722" sldId="2147483715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609692093" sldId="2147483716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2981593703" sldId="2147483717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886692330" sldId="2147483718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3858141493" sldId="2147483719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946554037" sldId="2147483720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700099490" sldId="2147483721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2442435308" sldId="2147483722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879717" sldId="2147483723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311744790" sldId="2147483724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415581819" sldId="2147483725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47:17.268" v="298" actId="2696"/>
        <pc:sldMasterMkLst>
          <pc:docMk/>
          <pc:sldMasterMk cId="1288982373" sldId="2147483726"/>
        </pc:sldMasterMkLst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028874004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103352419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732866360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161766587" sldId="2147483730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48:34.433" v="303" actId="2696"/>
        <pc:sldMasterMkLst>
          <pc:docMk/>
          <pc:sldMasterMk cId="1472957395" sldId="2147483726"/>
        </pc:sldMasterMkLst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2643518274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1542840071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4164390889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1277567629" sldId="2147483730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50:31.843" v="328" actId="2696"/>
        <pc:sldMasterMkLst>
          <pc:docMk/>
          <pc:sldMasterMk cId="2737972461" sldId="2147483726"/>
        </pc:sldMasterMkLst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2858370886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431781345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540149777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2137770180" sldId="2147483730"/>
          </pc:sldLayoutMkLst>
        </pc:sldLayoutChg>
      </pc:sldMasterChg>
      <pc:sldMasterChg chg="add del addSldLayout delSldLayout">
        <pc:chgData name="Bernat Sort Rufat" userId="1e5df0ea-a861-48a6-82a7-7328f5d65c37" providerId="ADAL" clId="{CCA64883-683B-47C5-847B-28AF095DAAA2}" dt="2022-08-07T09:26:30.504" v="173" actId="26606"/>
        <pc:sldMasterMkLst>
          <pc:docMk/>
          <pc:sldMasterMk cId="406070570" sldId="2147483738"/>
        </pc:sldMasterMkLst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608481253" sldId="2147483727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693110535" sldId="2147483728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644649883" sldId="2147483729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865127859" sldId="2147483730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416413065" sldId="2147483731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3586190087" sldId="2147483732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084548626" sldId="2147483733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941144278" sldId="2147483734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630927375" sldId="2147483735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3518880751" sldId="2147483736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010657451" sldId="2147483737"/>
          </pc:sldLayoutMkLst>
        </pc:sldLayoutChg>
      </pc:sldMasterChg>
    </pc:docChg>
  </pc:docChgLst>
  <pc:docChgLst>
    <pc:chgData name="Bernat Sort Rufat" userId="1879af19-4a76-4529-89d7-c5bc8d59539b" providerId="ADAL" clId="{D214ADBF-F6B8-364F-96B2-EDDF0AC26650}"/>
    <pc:docChg chg="undo custSel addSld modSld sldOrd">
      <pc:chgData name="Bernat Sort Rufat" userId="1879af19-4a76-4529-89d7-c5bc8d59539b" providerId="ADAL" clId="{D214ADBF-F6B8-364F-96B2-EDDF0AC26650}" dt="2023-09-19T07:31:16.951" v="492" actId="478"/>
      <pc:docMkLst>
        <pc:docMk/>
      </pc:docMkLst>
      <pc:sldChg chg="addSp delSp modSp mod">
        <pc:chgData name="Bernat Sort Rufat" userId="1879af19-4a76-4529-89d7-c5bc8d59539b" providerId="ADAL" clId="{D214ADBF-F6B8-364F-96B2-EDDF0AC26650}" dt="2023-09-19T07:31:16.951" v="492" actId="478"/>
        <pc:sldMkLst>
          <pc:docMk/>
          <pc:sldMk cId="1943774886" sldId="1706"/>
        </pc:sldMkLst>
        <pc:spChg chg="add del">
          <ac:chgData name="Bernat Sort Rufat" userId="1879af19-4a76-4529-89d7-c5bc8d59539b" providerId="ADAL" clId="{D214ADBF-F6B8-364F-96B2-EDDF0AC26650}" dt="2023-09-19T07:22:36.422" v="385" actId="22"/>
          <ac:spMkLst>
            <pc:docMk/>
            <pc:sldMk cId="1943774886" sldId="1706"/>
            <ac:spMk id="3" creationId="{67E93B6B-1C94-ACA1-1216-E9CE5E04E09A}"/>
          </ac:spMkLst>
        </pc:spChg>
        <pc:spChg chg="mod">
          <ac:chgData name="Bernat Sort Rufat" userId="1879af19-4a76-4529-89d7-c5bc8d59539b" providerId="ADAL" clId="{D214ADBF-F6B8-364F-96B2-EDDF0AC26650}" dt="2023-09-18T16:57:02.198" v="239" actId="14100"/>
          <ac:spMkLst>
            <pc:docMk/>
            <pc:sldMk cId="1943774886" sldId="1706"/>
            <ac:spMk id="21" creationId="{81880C9B-4341-AD8C-8590-9847341F56CC}"/>
          </ac:spMkLst>
        </pc:spChg>
        <pc:spChg chg="mod">
          <ac:chgData name="Bernat Sort Rufat" userId="1879af19-4a76-4529-89d7-c5bc8d59539b" providerId="ADAL" clId="{D214ADBF-F6B8-364F-96B2-EDDF0AC26650}" dt="2023-09-18T16:40:54.934" v="11" actId="20577"/>
          <ac:spMkLst>
            <pc:docMk/>
            <pc:sldMk cId="1943774886" sldId="1706"/>
            <ac:spMk id="41" creationId="{1AE542AF-2301-F4FB-8D63-AD04EDA14798}"/>
          </ac:spMkLst>
        </pc:spChg>
        <pc:spChg chg="mod">
          <ac:chgData name="Bernat Sort Rufat" userId="1879af19-4a76-4529-89d7-c5bc8d59539b" providerId="ADAL" clId="{D214ADBF-F6B8-364F-96B2-EDDF0AC26650}" dt="2023-09-18T16:57:07.479" v="240" actId="14100"/>
          <ac:spMkLst>
            <pc:docMk/>
            <pc:sldMk cId="1943774886" sldId="1706"/>
            <ac:spMk id="45" creationId="{2FBAE038-7449-F609-A01D-045EC661F973}"/>
          </ac:spMkLst>
        </pc:spChg>
        <pc:grpChg chg="add del mod">
          <ac:chgData name="Bernat Sort Rufat" userId="1879af19-4a76-4529-89d7-c5bc8d59539b" providerId="ADAL" clId="{D214ADBF-F6B8-364F-96B2-EDDF0AC26650}" dt="2023-09-19T07:29:33.677" v="459" actId="164"/>
          <ac:grpSpMkLst>
            <pc:docMk/>
            <pc:sldMk cId="1943774886" sldId="1706"/>
            <ac:grpSpMk id="8" creationId="{232426A7-40F5-F040-3398-C9F29B07AB52}"/>
          </ac:grpSpMkLst>
        </pc:grpChg>
        <pc:grpChg chg="add del mod">
          <ac:chgData name="Bernat Sort Rufat" userId="1879af19-4a76-4529-89d7-c5bc8d59539b" providerId="ADAL" clId="{D214ADBF-F6B8-364F-96B2-EDDF0AC26650}" dt="2023-09-19T07:31:16.951" v="492" actId="478"/>
          <ac:grpSpMkLst>
            <pc:docMk/>
            <pc:sldMk cId="1943774886" sldId="1706"/>
            <ac:grpSpMk id="9" creationId="{38592497-C4E6-7530-DD89-AEC2F89637E8}"/>
          </ac:grpSpMkLst>
        </pc:grpChg>
        <pc:grpChg chg="add mod">
          <ac:chgData name="Bernat Sort Rufat" userId="1879af19-4a76-4529-89d7-c5bc8d59539b" providerId="ADAL" clId="{D214ADBF-F6B8-364F-96B2-EDDF0AC26650}" dt="2023-09-19T07:31:01.743" v="491" actId="1076"/>
          <ac:grpSpMkLst>
            <pc:docMk/>
            <pc:sldMk cId="1943774886" sldId="1706"/>
            <ac:grpSpMk id="12" creationId="{55BDE968-9A08-CE0B-8B58-15714CA9BA1C}"/>
          </ac:grpSpMkLst>
        </pc:grpChg>
        <pc:picChg chg="add del mod modCrop">
          <ac:chgData name="Bernat Sort Rufat" userId="1879af19-4a76-4529-89d7-c5bc8d59539b" providerId="ADAL" clId="{D214ADBF-F6B8-364F-96B2-EDDF0AC26650}" dt="2023-09-19T07:29:55.388" v="478" actId="478"/>
          <ac:picMkLst>
            <pc:docMk/>
            <pc:sldMk cId="1943774886" sldId="1706"/>
            <ac:picMk id="4" creationId="{478B1314-9CDF-CC0E-9047-448C594B79FE}"/>
          </ac:picMkLst>
        </pc:picChg>
        <pc:picChg chg="add del mod">
          <ac:chgData name="Bernat Sort Rufat" userId="1879af19-4a76-4529-89d7-c5bc8d59539b" providerId="ADAL" clId="{D214ADBF-F6B8-364F-96B2-EDDF0AC26650}" dt="2023-09-19T07:24:22.168" v="404" actId="478"/>
          <ac:picMkLst>
            <pc:docMk/>
            <pc:sldMk cId="1943774886" sldId="1706"/>
            <ac:picMk id="5" creationId="{D8B4C302-1DDF-4EE5-368F-633CF471875A}"/>
          </ac:picMkLst>
        </pc:picChg>
        <pc:picChg chg="add del mod">
          <ac:chgData name="Bernat Sort Rufat" userId="1879af19-4a76-4529-89d7-c5bc8d59539b" providerId="ADAL" clId="{D214ADBF-F6B8-364F-96B2-EDDF0AC26650}" dt="2023-09-19T07:29:53.143" v="477" actId="478"/>
          <ac:picMkLst>
            <pc:docMk/>
            <pc:sldMk cId="1943774886" sldId="1706"/>
            <ac:picMk id="6" creationId="{ADF9D627-FD66-D598-B49F-963C3A6BCDFB}"/>
          </ac:picMkLst>
        </pc:picChg>
        <pc:picChg chg="add del mod">
          <ac:chgData name="Bernat Sort Rufat" userId="1879af19-4a76-4529-89d7-c5bc8d59539b" providerId="ADAL" clId="{D214ADBF-F6B8-364F-96B2-EDDF0AC26650}" dt="2023-09-19T07:29:52.312" v="476" actId="478"/>
          <ac:picMkLst>
            <pc:docMk/>
            <pc:sldMk cId="1943774886" sldId="1706"/>
            <ac:picMk id="7" creationId="{EE3B920A-AE06-533D-2440-988F0960544D}"/>
          </ac:picMkLst>
        </pc:picChg>
        <pc:picChg chg="mod">
          <ac:chgData name="Bernat Sort Rufat" userId="1879af19-4a76-4529-89d7-c5bc8d59539b" providerId="ADAL" clId="{D214ADBF-F6B8-364F-96B2-EDDF0AC26650}" dt="2023-09-19T07:30:33.039" v="489" actId="1076"/>
          <ac:picMkLst>
            <pc:docMk/>
            <pc:sldMk cId="1943774886" sldId="1706"/>
            <ac:picMk id="10" creationId="{24A83F8F-9F11-2882-4D12-CA133AE282E8}"/>
          </ac:picMkLst>
        </pc:picChg>
        <pc:picChg chg="mod">
          <ac:chgData name="Bernat Sort Rufat" userId="1879af19-4a76-4529-89d7-c5bc8d59539b" providerId="ADAL" clId="{D214ADBF-F6B8-364F-96B2-EDDF0AC26650}" dt="2023-09-19T07:30:33.039" v="489" actId="1076"/>
          <ac:picMkLst>
            <pc:docMk/>
            <pc:sldMk cId="1943774886" sldId="1706"/>
            <ac:picMk id="11" creationId="{F13ECE0A-4EA7-4B34-BB9D-ED8F0CE51C1A}"/>
          </ac:picMkLst>
        </pc:picChg>
        <pc:picChg chg="mod">
          <ac:chgData name="Bernat Sort Rufat" userId="1879af19-4a76-4529-89d7-c5bc8d59539b" providerId="ADAL" clId="{D214ADBF-F6B8-364F-96B2-EDDF0AC26650}" dt="2023-09-19T07:31:01.743" v="491" actId="1076"/>
          <ac:picMkLst>
            <pc:docMk/>
            <pc:sldMk cId="1943774886" sldId="1706"/>
            <ac:picMk id="13" creationId="{182F60B3-C1BF-BAA2-8A69-6A20B2ACC89A}"/>
          </ac:picMkLst>
        </pc:picChg>
        <pc:picChg chg="mod">
          <ac:chgData name="Bernat Sort Rufat" userId="1879af19-4a76-4529-89d7-c5bc8d59539b" providerId="ADAL" clId="{D214ADBF-F6B8-364F-96B2-EDDF0AC26650}" dt="2023-09-19T07:31:01.743" v="491" actId="1076"/>
          <ac:picMkLst>
            <pc:docMk/>
            <pc:sldMk cId="1943774886" sldId="1706"/>
            <ac:picMk id="14" creationId="{FDE4B654-CE19-A80E-39C5-5C8C7A27A297}"/>
          </ac:picMkLst>
        </pc:picChg>
        <pc:picChg chg="mod">
          <ac:chgData name="Bernat Sort Rufat" userId="1879af19-4a76-4529-89d7-c5bc8d59539b" providerId="ADAL" clId="{D214ADBF-F6B8-364F-96B2-EDDF0AC26650}" dt="2023-09-19T07:30:30.709" v="488" actId="14100"/>
          <ac:picMkLst>
            <pc:docMk/>
            <pc:sldMk cId="1943774886" sldId="1706"/>
            <ac:picMk id="15" creationId="{19F7852D-3620-8B16-0F5E-616FA03EA314}"/>
          </ac:picMkLst>
        </pc:picChg>
        <pc:picChg chg="mod">
          <ac:chgData name="Bernat Sort Rufat" userId="1879af19-4a76-4529-89d7-c5bc8d59539b" providerId="ADAL" clId="{D214ADBF-F6B8-364F-96B2-EDDF0AC26650}" dt="2023-09-19T07:25:42.881" v="418" actId="1076"/>
          <ac:picMkLst>
            <pc:docMk/>
            <pc:sldMk cId="1943774886" sldId="1706"/>
            <ac:picMk id="3074" creationId="{4BEF8FDD-D9DC-F9F1-1F6A-CBAD302CE71F}"/>
          </ac:picMkLst>
        </pc:picChg>
        <pc:picChg chg="add del mod">
          <ac:chgData name="Bernat Sort Rufat" userId="1879af19-4a76-4529-89d7-c5bc8d59539b" providerId="ADAL" clId="{D214ADBF-F6B8-364F-96B2-EDDF0AC26650}" dt="2023-09-19T07:25:34.966" v="413" actId="478"/>
          <ac:picMkLst>
            <pc:docMk/>
            <pc:sldMk cId="1943774886" sldId="1706"/>
            <ac:picMk id="3082" creationId="{740DADC5-CFE1-360F-2F54-07E3E441893A}"/>
          </ac:picMkLst>
        </pc:picChg>
      </pc:sldChg>
      <pc:sldChg chg="addSp delSp modSp new mod ord">
        <pc:chgData name="Bernat Sort Rufat" userId="1879af19-4a76-4529-89d7-c5bc8d59539b" providerId="ADAL" clId="{D214ADBF-F6B8-364F-96B2-EDDF0AC26650}" dt="2023-09-18T19:53:27.359" v="383" actId="1076"/>
        <pc:sldMkLst>
          <pc:docMk/>
          <pc:sldMk cId="282281826" sldId="1707"/>
        </pc:sldMkLst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4" creationId="{31A02DC2-C166-0859-1A55-16F2D6F44FAF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5" creationId="{64911766-72AD-2BAE-EA4B-793541CDB6B6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6" creationId="{1ABF8AB9-5349-47D6-CF84-66C15F5E9AE9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7" creationId="{F4753D0A-1278-58F8-FFC6-7E54CBBF506F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8" creationId="{EC2ADC15-D9FF-EF67-B458-02C8635DEF8B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9" creationId="{3EF96F00-C3C4-7536-00C8-69023D00DC9A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10" creationId="{BC547BBD-B0D1-6C44-F658-AB4154F7D228}"/>
          </ac:spMkLst>
        </pc:spChg>
        <pc:spChg chg="add mod">
          <ac:chgData name="Bernat Sort Rufat" userId="1879af19-4a76-4529-89d7-c5bc8d59539b" providerId="ADAL" clId="{D214ADBF-F6B8-364F-96B2-EDDF0AC26650}" dt="2023-09-18T19:53:27.359" v="383" actId="1076"/>
          <ac:spMkLst>
            <pc:docMk/>
            <pc:sldMk cId="282281826" sldId="1707"/>
            <ac:spMk id="11" creationId="{A48DF0A4-F192-1778-6025-8D10B306910C}"/>
          </ac:spMkLst>
        </pc:spChg>
        <pc:grpChg chg="add mod">
          <ac:chgData name="Bernat Sort Rufat" userId="1879af19-4a76-4529-89d7-c5bc8d59539b" providerId="ADAL" clId="{D214ADBF-F6B8-364F-96B2-EDDF0AC26650}" dt="2023-09-18T19:52:59.952" v="380" actId="14100"/>
          <ac:grpSpMkLst>
            <pc:docMk/>
            <pc:sldMk cId="282281826" sldId="1707"/>
            <ac:grpSpMk id="3" creationId="{BF4702D2-1B2E-1624-BD0B-E9185FE6A139}"/>
          </ac:grpSpMkLst>
        </pc:grpChg>
        <pc:graphicFrameChg chg="add mod modGraphic">
          <ac:chgData name="Bernat Sort Rufat" userId="1879af19-4a76-4529-89d7-c5bc8d59539b" providerId="ADAL" clId="{D214ADBF-F6B8-364F-96B2-EDDF0AC26650}" dt="2023-09-18T19:53:19.288" v="382" actId="790"/>
          <ac:graphicFrameMkLst>
            <pc:docMk/>
            <pc:sldMk cId="282281826" sldId="1707"/>
            <ac:graphicFrameMk id="2" creationId="{FF5B9EED-210C-455B-CF96-834179B22F6D}"/>
          </ac:graphicFrameMkLst>
        </pc:graphicFrameChg>
        <pc:graphicFrameChg chg="add del modGraphic">
          <ac:chgData name="Bernat Sort Rufat" userId="1879af19-4a76-4529-89d7-c5bc8d59539b" providerId="ADAL" clId="{D214ADBF-F6B8-364F-96B2-EDDF0AC26650}" dt="2023-09-18T19:41:45.014" v="282"/>
          <ac:graphicFrameMkLst>
            <pc:docMk/>
            <pc:sldMk cId="282281826" sldId="1707"/>
            <ac:graphicFrameMk id="12" creationId="{388D7686-945F-7140-558F-6D427F0B75E6}"/>
          </ac:graphicFrameMkLst>
        </pc:graphicFrameChg>
      </pc:sldChg>
      <pc:sldChg chg="new">
        <pc:chgData name="Bernat Sort Rufat" userId="1879af19-4a76-4529-89d7-c5bc8d59539b" providerId="ADAL" clId="{D214ADBF-F6B8-364F-96B2-EDDF0AC26650}" dt="2023-09-18T16:59:21.662" v="255" actId="680"/>
        <pc:sldMkLst>
          <pc:docMk/>
          <pc:sldMk cId="331963244" sldId="17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30AFD-93B4-4AF2-987A-4595C198CC60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DDE0-1E31-4B20-86CE-6761B9F0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EF7719-49CC-4B6B-9E2B-6F06A5FC2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6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13131"/>
                </a:solidFill>
                <a:latin typeface="Calibri"/>
                <a:cs typeface="Calibri"/>
              </a:defRPr>
            </a:lvl1pPr>
          </a:lstStyle>
          <a:p>
            <a:pPr marL="50799" algn="just">
              <a:lnSpc>
                <a:spcPts val="1467"/>
              </a:lnSpc>
            </a:pPr>
            <a:r>
              <a:rPr lang="en-US" spc="-7"/>
              <a:t>Use</a:t>
            </a:r>
            <a:r>
              <a:rPr lang="en-US" spc="-27"/>
              <a:t> </a:t>
            </a:r>
            <a:r>
              <a:rPr lang="en-US"/>
              <a:t>Case</a:t>
            </a:r>
            <a:r>
              <a:rPr lang="en-US" spc="-33"/>
              <a:t> </a:t>
            </a:r>
            <a:r>
              <a:rPr lang="en-US"/>
              <a:t>Intensive</a:t>
            </a:r>
            <a:r>
              <a:rPr lang="en-US" spc="-40"/>
              <a:t> </a:t>
            </a:r>
            <a:r>
              <a:rPr lang="en-US" spc="-7"/>
              <a:t>Care</a:t>
            </a:r>
          </a:p>
          <a:p>
            <a:pPr marL="50799" marR="208275" algn="just">
              <a:spcBef>
                <a:spcPts val="753"/>
              </a:spcBef>
            </a:pPr>
            <a:r>
              <a:rPr lang="en-US" b="0" spc="-7"/>
              <a:t>Data</a:t>
            </a:r>
            <a:r>
              <a:rPr lang="en-US" b="0" spc="-67"/>
              <a:t> </a:t>
            </a:r>
            <a:r>
              <a:rPr lang="en-US" b="0"/>
              <a:t>Management</a:t>
            </a:r>
            <a:r>
              <a:rPr lang="en-US" b="0" spc="-67"/>
              <a:t> </a:t>
            </a:r>
            <a:r>
              <a:rPr lang="en-US" b="0" spc="-7"/>
              <a:t>for </a:t>
            </a:r>
            <a:r>
              <a:rPr lang="en-US" b="0" spc="-300"/>
              <a:t> </a:t>
            </a:r>
            <a:r>
              <a:rPr lang="en-US" b="0" spc="-7"/>
              <a:t>Digital </a:t>
            </a:r>
            <a:r>
              <a:rPr lang="en-US" b="0"/>
              <a:t>Health, </a:t>
            </a:r>
            <a:r>
              <a:rPr lang="en-US" b="0" spc="-7"/>
              <a:t>Winter </a:t>
            </a:r>
            <a:r>
              <a:rPr lang="en-US" b="0" spc="-300"/>
              <a:t> </a:t>
            </a:r>
            <a:r>
              <a:rPr lang="en-US" b="0"/>
              <a:t>2018</a:t>
            </a:r>
          </a:p>
          <a:p>
            <a:pPr marL="50799">
              <a:spcBef>
                <a:spcPts val="80"/>
              </a:spcBef>
            </a:pPr>
            <a:fld id="{81D60167-4931-47E6-BA6A-407CBD079E47}" type="slidenum">
              <a:rPr lang="en-US" smtClean="0"/>
              <a:pPr marL="50799">
                <a:spcBef>
                  <a:spcPts val="8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F1BF-CFF1-4B41-83E1-B32EEC20DBB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elebrating a Milestone for Patients with KRAS G12C-Mutated Lung Cancer |  Amgen">
            <a:extLst>
              <a:ext uri="{FF2B5EF4-FFF2-40B4-BE49-F238E27FC236}">
                <a16:creationId xmlns:a16="http://schemas.microsoft.com/office/drawing/2014/main" id="{19F7852D-3620-8B16-0F5E-616FA03EA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233"/>
          <a:stretch/>
        </p:blipFill>
        <p:spPr bwMode="auto">
          <a:xfrm>
            <a:off x="-83429" y="-26649"/>
            <a:ext cx="12389083" cy="14728629"/>
          </a:xfrm>
          <a:prstGeom prst="rect">
            <a:avLst/>
          </a:prstGeom>
          <a:noFill/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81880C9B-4341-AD8C-8590-9847341F56CC}"/>
              </a:ext>
            </a:extLst>
          </p:cNvPr>
          <p:cNvSpPr txBox="1"/>
          <p:nvPr/>
        </p:nvSpPr>
        <p:spPr>
          <a:xfrm>
            <a:off x="578513" y="1530884"/>
            <a:ext cx="6181210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s-ES_tradnl" sz="2800" b="1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Benchmarking de técnicas de procesamiento de datos y regresión para predecir el progreso de rehabilitación en pacientes con trastornos musculoesqueléticos en el tobillo</a:t>
            </a: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1AE542AF-2301-F4FB-8D63-AD04EDA14798}"/>
              </a:ext>
            </a:extLst>
          </p:cNvPr>
          <p:cNvSpPr txBox="1"/>
          <p:nvPr/>
        </p:nvSpPr>
        <p:spPr>
          <a:xfrm>
            <a:off x="578513" y="5887012"/>
            <a:ext cx="5950859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ca-ES" sz="16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Bernat Sort Rufat</a:t>
            </a:r>
          </a:p>
          <a:p>
            <a:pPr marL="16933">
              <a:spcBef>
                <a:spcPts val="133"/>
              </a:spcBef>
            </a:pPr>
            <a:r>
              <a:rPr lang="es-ES_tradnl" sz="16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Tutor: Roger Mallol Parera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FBAE038-7449-F609-A01D-045EC661F973}"/>
              </a:ext>
            </a:extLst>
          </p:cNvPr>
          <p:cNvSpPr txBox="1"/>
          <p:nvPr/>
        </p:nvSpPr>
        <p:spPr>
          <a:xfrm>
            <a:off x="578514" y="4464675"/>
            <a:ext cx="618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s-ES_tradnl" sz="20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Presentación del Trabajo de Final de Máster</a:t>
            </a:r>
          </a:p>
        </p:txBody>
      </p:sp>
      <p:pic>
        <p:nvPicPr>
          <p:cNvPr id="3074" name="Picture 2" descr="GAIT BIOMECHANICS #GAIT ANALYSIS #Human Gait Analysis Series Part-1 -  YouTube">
            <a:extLst>
              <a:ext uri="{FF2B5EF4-FFF2-40B4-BE49-F238E27FC236}">
                <a16:creationId xmlns:a16="http://schemas.microsoft.com/office/drawing/2014/main" id="{4BEF8FDD-D9DC-F9F1-1F6A-CBAD302C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72" b="90000" l="10000" r="90000">
                        <a14:foregroundMark x1="64922" y1="8194" x2="64922" y2="8194"/>
                        <a14:foregroundMark x1="64922" y1="8194" x2="64922" y2="8194"/>
                        <a14:foregroundMark x1="63906" y1="5972" x2="63906" y2="5972"/>
                        <a14:foregroundMark x1="63906" y1="5972" x2="63906" y2="5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4" y="202294"/>
            <a:ext cx="9350400" cy="52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DE968-9A08-CE0B-8B58-15714CA9BA1C}"/>
              </a:ext>
            </a:extLst>
          </p:cNvPr>
          <p:cNvGrpSpPr/>
          <p:nvPr/>
        </p:nvGrpSpPr>
        <p:grpSpPr>
          <a:xfrm>
            <a:off x="10448488" y="5741862"/>
            <a:ext cx="1568634" cy="667515"/>
            <a:chOff x="9111321" y="5189971"/>
            <a:chExt cx="1568634" cy="667515"/>
          </a:xfrm>
        </p:grpSpPr>
        <p:pic>
          <p:nvPicPr>
            <p:cNvPr id="13" name="Imagen 135" descr="Interfaz de usuario gráfica, Aplicación, Logotipo&#10;&#10;Descripción generada automáticamente">
              <a:extLst>
                <a:ext uri="{FF2B5EF4-FFF2-40B4-BE49-F238E27FC236}">
                  <a16:creationId xmlns:a16="http://schemas.microsoft.com/office/drawing/2014/main" id="{182F60B3-C1BF-BAA2-8A69-6A20B2ACC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42135"/>
            <a:stretch/>
          </p:blipFill>
          <p:spPr>
            <a:xfrm>
              <a:off x="9111321" y="5189971"/>
              <a:ext cx="1568634" cy="561718"/>
            </a:xfrm>
            <a:prstGeom prst="rect">
              <a:avLst/>
            </a:prstGeom>
          </p:spPr>
        </p:pic>
        <p:pic>
          <p:nvPicPr>
            <p:cNvPr id="14" name="Picture 13" descr="LA SALLE - KID'S CLUSTER">
              <a:extLst>
                <a:ext uri="{FF2B5EF4-FFF2-40B4-BE49-F238E27FC236}">
                  <a16:creationId xmlns:a16="http://schemas.microsoft.com/office/drawing/2014/main" id="{FDE4B654-CE19-A80E-39C5-5C8C7A27A2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0" b="6111"/>
            <a:stretch/>
          </p:blipFill>
          <p:spPr bwMode="auto">
            <a:xfrm>
              <a:off x="9379775" y="5763187"/>
              <a:ext cx="1011648" cy="9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377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redondeadas 51">
            <a:extLst>
              <a:ext uri="{FF2B5EF4-FFF2-40B4-BE49-F238E27FC236}">
                <a16:creationId xmlns:a16="http://schemas.microsoft.com/office/drawing/2014/main" id="{FDF5F274-554F-5860-EFB8-EAABF8817FF9}"/>
              </a:ext>
            </a:extLst>
          </p:cNvPr>
          <p:cNvSpPr/>
          <p:nvPr/>
        </p:nvSpPr>
        <p:spPr>
          <a:xfrm>
            <a:off x="4560341" y="1484440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INTRODUCCIÓN </a:t>
            </a:r>
          </a:p>
        </p:txBody>
      </p:sp>
      <p:sp>
        <p:nvSpPr>
          <p:cNvPr id="20" name="Rectángulo: esquinas redondeadas 51">
            <a:extLst>
              <a:ext uri="{FF2B5EF4-FFF2-40B4-BE49-F238E27FC236}">
                <a16:creationId xmlns:a16="http://schemas.microsoft.com/office/drawing/2014/main" id="{C8DD0425-4C19-D6C9-CC0C-0422A8678E62}"/>
              </a:ext>
            </a:extLst>
          </p:cNvPr>
          <p:cNvSpPr/>
          <p:nvPr/>
        </p:nvSpPr>
        <p:spPr>
          <a:xfrm>
            <a:off x="4560341" y="2312345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ESTADO DEL ARTE </a:t>
            </a:r>
          </a:p>
        </p:txBody>
      </p:sp>
      <p:sp>
        <p:nvSpPr>
          <p:cNvPr id="21" name="Rectángulo: esquinas redondeadas 51">
            <a:extLst>
              <a:ext uri="{FF2B5EF4-FFF2-40B4-BE49-F238E27FC236}">
                <a16:creationId xmlns:a16="http://schemas.microsoft.com/office/drawing/2014/main" id="{20675E5D-BBB9-987E-9438-B69992F849E1}"/>
              </a:ext>
            </a:extLst>
          </p:cNvPr>
          <p:cNvSpPr/>
          <p:nvPr/>
        </p:nvSpPr>
        <p:spPr>
          <a:xfrm>
            <a:off x="4560341" y="3143971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MÉTODOS  </a:t>
            </a:r>
          </a:p>
        </p:txBody>
      </p:sp>
      <p:sp>
        <p:nvSpPr>
          <p:cNvPr id="22" name="Rectángulo: esquinas redondeadas 51">
            <a:extLst>
              <a:ext uri="{FF2B5EF4-FFF2-40B4-BE49-F238E27FC236}">
                <a16:creationId xmlns:a16="http://schemas.microsoft.com/office/drawing/2014/main" id="{F18BD1D5-037C-9B40-35A5-CFBB145D3702}"/>
              </a:ext>
            </a:extLst>
          </p:cNvPr>
          <p:cNvSpPr/>
          <p:nvPr/>
        </p:nvSpPr>
        <p:spPr>
          <a:xfrm>
            <a:off x="4560341" y="3973737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RESULTADOS  </a:t>
            </a:r>
          </a:p>
        </p:txBody>
      </p:sp>
      <p:sp>
        <p:nvSpPr>
          <p:cNvPr id="23" name="Rectángulo: esquinas redondeadas 51">
            <a:extLst>
              <a:ext uri="{FF2B5EF4-FFF2-40B4-BE49-F238E27FC236}">
                <a16:creationId xmlns:a16="http://schemas.microsoft.com/office/drawing/2014/main" id="{C17CD21B-CA78-F5A0-2E76-11AB2F86239C}"/>
              </a:ext>
            </a:extLst>
          </p:cNvPr>
          <p:cNvSpPr/>
          <p:nvPr/>
        </p:nvSpPr>
        <p:spPr>
          <a:xfrm>
            <a:off x="4560341" y="4803503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DISCUSIÓN </a:t>
            </a:r>
          </a:p>
        </p:txBody>
      </p:sp>
      <p:sp>
        <p:nvSpPr>
          <p:cNvPr id="24" name="Rectángulo: esquinas redondeadas 51">
            <a:extLst>
              <a:ext uri="{FF2B5EF4-FFF2-40B4-BE49-F238E27FC236}">
                <a16:creationId xmlns:a16="http://schemas.microsoft.com/office/drawing/2014/main" id="{DAEA1AB6-6241-0ACE-D8E9-BA0B2B49C1C6}"/>
              </a:ext>
            </a:extLst>
          </p:cNvPr>
          <p:cNvSpPr/>
          <p:nvPr/>
        </p:nvSpPr>
        <p:spPr>
          <a:xfrm>
            <a:off x="4560341" y="5633269"/>
            <a:ext cx="3071318" cy="4179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CFAA4A-3E59-A50C-80BD-0D08CA35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007" y="6229883"/>
            <a:ext cx="507321" cy="501353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36548F24-DD06-D98C-E307-A95C33A4D545}"/>
              </a:ext>
            </a:extLst>
          </p:cNvPr>
          <p:cNvSpPr/>
          <p:nvPr/>
        </p:nvSpPr>
        <p:spPr>
          <a:xfrm flipV="1">
            <a:off x="191589" y="6456312"/>
            <a:ext cx="11260182" cy="101246"/>
          </a:xfrm>
          <a:custGeom>
            <a:avLst/>
            <a:gdLst/>
            <a:ahLst/>
            <a:cxnLst/>
            <a:rect l="l" t="t" r="r" b="b"/>
            <a:pathLst>
              <a:path w="10590530">
                <a:moveTo>
                  <a:pt x="0" y="0"/>
                </a:moveTo>
                <a:lnTo>
                  <a:pt x="10590149" y="0"/>
                </a:lnTo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: Top Corners Rounded 22">
            <a:extLst>
              <a:ext uri="{FF2B5EF4-FFF2-40B4-BE49-F238E27FC236}">
                <a16:creationId xmlns:a16="http://schemas.microsoft.com/office/drawing/2014/main" id="{E018E12B-2C57-9A1C-E5A0-C30FA5A39FA8}"/>
              </a:ext>
            </a:extLst>
          </p:cNvPr>
          <p:cNvSpPr/>
          <p:nvPr/>
        </p:nvSpPr>
        <p:spPr bwMode="auto">
          <a:xfrm>
            <a:off x="4560341" y="655399"/>
            <a:ext cx="3071318" cy="423968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sz="24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  <a:ea typeface="+mj-ea"/>
                <a:cs typeface="+mj-cs"/>
              </a:rPr>
              <a:t>Tabla de Contenidos  </a:t>
            </a:r>
            <a:endParaRPr kumimoji="0" lang="es-ES_tradnl" sz="2400" i="0" u="none" strike="noStrike" kern="1200" cap="none" spc="0" normalizeH="0" baseline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D0F21-A244-69E2-183C-977220A1CFC1}"/>
              </a:ext>
            </a:extLst>
          </p:cNvPr>
          <p:cNvSpPr/>
          <p:nvPr/>
        </p:nvSpPr>
        <p:spPr>
          <a:xfrm>
            <a:off x="0" y="188177"/>
            <a:ext cx="12062327" cy="223024"/>
          </a:xfrm>
          <a:prstGeom prst="rect">
            <a:avLst/>
          </a:prstGeom>
          <a:solidFill>
            <a:srgbClr val="0B3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7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FAB28-52AD-63F1-9391-50AAD855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007" y="6229883"/>
            <a:ext cx="507321" cy="501353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63068F64-602B-413D-2F7B-95FDD0DE6277}"/>
              </a:ext>
            </a:extLst>
          </p:cNvPr>
          <p:cNvSpPr txBox="1"/>
          <p:nvPr/>
        </p:nvSpPr>
        <p:spPr>
          <a:xfrm>
            <a:off x="129672" y="6578022"/>
            <a:ext cx="769620" cy="25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r>
              <a:rPr lang="es-ES" sz="1400" spc="-9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sz="1400" spc="-9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sz="1400" spc="-2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30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9093D99-2DED-98B6-4A0E-031153CC809C}"/>
              </a:ext>
            </a:extLst>
          </p:cNvPr>
          <p:cNvSpPr/>
          <p:nvPr/>
        </p:nvSpPr>
        <p:spPr>
          <a:xfrm flipV="1">
            <a:off x="191589" y="6456312"/>
            <a:ext cx="11260182" cy="101246"/>
          </a:xfrm>
          <a:custGeom>
            <a:avLst/>
            <a:gdLst/>
            <a:ahLst/>
            <a:cxnLst/>
            <a:rect l="l" t="t" r="r" b="b"/>
            <a:pathLst>
              <a:path w="10590530">
                <a:moveTo>
                  <a:pt x="0" y="0"/>
                </a:moveTo>
                <a:lnTo>
                  <a:pt x="10590149" y="0"/>
                </a:lnTo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90710-BABF-8D8B-5CC4-AC256B98E930}"/>
              </a:ext>
            </a:extLst>
          </p:cNvPr>
          <p:cNvSpPr/>
          <p:nvPr/>
        </p:nvSpPr>
        <p:spPr>
          <a:xfrm>
            <a:off x="0" y="188177"/>
            <a:ext cx="12062327" cy="223024"/>
          </a:xfrm>
          <a:prstGeom prst="rect">
            <a:avLst/>
          </a:prstGeom>
          <a:solidFill>
            <a:srgbClr val="0B3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FAB28-52AD-63F1-9391-50AAD855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007" y="6229883"/>
            <a:ext cx="507321" cy="501353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63068F64-602B-413D-2F7B-95FDD0DE6277}"/>
              </a:ext>
            </a:extLst>
          </p:cNvPr>
          <p:cNvSpPr txBox="1"/>
          <p:nvPr/>
        </p:nvSpPr>
        <p:spPr>
          <a:xfrm>
            <a:off x="129672" y="6578022"/>
            <a:ext cx="769620" cy="25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r>
              <a:rPr lang="es-ES" sz="1400" spc="-9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sz="1400" spc="-9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sz="1400" spc="-2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30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9093D99-2DED-98B6-4A0E-031153CC809C}"/>
              </a:ext>
            </a:extLst>
          </p:cNvPr>
          <p:cNvSpPr/>
          <p:nvPr/>
        </p:nvSpPr>
        <p:spPr>
          <a:xfrm flipV="1">
            <a:off x="191589" y="6456312"/>
            <a:ext cx="11260182" cy="101246"/>
          </a:xfrm>
          <a:custGeom>
            <a:avLst/>
            <a:gdLst/>
            <a:ahLst/>
            <a:cxnLst/>
            <a:rect l="l" t="t" r="r" b="b"/>
            <a:pathLst>
              <a:path w="10590530">
                <a:moveTo>
                  <a:pt x="0" y="0"/>
                </a:moveTo>
                <a:lnTo>
                  <a:pt x="10590149" y="0"/>
                </a:lnTo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66">
            <a:extLst>
              <a:ext uri="{FF2B5EF4-FFF2-40B4-BE49-F238E27FC236}">
                <a16:creationId xmlns:a16="http://schemas.microsoft.com/office/drawing/2014/main" id="{36F50F73-B906-31D4-79AC-8A8C92D7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209" y="519882"/>
            <a:ext cx="1164118" cy="1132592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95C4C800-7608-F2E0-1046-6C49D9523AD0}"/>
              </a:ext>
            </a:extLst>
          </p:cNvPr>
          <p:cNvSpPr txBox="1">
            <a:spLocks/>
          </p:cNvSpPr>
          <p:nvPr/>
        </p:nvSpPr>
        <p:spPr>
          <a:xfrm>
            <a:off x="1142668" y="1327642"/>
            <a:ext cx="8419341" cy="649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ES_tradnl" sz="1700" b="1" dirty="0">
                <a:solidFill>
                  <a:srgbClr val="494B69"/>
                </a:solidFill>
                <a:latin typeface="Roboto"/>
              </a:rPr>
              <a:t>Analizar y predecir el progreso y la evolución de los pacientes con deficiencias musculoesqueléticas en el tobillo sometidos a dos sesiones de rehabilitación.</a:t>
            </a:r>
          </a:p>
        </p:txBody>
      </p:sp>
      <p:sp>
        <p:nvSpPr>
          <p:cNvPr id="11" name="Oval 41">
            <a:extLst>
              <a:ext uri="{FF2B5EF4-FFF2-40B4-BE49-F238E27FC236}">
                <a16:creationId xmlns:a16="http://schemas.microsoft.com/office/drawing/2014/main" id="{2298C48B-04F9-272A-4082-77303C250FEB}"/>
              </a:ext>
            </a:extLst>
          </p:cNvPr>
          <p:cNvSpPr/>
          <p:nvPr/>
        </p:nvSpPr>
        <p:spPr bwMode="auto">
          <a:xfrm>
            <a:off x="197692" y="1308534"/>
            <a:ext cx="781658" cy="777575"/>
          </a:xfrm>
          <a:prstGeom prst="ellipse">
            <a:avLst/>
          </a:prstGeom>
          <a:solidFill>
            <a:srgbClr val="494B69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01</a:t>
            </a:r>
          </a:p>
        </p:txBody>
      </p:sp>
      <p:sp>
        <p:nvSpPr>
          <p:cNvPr id="13" name="Rectangle: Top Corners Rounded 22">
            <a:extLst>
              <a:ext uri="{FF2B5EF4-FFF2-40B4-BE49-F238E27FC236}">
                <a16:creationId xmlns:a16="http://schemas.microsoft.com/office/drawing/2014/main" id="{55B761B5-C259-5195-B1FA-0500D4B2E57A}"/>
              </a:ext>
            </a:extLst>
          </p:cNvPr>
          <p:cNvSpPr/>
          <p:nvPr/>
        </p:nvSpPr>
        <p:spPr bwMode="auto">
          <a:xfrm>
            <a:off x="115243" y="543809"/>
            <a:ext cx="1491608" cy="423968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_tradnl" sz="24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  <a:ea typeface="+mj-ea"/>
                <a:cs typeface="+mj-cs"/>
              </a:rPr>
              <a:t>Objetivos </a:t>
            </a:r>
            <a:endParaRPr kumimoji="0" lang="es-ES_tradnl" sz="2400" i="0" u="none" strike="noStrike" kern="1200" cap="none" spc="0" normalizeH="0" baseline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pic>
        <p:nvPicPr>
          <p:cNvPr id="14" name="Imagen 5">
            <a:extLst>
              <a:ext uri="{FF2B5EF4-FFF2-40B4-BE49-F238E27FC236}">
                <a16:creationId xmlns:a16="http://schemas.microsoft.com/office/drawing/2014/main" id="{A9D23549-C8D1-E02B-84A3-0A299FCF6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745" y="4290243"/>
            <a:ext cx="1777777" cy="16094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FDB276-193F-B975-0285-F77C3DA93EFE}"/>
              </a:ext>
            </a:extLst>
          </p:cNvPr>
          <p:cNvSpPr/>
          <p:nvPr/>
        </p:nvSpPr>
        <p:spPr>
          <a:xfrm>
            <a:off x="0" y="188177"/>
            <a:ext cx="12062327" cy="223024"/>
          </a:xfrm>
          <a:prstGeom prst="rect">
            <a:avLst/>
          </a:prstGeom>
          <a:solidFill>
            <a:srgbClr val="0B3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Introducción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B38484C-9B5E-0F6C-DFA2-75CA3A16C435}"/>
              </a:ext>
            </a:extLst>
          </p:cNvPr>
          <p:cNvSpPr txBox="1">
            <a:spLocks/>
          </p:cNvSpPr>
          <p:nvPr/>
        </p:nvSpPr>
        <p:spPr>
          <a:xfrm>
            <a:off x="1142669" y="2776194"/>
            <a:ext cx="8419341" cy="649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ES_tradnl" sz="1700" b="1" dirty="0">
                <a:solidFill>
                  <a:srgbClr val="494B69"/>
                </a:solidFill>
                <a:latin typeface="Roboto"/>
              </a:rPr>
              <a:t>Evaluar y comparar diversas técnicas de procesamiento de datos y regresión para optimizar la predicción de los datos de análisis de marcha.</a:t>
            </a:r>
          </a:p>
        </p:txBody>
      </p:sp>
      <p:sp>
        <p:nvSpPr>
          <p:cNvPr id="20" name="Oval 41">
            <a:extLst>
              <a:ext uri="{FF2B5EF4-FFF2-40B4-BE49-F238E27FC236}">
                <a16:creationId xmlns:a16="http://schemas.microsoft.com/office/drawing/2014/main" id="{9FECF0EA-FD12-A090-C303-D02C7CEF62DA}"/>
              </a:ext>
            </a:extLst>
          </p:cNvPr>
          <p:cNvSpPr/>
          <p:nvPr/>
        </p:nvSpPr>
        <p:spPr bwMode="auto">
          <a:xfrm>
            <a:off x="191589" y="2757086"/>
            <a:ext cx="781658" cy="777575"/>
          </a:xfrm>
          <a:prstGeom prst="ellipse">
            <a:avLst/>
          </a:prstGeom>
          <a:solidFill>
            <a:srgbClr val="494B69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02</a:t>
            </a: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id="{25EFA9E7-BC1C-EFD4-C553-A5DDAFF0C644}"/>
              </a:ext>
            </a:extLst>
          </p:cNvPr>
          <p:cNvSpPr/>
          <p:nvPr/>
        </p:nvSpPr>
        <p:spPr bwMode="auto">
          <a:xfrm>
            <a:off x="217906" y="4129467"/>
            <a:ext cx="781658" cy="777575"/>
          </a:xfrm>
          <a:prstGeom prst="ellipse">
            <a:avLst/>
          </a:prstGeom>
          <a:solidFill>
            <a:srgbClr val="494B69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03</a:t>
            </a:r>
          </a:p>
        </p:txBody>
      </p: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4E15194A-4A5D-7106-85DE-EEEAE08BDDD8}"/>
              </a:ext>
            </a:extLst>
          </p:cNvPr>
          <p:cNvSpPr txBox="1">
            <a:spLocks/>
          </p:cNvSpPr>
          <p:nvPr/>
        </p:nvSpPr>
        <p:spPr>
          <a:xfrm>
            <a:off x="1168984" y="4129467"/>
            <a:ext cx="8419341" cy="30072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ES_tradnl" sz="1700" b="1" dirty="0">
                <a:solidFill>
                  <a:srgbClr val="494B69"/>
                </a:solidFill>
                <a:latin typeface="Roboto"/>
              </a:rPr>
              <a:t>Mejorar la calidad de vida de personas con deficiencias musculoesqueléticas mediante la optimización de estrategias de rehabilitación y atención personalizada.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rgbClr val="494B69"/>
                </a:solidFill>
                <a:latin typeface="Roboto"/>
              </a:rPr>
              <a:t>Contribuir a la atención personalizada de los pacientes.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rgbClr val="494B69"/>
                </a:solidFill>
                <a:latin typeface="Roboto"/>
              </a:rPr>
              <a:t>Optimizar las estrategias de rehabilitación.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rgbClr val="494B69"/>
                </a:solidFill>
                <a:latin typeface="Roboto"/>
              </a:rPr>
              <a:t>Mejorar la calidad de vida de personas con deficiencias musculoesqueléticas.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rgbClr val="494B69"/>
                </a:solidFill>
                <a:latin typeface="Roboto"/>
              </a:rPr>
              <a:t>Promover enfoques de rehabilitación más eficaces y fundamentados.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ES_tradnl" sz="1700" b="1" dirty="0">
              <a:solidFill>
                <a:srgbClr val="494B69"/>
              </a:solidFill>
              <a:latin typeface="Roboto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ES_tradnl" sz="1700" b="1" dirty="0">
              <a:solidFill>
                <a:srgbClr val="494B69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22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8">
            <a:extLst>
              <a:ext uri="{FF2B5EF4-FFF2-40B4-BE49-F238E27FC236}">
                <a16:creationId xmlns:a16="http://schemas.microsoft.com/office/drawing/2014/main" id="{63738AF3-0AB7-5568-59EE-A3DE635ED042}"/>
              </a:ext>
            </a:extLst>
          </p:cNvPr>
          <p:cNvSpPr/>
          <p:nvPr/>
        </p:nvSpPr>
        <p:spPr bwMode="auto">
          <a:xfrm>
            <a:off x="1219821" y="3712015"/>
            <a:ext cx="7605201" cy="1338449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endParaRPr lang="ca-ES" sz="1200" dirty="0">
              <a:solidFill>
                <a:srgbClr val="5C5C5C"/>
              </a:solidFill>
              <a:latin typeface="Roboto"/>
            </a:endParaRPr>
          </a:p>
        </p:txBody>
      </p:sp>
      <p:sp>
        <p:nvSpPr>
          <p:cNvPr id="3" name="Rounded Rectangle 48">
            <a:extLst>
              <a:ext uri="{FF2B5EF4-FFF2-40B4-BE49-F238E27FC236}">
                <a16:creationId xmlns:a16="http://schemas.microsoft.com/office/drawing/2014/main" id="{F2467D5F-44FC-FDCD-2BED-A683C5F0337F}"/>
              </a:ext>
            </a:extLst>
          </p:cNvPr>
          <p:cNvSpPr/>
          <p:nvPr/>
        </p:nvSpPr>
        <p:spPr bwMode="auto">
          <a:xfrm>
            <a:off x="1219821" y="1695577"/>
            <a:ext cx="9306411" cy="595467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endParaRPr lang="ca-ES" sz="1200" dirty="0">
              <a:solidFill>
                <a:srgbClr val="5C5C5C"/>
              </a:solidFill>
              <a:latin typeface="Roboto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A61B9CDC-E6C3-EA1B-9875-49168777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74" y="180205"/>
            <a:ext cx="1164118" cy="1132592"/>
          </a:xfrm>
          <a:prstGeom prst="rect">
            <a:avLst/>
          </a:prstGeom>
        </p:spPr>
      </p:pic>
      <p:sp>
        <p:nvSpPr>
          <p:cNvPr id="78" name="Inhaltsplatzhalter 4">
            <a:extLst>
              <a:ext uri="{FF2B5EF4-FFF2-40B4-BE49-F238E27FC236}">
                <a16:creationId xmlns:a16="http://schemas.microsoft.com/office/drawing/2014/main" id="{0DDF87FB-9A25-627B-6912-A41B7AF8E58E}"/>
              </a:ext>
            </a:extLst>
          </p:cNvPr>
          <p:cNvSpPr txBox="1">
            <a:spLocks/>
          </p:cNvSpPr>
          <p:nvPr/>
        </p:nvSpPr>
        <p:spPr>
          <a:xfrm>
            <a:off x="1318288" y="1829419"/>
            <a:ext cx="9207944" cy="3277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ES_tradnl" sz="1800" b="1" dirty="0">
                <a:solidFill>
                  <a:srgbClr val="494B69"/>
                </a:solidFill>
                <a:latin typeface="Roboto"/>
              </a:rPr>
              <a:t>Predecir cómo quedará la cinemática de los niños después de la intervención quirúrgica</a:t>
            </a:r>
            <a:endParaRPr lang="es-ES_tradnl" sz="1200" dirty="0">
              <a:solidFill>
                <a:srgbClr val="494B69"/>
              </a:solidFill>
              <a:latin typeface="Roboto"/>
            </a:endParaRPr>
          </a:p>
        </p:txBody>
      </p:sp>
      <p:sp>
        <p:nvSpPr>
          <p:cNvPr id="82" name="Inhaltsplatzhalter 4">
            <a:extLst>
              <a:ext uri="{FF2B5EF4-FFF2-40B4-BE49-F238E27FC236}">
                <a16:creationId xmlns:a16="http://schemas.microsoft.com/office/drawing/2014/main" id="{BF6DA65C-8475-8FED-F4A3-9D34E42A85DC}"/>
              </a:ext>
            </a:extLst>
          </p:cNvPr>
          <p:cNvSpPr txBox="1">
            <a:spLocks/>
          </p:cNvSpPr>
          <p:nvPr/>
        </p:nvSpPr>
        <p:spPr>
          <a:xfrm>
            <a:off x="1318288" y="3841327"/>
            <a:ext cx="7400409" cy="10479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s-ES_tradnl" sz="1800" b="1">
                <a:solidFill>
                  <a:srgbClr val="494B69"/>
                </a:solidFill>
                <a:latin typeface="Roboto"/>
              </a:rPr>
              <a:t>Desarrollar una aplicación de Inteligencia Artificial (IA) que pueda aprender de la experiencia clínica para ayudar en la toma de decisiones desde los datos cinemáticos de la prueba inicial.</a:t>
            </a:r>
            <a:endParaRPr lang="es-ES_tradnl" sz="1600" dirty="0">
              <a:solidFill>
                <a:srgbClr val="494B69"/>
              </a:solidFill>
              <a:latin typeface="Roboto"/>
            </a:endParaRPr>
          </a:p>
        </p:txBody>
      </p:sp>
      <p:sp>
        <p:nvSpPr>
          <p:cNvPr id="97" name="Oval 41">
            <a:extLst>
              <a:ext uri="{FF2B5EF4-FFF2-40B4-BE49-F238E27FC236}">
                <a16:creationId xmlns:a16="http://schemas.microsoft.com/office/drawing/2014/main" id="{45CF3E6E-8947-464F-08C7-6C0B91247DA2}"/>
              </a:ext>
            </a:extLst>
          </p:cNvPr>
          <p:cNvSpPr/>
          <p:nvPr/>
        </p:nvSpPr>
        <p:spPr bwMode="auto">
          <a:xfrm>
            <a:off x="373310" y="1604524"/>
            <a:ext cx="781658" cy="777575"/>
          </a:xfrm>
          <a:prstGeom prst="ellipse">
            <a:avLst/>
          </a:prstGeom>
          <a:solidFill>
            <a:srgbClr val="494B69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98" name="Oval 43">
            <a:extLst>
              <a:ext uri="{FF2B5EF4-FFF2-40B4-BE49-F238E27FC236}">
                <a16:creationId xmlns:a16="http://schemas.microsoft.com/office/drawing/2014/main" id="{CEBAB7DC-C84C-663E-BF80-F6D37A328426}"/>
              </a:ext>
            </a:extLst>
          </p:cNvPr>
          <p:cNvSpPr/>
          <p:nvPr/>
        </p:nvSpPr>
        <p:spPr bwMode="auto">
          <a:xfrm>
            <a:off x="373310" y="3932135"/>
            <a:ext cx="781658" cy="777575"/>
          </a:xfrm>
          <a:prstGeom prst="ellipse">
            <a:avLst/>
          </a:prstGeom>
          <a:solidFill>
            <a:srgbClr val="695D7A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1" name="Rectangle: Top Corners Rounded 22">
            <a:extLst>
              <a:ext uri="{FF2B5EF4-FFF2-40B4-BE49-F238E27FC236}">
                <a16:creationId xmlns:a16="http://schemas.microsoft.com/office/drawing/2014/main" id="{2CC59F63-C022-C8A1-A246-EA252AD7CD94}"/>
              </a:ext>
            </a:extLst>
          </p:cNvPr>
          <p:cNvSpPr/>
          <p:nvPr/>
        </p:nvSpPr>
        <p:spPr bwMode="auto">
          <a:xfrm>
            <a:off x="367207" y="271689"/>
            <a:ext cx="2046384" cy="642712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_tradnl" sz="320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  <a:ea typeface="+mj-ea"/>
                <a:cs typeface="+mj-cs"/>
              </a:rPr>
              <a:t>Objetivos </a:t>
            </a:r>
            <a:endParaRPr kumimoji="0" lang="es-ES_tradnl" sz="3200" i="0" u="none" strike="noStrike" kern="1200" cap="none" spc="0" normalizeH="0" baseline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FB1D6F-FB8E-9437-A592-EC6A0C8F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87" y="4212772"/>
            <a:ext cx="2616334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Top Corners Rounded 22">
            <a:extLst>
              <a:ext uri="{FF2B5EF4-FFF2-40B4-BE49-F238E27FC236}">
                <a16:creationId xmlns:a16="http://schemas.microsoft.com/office/drawing/2014/main" id="{09C42179-12C6-D62B-DE39-E0DBDA7C7A68}"/>
              </a:ext>
            </a:extLst>
          </p:cNvPr>
          <p:cNvSpPr/>
          <p:nvPr/>
        </p:nvSpPr>
        <p:spPr bwMode="auto">
          <a:xfrm>
            <a:off x="363498" y="262042"/>
            <a:ext cx="2613618" cy="617010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sp>
        <p:nvSpPr>
          <p:cNvPr id="94" name="Title 2">
            <a:extLst>
              <a:ext uri="{FF2B5EF4-FFF2-40B4-BE49-F238E27FC236}">
                <a16:creationId xmlns:a16="http://schemas.microsoft.com/office/drawing/2014/main" id="{90E397E1-0723-B5DC-007F-E0C0A828A608}"/>
              </a:ext>
            </a:extLst>
          </p:cNvPr>
          <p:cNvSpPr txBox="1">
            <a:spLocks/>
          </p:cNvSpPr>
          <p:nvPr/>
        </p:nvSpPr>
        <p:spPr>
          <a:xfrm>
            <a:off x="508000" y="233549"/>
            <a:ext cx="4377221" cy="6455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z="3200" i="0" u="none" strike="noStrike" kern="1200" cap="none" spc="0" normalizeH="0" baseline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Introducción </a:t>
            </a:r>
          </a:p>
        </p:txBody>
      </p:sp>
      <p:sp>
        <p:nvSpPr>
          <p:cNvPr id="43" name="Rounded Rectangle 48">
            <a:extLst>
              <a:ext uri="{FF2B5EF4-FFF2-40B4-BE49-F238E27FC236}">
                <a16:creationId xmlns:a16="http://schemas.microsoft.com/office/drawing/2014/main" id="{FBD9F5DA-5682-ECE3-220B-410B43A3E951}"/>
              </a:ext>
            </a:extLst>
          </p:cNvPr>
          <p:cNvSpPr/>
          <p:nvPr/>
        </p:nvSpPr>
        <p:spPr bwMode="auto">
          <a:xfrm>
            <a:off x="1409597" y="1169998"/>
            <a:ext cx="2412358" cy="959303"/>
          </a:xfrm>
          <a:prstGeom prst="roundRect">
            <a:avLst>
              <a:gd name="adj" fmla="val 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Alteraciones marcha en niños con parálisis cerebral (PC) 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AB1F4109-65D1-6254-D50E-25C69DF160A4}"/>
              </a:ext>
            </a:extLst>
          </p:cNvPr>
          <p:cNvSpPr/>
          <p:nvPr/>
        </p:nvSpPr>
        <p:spPr bwMode="auto">
          <a:xfrm>
            <a:off x="1515346" y="2477437"/>
            <a:ext cx="2231333" cy="343062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solidFill>
                  <a:srgbClr val="5C5C5C"/>
                </a:solidFill>
                <a:latin typeface="Roboto"/>
              </a:rPr>
              <a:t>intervención terapéutica</a:t>
            </a:r>
          </a:p>
        </p:txBody>
      </p:sp>
      <p:sp>
        <p:nvSpPr>
          <p:cNvPr id="47" name="Rounded Rectangle 48">
            <a:extLst>
              <a:ext uri="{FF2B5EF4-FFF2-40B4-BE49-F238E27FC236}">
                <a16:creationId xmlns:a16="http://schemas.microsoft.com/office/drawing/2014/main" id="{7C03020F-86FC-C6A8-956A-FEC54FED2881}"/>
              </a:ext>
            </a:extLst>
          </p:cNvPr>
          <p:cNvSpPr/>
          <p:nvPr/>
        </p:nvSpPr>
        <p:spPr bwMode="auto">
          <a:xfrm>
            <a:off x="416663" y="3519524"/>
            <a:ext cx="2334470" cy="555114"/>
          </a:xfrm>
          <a:prstGeom prst="roundRect">
            <a:avLst>
              <a:gd name="adj" fmla="val 5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Intervenciones quirúrgicas</a:t>
            </a:r>
          </a:p>
        </p:txBody>
      </p:sp>
      <p:sp>
        <p:nvSpPr>
          <p:cNvPr id="48" name="Rounded Rectangle 48">
            <a:extLst>
              <a:ext uri="{FF2B5EF4-FFF2-40B4-BE49-F238E27FC236}">
                <a16:creationId xmlns:a16="http://schemas.microsoft.com/office/drawing/2014/main" id="{2DDC7451-ECF0-A12C-CA6E-4153086DD9ED}"/>
              </a:ext>
            </a:extLst>
          </p:cNvPr>
          <p:cNvSpPr/>
          <p:nvPr/>
        </p:nvSpPr>
        <p:spPr bwMode="auto">
          <a:xfrm>
            <a:off x="2876547" y="3514110"/>
            <a:ext cx="2240366" cy="555113"/>
          </a:xfrm>
          <a:prstGeom prst="roundRect">
            <a:avLst>
              <a:gd name="adj" fmla="val 5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Larga rehabilitación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B988B1-5550-EADA-F1E1-85E340FFD018}"/>
              </a:ext>
            </a:extLst>
          </p:cNvPr>
          <p:cNvSpPr/>
          <p:nvPr/>
        </p:nvSpPr>
        <p:spPr bwMode="auto">
          <a:xfrm>
            <a:off x="1744522" y="4836725"/>
            <a:ext cx="2150996" cy="757140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mejorar capacidad deambulación niños</a:t>
            </a: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E3261C08-99E2-18D9-D4DC-C375E2A4D461}"/>
              </a:ext>
            </a:extLst>
          </p:cNvPr>
          <p:cNvSpPr/>
          <p:nvPr/>
        </p:nvSpPr>
        <p:spPr bwMode="auto">
          <a:xfrm>
            <a:off x="7722798" y="1169998"/>
            <a:ext cx="1853425" cy="617584"/>
          </a:xfrm>
          <a:prstGeom prst="roundRect">
            <a:avLst>
              <a:gd name="adj" fmla="val 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Decisiones clínicas </a:t>
            </a:r>
          </a:p>
        </p:txBody>
      </p:sp>
      <p:sp>
        <p:nvSpPr>
          <p:cNvPr id="51" name="Rounded Rectangle 48">
            <a:extLst>
              <a:ext uri="{FF2B5EF4-FFF2-40B4-BE49-F238E27FC236}">
                <a16:creationId xmlns:a16="http://schemas.microsoft.com/office/drawing/2014/main" id="{CE6541D2-F940-6EBA-67B0-5718A6A20546}"/>
              </a:ext>
            </a:extLst>
          </p:cNvPr>
          <p:cNvSpPr/>
          <p:nvPr/>
        </p:nvSpPr>
        <p:spPr bwMode="auto">
          <a:xfrm>
            <a:off x="8135122" y="3596210"/>
            <a:ext cx="1011628" cy="301715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200" dirty="0">
                <a:solidFill>
                  <a:srgbClr val="5C5C5C"/>
                </a:solidFill>
                <a:latin typeface="Roboto"/>
              </a:rPr>
              <a:t>obtenemos</a:t>
            </a:r>
          </a:p>
        </p:txBody>
      </p:sp>
      <p:sp>
        <p:nvSpPr>
          <p:cNvPr id="52" name="Rounded Rectangle 48">
            <a:extLst>
              <a:ext uri="{FF2B5EF4-FFF2-40B4-BE49-F238E27FC236}">
                <a16:creationId xmlns:a16="http://schemas.microsoft.com/office/drawing/2014/main" id="{E17F72EE-1D42-C785-C861-A9D35ECB87B5}"/>
              </a:ext>
            </a:extLst>
          </p:cNvPr>
          <p:cNvSpPr/>
          <p:nvPr/>
        </p:nvSpPr>
        <p:spPr bwMode="auto">
          <a:xfrm>
            <a:off x="7568153" y="4200168"/>
            <a:ext cx="2151016" cy="501608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datos cinemáticos</a:t>
            </a:r>
          </a:p>
        </p:txBody>
      </p:sp>
      <p:sp>
        <p:nvSpPr>
          <p:cNvPr id="53" name="Rounded Rectangle 48">
            <a:extLst>
              <a:ext uri="{FF2B5EF4-FFF2-40B4-BE49-F238E27FC236}">
                <a16:creationId xmlns:a16="http://schemas.microsoft.com/office/drawing/2014/main" id="{719E9CCB-17F5-4169-B3DA-C1115B6A88F3}"/>
              </a:ext>
            </a:extLst>
          </p:cNvPr>
          <p:cNvSpPr/>
          <p:nvPr/>
        </p:nvSpPr>
        <p:spPr bwMode="auto">
          <a:xfrm>
            <a:off x="7523482" y="2577007"/>
            <a:ext cx="2240358" cy="757139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Análisis tridimensional del movimiento o marcha</a:t>
            </a:r>
          </a:p>
        </p:txBody>
      </p:sp>
      <p:sp>
        <p:nvSpPr>
          <p:cNvPr id="58" name="Rounded Rectangle 48">
            <a:extLst>
              <a:ext uri="{FF2B5EF4-FFF2-40B4-BE49-F238E27FC236}">
                <a16:creationId xmlns:a16="http://schemas.microsoft.com/office/drawing/2014/main" id="{88ECE371-7EFE-FD9A-850E-BCF54649B418}"/>
              </a:ext>
            </a:extLst>
          </p:cNvPr>
          <p:cNvSpPr/>
          <p:nvPr/>
        </p:nvSpPr>
        <p:spPr bwMode="auto">
          <a:xfrm>
            <a:off x="6250325" y="5343844"/>
            <a:ext cx="2151016" cy="757139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selección intervenciones a realizar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5FDBDA69-3978-1D02-BB2F-D5E3CB23070F}"/>
              </a:ext>
            </a:extLst>
          </p:cNvPr>
          <p:cNvSpPr/>
          <p:nvPr/>
        </p:nvSpPr>
        <p:spPr bwMode="auto">
          <a:xfrm>
            <a:off x="8876408" y="5343844"/>
            <a:ext cx="2321453" cy="1205805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valoración posterior para comprobar los resultados obtenidos sobre la marcha</a:t>
            </a:r>
          </a:p>
        </p:txBody>
      </p:sp>
      <p:sp>
        <p:nvSpPr>
          <p:cNvPr id="67" name="Rounded Rectangle 48">
            <a:extLst>
              <a:ext uri="{FF2B5EF4-FFF2-40B4-BE49-F238E27FC236}">
                <a16:creationId xmlns:a16="http://schemas.microsoft.com/office/drawing/2014/main" id="{989D3493-B0C2-886F-CB31-1E5D028D114A}"/>
              </a:ext>
            </a:extLst>
          </p:cNvPr>
          <p:cNvSpPr/>
          <p:nvPr/>
        </p:nvSpPr>
        <p:spPr bwMode="auto">
          <a:xfrm>
            <a:off x="8166926" y="2044341"/>
            <a:ext cx="953471" cy="237302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200" dirty="0">
                <a:solidFill>
                  <a:srgbClr val="5C5C5C"/>
                </a:solidFill>
                <a:latin typeface="Roboto"/>
              </a:rPr>
              <a:t>se toman </a:t>
            </a:r>
          </a:p>
        </p:txBody>
      </p:sp>
      <p:cxnSp>
        <p:nvCxnSpPr>
          <p:cNvPr id="71" name="Conector recto 62">
            <a:extLst>
              <a:ext uri="{FF2B5EF4-FFF2-40B4-BE49-F238E27FC236}">
                <a16:creationId xmlns:a16="http://schemas.microsoft.com/office/drawing/2014/main" id="{5B92D751-C6D3-89D5-43A9-548A7718ABF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631013" y="2820499"/>
            <a:ext cx="0" cy="404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2">
            <a:extLst>
              <a:ext uri="{FF2B5EF4-FFF2-40B4-BE49-F238E27FC236}">
                <a16:creationId xmlns:a16="http://schemas.microsoft.com/office/drawing/2014/main" id="{5275523F-4AB4-70FA-D32F-FE01716FFE6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996730" y="3201990"/>
            <a:ext cx="0" cy="31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62">
            <a:extLst>
              <a:ext uri="{FF2B5EF4-FFF2-40B4-BE49-F238E27FC236}">
                <a16:creationId xmlns:a16="http://schemas.microsoft.com/office/drawing/2014/main" id="{E096EBB6-0FCC-C85D-0090-6CA756940639}"/>
              </a:ext>
            </a:extLst>
          </p:cNvPr>
          <p:cNvCxnSpPr>
            <a:cxnSpLocks/>
          </p:cNvCxnSpPr>
          <p:nvPr/>
        </p:nvCxnSpPr>
        <p:spPr>
          <a:xfrm flipV="1">
            <a:off x="1573739" y="3211134"/>
            <a:ext cx="2412358" cy="222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72">
            <a:extLst>
              <a:ext uri="{FF2B5EF4-FFF2-40B4-BE49-F238E27FC236}">
                <a16:creationId xmlns:a16="http://schemas.microsoft.com/office/drawing/2014/main" id="{E91CAAE8-A891-48E3-F6C1-70CB4FAB5A1D}"/>
              </a:ext>
            </a:extLst>
          </p:cNvPr>
          <p:cNvCxnSpPr>
            <a:cxnSpLocks/>
          </p:cNvCxnSpPr>
          <p:nvPr/>
        </p:nvCxnSpPr>
        <p:spPr>
          <a:xfrm>
            <a:off x="1573739" y="3224630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62">
            <a:extLst>
              <a:ext uri="{FF2B5EF4-FFF2-40B4-BE49-F238E27FC236}">
                <a16:creationId xmlns:a16="http://schemas.microsoft.com/office/drawing/2014/main" id="{945C5572-1854-2DA5-3014-C1E03A6DD42D}"/>
              </a:ext>
            </a:extLst>
          </p:cNvPr>
          <p:cNvCxnSpPr>
            <a:cxnSpLocks/>
          </p:cNvCxnSpPr>
          <p:nvPr/>
        </p:nvCxnSpPr>
        <p:spPr>
          <a:xfrm>
            <a:off x="2615777" y="2119080"/>
            <a:ext cx="0" cy="3583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de flecha 72">
            <a:extLst>
              <a:ext uri="{FF2B5EF4-FFF2-40B4-BE49-F238E27FC236}">
                <a16:creationId xmlns:a16="http://schemas.microsoft.com/office/drawing/2014/main" id="{2E708BCD-8ED7-3840-DA57-6DB3765D254F}"/>
              </a:ext>
            </a:extLst>
          </p:cNvPr>
          <p:cNvCxnSpPr>
            <a:cxnSpLocks/>
          </p:cNvCxnSpPr>
          <p:nvPr/>
        </p:nvCxnSpPr>
        <p:spPr>
          <a:xfrm>
            <a:off x="2820030" y="4495544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62">
            <a:extLst>
              <a:ext uri="{FF2B5EF4-FFF2-40B4-BE49-F238E27FC236}">
                <a16:creationId xmlns:a16="http://schemas.microsoft.com/office/drawing/2014/main" id="{E0AC8469-F65A-2AF2-434D-AFA1F1FAF53B}"/>
              </a:ext>
            </a:extLst>
          </p:cNvPr>
          <p:cNvCxnSpPr>
            <a:cxnSpLocks/>
          </p:cNvCxnSpPr>
          <p:nvPr/>
        </p:nvCxnSpPr>
        <p:spPr>
          <a:xfrm>
            <a:off x="1577785" y="4492317"/>
            <a:ext cx="24446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62">
            <a:extLst>
              <a:ext uri="{FF2B5EF4-FFF2-40B4-BE49-F238E27FC236}">
                <a16:creationId xmlns:a16="http://schemas.microsoft.com/office/drawing/2014/main" id="{BEA08D05-A08A-E483-A35A-BC3F4EC23B3E}"/>
              </a:ext>
            </a:extLst>
          </p:cNvPr>
          <p:cNvCxnSpPr>
            <a:cxnSpLocks/>
          </p:cNvCxnSpPr>
          <p:nvPr/>
        </p:nvCxnSpPr>
        <p:spPr>
          <a:xfrm>
            <a:off x="4022388" y="4071579"/>
            <a:ext cx="0" cy="4239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62">
            <a:extLst>
              <a:ext uri="{FF2B5EF4-FFF2-40B4-BE49-F238E27FC236}">
                <a16:creationId xmlns:a16="http://schemas.microsoft.com/office/drawing/2014/main" id="{3BC0BA53-14EB-8192-8A86-602AF5E8B0E1}"/>
              </a:ext>
            </a:extLst>
          </p:cNvPr>
          <p:cNvCxnSpPr>
            <a:cxnSpLocks/>
          </p:cNvCxnSpPr>
          <p:nvPr/>
        </p:nvCxnSpPr>
        <p:spPr>
          <a:xfrm>
            <a:off x="1573739" y="4071578"/>
            <a:ext cx="0" cy="4239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Conector recto 62">
            <a:extLst>
              <a:ext uri="{FF2B5EF4-FFF2-40B4-BE49-F238E27FC236}">
                <a16:creationId xmlns:a16="http://schemas.microsoft.com/office/drawing/2014/main" id="{8237F58B-1BD7-77D1-8150-04D7A1612F0E}"/>
              </a:ext>
            </a:extLst>
          </p:cNvPr>
          <p:cNvCxnSpPr>
            <a:cxnSpLocks/>
          </p:cNvCxnSpPr>
          <p:nvPr/>
        </p:nvCxnSpPr>
        <p:spPr>
          <a:xfrm>
            <a:off x="8643662" y="1787582"/>
            <a:ext cx="0" cy="2551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Conector recto de flecha 72">
            <a:extLst>
              <a:ext uri="{FF2B5EF4-FFF2-40B4-BE49-F238E27FC236}">
                <a16:creationId xmlns:a16="http://schemas.microsoft.com/office/drawing/2014/main" id="{9D50B630-3065-1ABF-F7DF-E559A340977D}"/>
              </a:ext>
            </a:extLst>
          </p:cNvPr>
          <p:cNvCxnSpPr>
            <a:cxnSpLocks/>
          </p:cNvCxnSpPr>
          <p:nvPr/>
        </p:nvCxnSpPr>
        <p:spPr>
          <a:xfrm>
            <a:off x="8643662" y="2281643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Conector recto 62">
            <a:extLst>
              <a:ext uri="{FF2B5EF4-FFF2-40B4-BE49-F238E27FC236}">
                <a16:creationId xmlns:a16="http://schemas.microsoft.com/office/drawing/2014/main" id="{D2BC5AF7-E1A0-7CFC-F7F8-4B54268D3A1B}"/>
              </a:ext>
            </a:extLst>
          </p:cNvPr>
          <p:cNvCxnSpPr>
            <a:cxnSpLocks/>
          </p:cNvCxnSpPr>
          <p:nvPr/>
        </p:nvCxnSpPr>
        <p:spPr>
          <a:xfrm>
            <a:off x="8636617" y="3341594"/>
            <a:ext cx="0" cy="2551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ector recto de flecha 72">
            <a:extLst>
              <a:ext uri="{FF2B5EF4-FFF2-40B4-BE49-F238E27FC236}">
                <a16:creationId xmlns:a16="http://schemas.microsoft.com/office/drawing/2014/main" id="{49EB6F2C-A769-1E34-DEB1-7D27DF71DF6A}"/>
              </a:ext>
            </a:extLst>
          </p:cNvPr>
          <p:cNvCxnSpPr>
            <a:cxnSpLocks/>
          </p:cNvCxnSpPr>
          <p:nvPr/>
        </p:nvCxnSpPr>
        <p:spPr>
          <a:xfrm>
            <a:off x="8643661" y="3897925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62">
            <a:extLst>
              <a:ext uri="{FF2B5EF4-FFF2-40B4-BE49-F238E27FC236}">
                <a16:creationId xmlns:a16="http://schemas.microsoft.com/office/drawing/2014/main" id="{7445D2B3-A906-5BDE-E715-F7B6A5669D34}"/>
              </a:ext>
            </a:extLst>
          </p:cNvPr>
          <p:cNvCxnSpPr>
            <a:cxnSpLocks/>
          </p:cNvCxnSpPr>
          <p:nvPr/>
        </p:nvCxnSpPr>
        <p:spPr>
          <a:xfrm flipH="1">
            <a:off x="8643660" y="4701776"/>
            <a:ext cx="1" cy="3022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Conector recto 62">
            <a:extLst>
              <a:ext uri="{FF2B5EF4-FFF2-40B4-BE49-F238E27FC236}">
                <a16:creationId xmlns:a16="http://schemas.microsoft.com/office/drawing/2014/main" id="{09FAB2C7-B631-068E-6EE1-C73E072E97D8}"/>
              </a:ext>
            </a:extLst>
          </p:cNvPr>
          <p:cNvCxnSpPr>
            <a:cxnSpLocks/>
          </p:cNvCxnSpPr>
          <p:nvPr/>
        </p:nvCxnSpPr>
        <p:spPr>
          <a:xfrm>
            <a:off x="7325833" y="5004019"/>
            <a:ext cx="27113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2" name="Conector recto de flecha 72">
            <a:extLst>
              <a:ext uri="{FF2B5EF4-FFF2-40B4-BE49-F238E27FC236}">
                <a16:creationId xmlns:a16="http://schemas.microsoft.com/office/drawing/2014/main" id="{81CACAD0-7B94-5627-A84B-DB9B48F22570}"/>
              </a:ext>
            </a:extLst>
          </p:cNvPr>
          <p:cNvCxnSpPr>
            <a:cxnSpLocks/>
          </p:cNvCxnSpPr>
          <p:nvPr/>
        </p:nvCxnSpPr>
        <p:spPr>
          <a:xfrm>
            <a:off x="7325833" y="5004019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Conector recto de flecha 72">
            <a:extLst>
              <a:ext uri="{FF2B5EF4-FFF2-40B4-BE49-F238E27FC236}">
                <a16:creationId xmlns:a16="http://schemas.microsoft.com/office/drawing/2014/main" id="{85CD6759-3340-112B-84F6-EF1EF4531F34}"/>
              </a:ext>
            </a:extLst>
          </p:cNvPr>
          <p:cNvCxnSpPr>
            <a:cxnSpLocks/>
          </p:cNvCxnSpPr>
          <p:nvPr/>
        </p:nvCxnSpPr>
        <p:spPr>
          <a:xfrm>
            <a:off x="10037135" y="5004019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8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Text">
            <a:extLst>
              <a:ext uri="{FF2B5EF4-FFF2-40B4-BE49-F238E27FC236}">
                <a16:creationId xmlns:a16="http://schemas.microsoft.com/office/drawing/2014/main" id="{628D9213-C418-86C4-9DE0-01533D5FF3B2}"/>
              </a:ext>
            </a:extLst>
          </p:cNvPr>
          <p:cNvSpPr txBox="1"/>
          <p:nvPr/>
        </p:nvSpPr>
        <p:spPr>
          <a:xfrm>
            <a:off x="3161809" y="3059668"/>
            <a:ext cx="58683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es-ES" sz="4800" b="1" dirty="0">
                <a:solidFill>
                  <a:srgbClr val="FFFFFF"/>
                </a:solidFill>
                <a:latin typeface="Roboto"/>
              </a:rPr>
              <a:t>¡MUCHAS GRACIAS!</a:t>
            </a:r>
            <a:endParaRPr lang="en-US" sz="48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9D67E1-1289-B405-FEEE-5FF1C9C7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752" y="-74447"/>
            <a:ext cx="1532248" cy="9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7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5B9EED-210C-455B-CF96-834179B2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47042"/>
              </p:ext>
            </p:extLst>
          </p:nvPr>
        </p:nvGraphicFramePr>
        <p:xfrm>
          <a:off x="3791740" y="1567916"/>
          <a:ext cx="52845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0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01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Estado del arte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02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Métodos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03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Resultados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04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Discusión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05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8807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Conclusión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06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3147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F4702D2-1B2E-1624-BD0B-E9185FE6A139}"/>
              </a:ext>
            </a:extLst>
          </p:cNvPr>
          <p:cNvGrpSpPr/>
          <p:nvPr/>
        </p:nvGrpSpPr>
        <p:grpSpPr>
          <a:xfrm>
            <a:off x="589280" y="1567916"/>
            <a:ext cx="3101510" cy="3200400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1A02DC2-C166-0859-1A55-16F2D6F44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4911766-72AD-2BAE-EA4B-793541CDB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ABF8AB9-5349-47D6-CF84-66C15F5E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F4753D0A-1278-58F8-FFC6-7E54CBBF50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C2ADC15-D9FF-EF67-B458-02C8635D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EF96F00-C3C4-7536-00C8-69023D00D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C547BBD-B0D1-6C44-F658-AB4154F7D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" name="Rectangle: Top Corners Rounded 22">
            <a:extLst>
              <a:ext uri="{FF2B5EF4-FFF2-40B4-BE49-F238E27FC236}">
                <a16:creationId xmlns:a16="http://schemas.microsoft.com/office/drawing/2014/main" id="{A48DF0A4-F192-1778-6025-8D10B306910C}"/>
              </a:ext>
            </a:extLst>
          </p:cNvPr>
          <p:cNvSpPr/>
          <p:nvPr/>
        </p:nvSpPr>
        <p:spPr bwMode="auto">
          <a:xfrm>
            <a:off x="3791740" y="878007"/>
            <a:ext cx="3939762" cy="581825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s-ES_tradnl" sz="2700" i="0" u="none" strike="noStrike" kern="1200" cap="none" spc="0" normalizeH="0" baseline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Tabla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8228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20733</TotalTime>
  <Words>282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Bernat Sort Rufat</dc:creator>
  <cp:lastModifiedBy>Bernat Sort Rufat</cp:lastModifiedBy>
  <cp:revision>17</cp:revision>
  <dcterms:created xsi:type="dcterms:W3CDTF">2022-08-07T09:20:28Z</dcterms:created>
  <dcterms:modified xsi:type="dcterms:W3CDTF">2023-09-20T17:39:32Z</dcterms:modified>
</cp:coreProperties>
</file>