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2" r:id="rId16"/>
    <p:sldId id="271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8" r:id="rId36"/>
    <p:sldId id="292" r:id="rId37"/>
    <p:sldId id="293" r:id="rId38"/>
    <p:sldId id="294" r:id="rId39"/>
    <p:sldId id="295" r:id="rId40"/>
    <p:sldId id="296" r:id="rId41"/>
    <p:sldId id="297" r:id="rId42"/>
    <p:sldId id="300" r:id="rId43"/>
    <p:sldId id="299" r:id="rId44"/>
    <p:sldId id="301" r:id="rId45"/>
    <p:sldId id="302" r:id="rId46"/>
    <p:sldId id="303" r:id="rId47"/>
    <p:sldId id="304" r:id="rId48"/>
    <p:sldId id="333" r:id="rId49"/>
    <p:sldId id="305" r:id="rId50"/>
    <p:sldId id="306" r:id="rId51"/>
    <p:sldId id="307" r:id="rId52"/>
    <p:sldId id="309" r:id="rId53"/>
    <p:sldId id="308" r:id="rId54"/>
    <p:sldId id="310" r:id="rId55"/>
    <p:sldId id="311" r:id="rId56"/>
    <p:sldId id="312" r:id="rId57"/>
    <p:sldId id="313" r:id="rId58"/>
    <p:sldId id="314" r:id="rId59"/>
    <p:sldId id="315" r:id="rId60"/>
    <p:sldId id="317" r:id="rId61"/>
    <p:sldId id="316" r:id="rId62"/>
    <p:sldId id="318" r:id="rId63"/>
    <p:sldId id="322" r:id="rId64"/>
    <p:sldId id="323" r:id="rId65"/>
    <p:sldId id="321" r:id="rId66"/>
    <p:sldId id="324" r:id="rId67"/>
    <p:sldId id="330" r:id="rId68"/>
    <p:sldId id="326" r:id="rId69"/>
    <p:sldId id="327" r:id="rId70"/>
    <p:sldId id="331" r:id="rId71"/>
    <p:sldId id="328" r:id="rId72"/>
    <p:sldId id="329" r:id="rId73"/>
    <p:sldId id="319" r:id="rId74"/>
    <p:sldId id="332" r:id="rId75"/>
    <p:sldId id="320" r:id="rId76"/>
    <p:sldId id="334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15" autoAdjust="0"/>
  </p:normalViewPr>
  <p:slideViewPr>
    <p:cSldViewPr>
      <p:cViewPr varScale="1">
        <p:scale>
          <a:sx n="65" d="100"/>
          <a:sy n="65" d="100"/>
        </p:scale>
        <p:origin x="-98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BE6A3-8C3F-46B3-8B1A-5F1147502836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48A0E-9409-4013-9450-9DB7C106A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48A0E-9409-4013-9450-9DB7C106A21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4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48A0E-9409-4013-9450-9DB7C106A21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47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48A0E-9409-4013-9450-9DB7C106A21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4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CC56-B259-4DF4-A353-2B5AD527D2AD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878D-642E-4DFB-923C-77743C49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0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CC56-B259-4DF4-A353-2B5AD527D2AD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878D-642E-4DFB-923C-77743C49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CC56-B259-4DF4-A353-2B5AD527D2AD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878D-642E-4DFB-923C-77743C49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6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CC56-B259-4DF4-A353-2B5AD527D2AD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878D-642E-4DFB-923C-77743C49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3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CC56-B259-4DF4-A353-2B5AD527D2AD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878D-642E-4DFB-923C-77743C49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9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CC56-B259-4DF4-A353-2B5AD527D2AD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878D-642E-4DFB-923C-77743C49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CC56-B259-4DF4-A353-2B5AD527D2AD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878D-642E-4DFB-923C-77743C49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CC56-B259-4DF4-A353-2B5AD527D2AD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878D-642E-4DFB-923C-77743C49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3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CC56-B259-4DF4-A353-2B5AD527D2AD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878D-642E-4DFB-923C-77743C49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1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CC56-B259-4DF4-A353-2B5AD527D2AD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878D-642E-4DFB-923C-77743C49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CC56-B259-4DF4-A353-2B5AD527D2AD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878D-642E-4DFB-923C-77743C49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4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2CC56-B259-4DF4-A353-2B5AD527D2AD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3878D-642E-4DFB-923C-77743C49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1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Another look at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arguments pass through integer values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2096" y="2837765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891482" y="2958178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95293" y="301474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Parallelogram 38"/>
          <p:cNvSpPr/>
          <p:nvPr/>
        </p:nvSpPr>
        <p:spPr>
          <a:xfrm>
            <a:off x="2888343" y="1590015"/>
            <a:ext cx="5029200" cy="48006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717143" y="2019430"/>
            <a:ext cx="21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User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58683" y="2504415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89460" y="394888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99810" y="518902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412343" y="3205206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70958" y="4638015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29575" y="5828920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46660" y="16500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8" name="Cube 47"/>
          <p:cNvSpPr/>
          <p:nvPr/>
        </p:nvSpPr>
        <p:spPr>
          <a:xfrm>
            <a:off x="4329575" y="3225284"/>
            <a:ext cx="857903" cy="422131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921394" y="3443163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60188" y="1903777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88498" y="2388762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5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arguments pass through integer values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77080" y="2790287"/>
            <a:ext cx="914400" cy="2057400"/>
            <a:chOff x="1295400" y="3886200"/>
            <a:chExt cx="914400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2151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591294" y="4273719"/>
              <a:ext cx="618506" cy="374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891480" y="2958178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95293" y="301474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Parallelogram 38"/>
          <p:cNvSpPr/>
          <p:nvPr/>
        </p:nvSpPr>
        <p:spPr>
          <a:xfrm>
            <a:off x="2888343" y="1590015"/>
            <a:ext cx="5029200" cy="48006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717143" y="2019430"/>
            <a:ext cx="21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User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58683" y="2504415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89460" y="394599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99810" y="518460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412343" y="3205206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70958" y="4657187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29575" y="5816140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46660" y="16500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8" name="Cube 47"/>
          <p:cNvSpPr/>
          <p:nvPr/>
        </p:nvSpPr>
        <p:spPr>
          <a:xfrm>
            <a:off x="4329575" y="3225284"/>
            <a:ext cx="857903" cy="422131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921394" y="3443163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60188" y="1903777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88498" y="2388762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95293" y="3001833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42124E-6 L 0.19167 -0.044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-22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5075E-6 L 0.19184 -0.042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-21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1749E-6 L 0.19167 -0.044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-222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1.49665E-6 L 0.19184 -0.044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-2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arguments pass through integer values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92127" y="2504415"/>
            <a:ext cx="914400" cy="2057400"/>
            <a:chOff x="1295400" y="3886200"/>
            <a:chExt cx="914400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2151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591294" y="4273719"/>
              <a:ext cx="618506" cy="374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3606527" y="2665761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1848" y="2687655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Parallelogram 38"/>
          <p:cNvSpPr/>
          <p:nvPr/>
        </p:nvSpPr>
        <p:spPr>
          <a:xfrm>
            <a:off x="2888343" y="1590015"/>
            <a:ext cx="5029200" cy="48006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717143" y="2019430"/>
            <a:ext cx="21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User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58683" y="2504415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38609" y="3920943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99810" y="516929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412343" y="3205206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412343" y="4624131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436841" y="5828920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46660" y="16500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8" name="Cube 47"/>
          <p:cNvSpPr/>
          <p:nvPr/>
        </p:nvSpPr>
        <p:spPr>
          <a:xfrm>
            <a:off x="4329575" y="3225284"/>
            <a:ext cx="857903" cy="422131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921394" y="3443163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60188" y="1903777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88498" y="2388762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01848" y="2687655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0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5.96808E-7 L 0.06354 0.0589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2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arguments pass through integer values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92127" y="2504415"/>
            <a:ext cx="914400" cy="2057400"/>
            <a:chOff x="1295400" y="3886200"/>
            <a:chExt cx="914400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2151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591294" y="4273719"/>
              <a:ext cx="618506" cy="374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606527" y="2665761"/>
            <a:ext cx="940133" cy="484985"/>
            <a:chOff x="3606527" y="2665761"/>
            <a:chExt cx="940133" cy="484985"/>
          </a:xfrm>
        </p:grpSpPr>
        <p:sp>
          <p:nvSpPr>
            <p:cNvPr id="12" name="Rectangle 11"/>
            <p:cNvSpPr/>
            <p:nvPr/>
          </p:nvSpPr>
          <p:spPr>
            <a:xfrm>
              <a:off x="3606527" y="2665761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01848" y="2687655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sp>
        <p:nvSpPr>
          <p:cNvPr id="39" name="Parallelogram 38"/>
          <p:cNvSpPr/>
          <p:nvPr/>
        </p:nvSpPr>
        <p:spPr>
          <a:xfrm>
            <a:off x="2888343" y="1590015"/>
            <a:ext cx="5029200" cy="48006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717143" y="2019430"/>
            <a:ext cx="21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User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58683" y="2504415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46779" y="391548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58426" y="518258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412343" y="3205206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412343" y="4561815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412342" y="5828920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46660" y="16500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8" name="Cube 47"/>
          <p:cNvSpPr/>
          <p:nvPr/>
        </p:nvSpPr>
        <p:spPr>
          <a:xfrm>
            <a:off x="4329575" y="3225284"/>
            <a:ext cx="857903" cy="422131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921394" y="3443163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60188" y="1903777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88498" y="2388762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6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17442E-7 L -0.17916 0.0536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268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1527 L -0.17777 0.040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9" y="27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arguments pass through integer values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2096" y="2837765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891482" y="2958178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95293" y="301474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Parallelogram 38"/>
          <p:cNvSpPr/>
          <p:nvPr/>
        </p:nvSpPr>
        <p:spPr>
          <a:xfrm>
            <a:off x="2888343" y="1590015"/>
            <a:ext cx="5029200" cy="48006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717143" y="2019430"/>
            <a:ext cx="21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User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58683" y="2504415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89460" y="394888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99810" y="518902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412343" y="3205206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70958" y="4638015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29575" y="5828920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46660" y="16500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21394" y="3443163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60188" y="1903777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88498" y="2388762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the second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In main: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 = 7;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average = Average (number, 8);</a:t>
            </a:r>
          </a:p>
          <a:p>
            <a:pPr marL="0" indent="0">
              <a:buNone/>
            </a:pP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/>
              <a:t>Function definition: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ouble Average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num1,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num2)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double average;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average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&lt;double&gt;(num1+num2)/2;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average;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literal can be passed into the argument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2096" y="2837765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891482" y="2958178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95293" y="301474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Parallelogram 38"/>
          <p:cNvSpPr/>
          <p:nvPr/>
        </p:nvSpPr>
        <p:spPr>
          <a:xfrm>
            <a:off x="2888343" y="1590015"/>
            <a:ext cx="5029200" cy="48006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717143" y="2019430"/>
            <a:ext cx="21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User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58683" y="2504415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89460" y="394888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99810" y="518902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412343" y="3205206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70958" y="4638015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29575" y="5828920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46660" y="16500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8" name="Cube 47"/>
          <p:cNvSpPr/>
          <p:nvPr/>
        </p:nvSpPr>
        <p:spPr>
          <a:xfrm>
            <a:off x="4315975" y="4638015"/>
            <a:ext cx="857903" cy="422131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921394" y="3443163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60188" y="1903777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88498" y="2388762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7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literal can be passed into the argument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91482" y="2958178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95293" y="301474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Parallelogram 38"/>
          <p:cNvSpPr/>
          <p:nvPr/>
        </p:nvSpPr>
        <p:spPr>
          <a:xfrm>
            <a:off x="2888343" y="1590015"/>
            <a:ext cx="5029200" cy="48006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717143" y="2019430"/>
            <a:ext cx="21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User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58683" y="2504415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89460" y="394888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99810" y="518902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412343" y="3205206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70958" y="4638015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29575" y="5828920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46660" y="16500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8" name="Cube 47"/>
          <p:cNvSpPr/>
          <p:nvPr/>
        </p:nvSpPr>
        <p:spPr>
          <a:xfrm>
            <a:off x="4315975" y="4638015"/>
            <a:ext cx="857903" cy="422131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921394" y="3443163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60188" y="1903777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88498" y="2388762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86602" y="3932298"/>
            <a:ext cx="1204855" cy="2057400"/>
            <a:chOff x="786602" y="3932298"/>
            <a:chExt cx="1204855" cy="2057400"/>
          </a:xfrm>
        </p:grpSpPr>
        <p:grpSp>
          <p:nvGrpSpPr>
            <p:cNvPr id="23" name="Group 22"/>
            <p:cNvGrpSpPr/>
            <p:nvPr/>
          </p:nvGrpSpPr>
          <p:grpSpPr>
            <a:xfrm>
              <a:off x="786602" y="3932298"/>
              <a:ext cx="914400" cy="2057400"/>
              <a:chOff x="1295400" y="3886200"/>
              <a:chExt cx="914400" cy="2057400"/>
            </a:xfrm>
          </p:grpSpPr>
          <p:sp>
            <p:nvSpPr>
              <p:cNvPr id="9" name="Smiley Face 8"/>
              <p:cNvSpPr/>
              <p:nvPr/>
            </p:nvSpPr>
            <p:spPr>
              <a:xfrm>
                <a:off x="1295400" y="3886200"/>
                <a:ext cx="609600" cy="5334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600200" y="4419600"/>
                <a:ext cx="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314203" y="5181600"/>
                <a:ext cx="285997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600200" y="5181600"/>
                <a:ext cx="299852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1600200" y="4419600"/>
                <a:ext cx="6096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1591294" y="4549115"/>
                <a:ext cx="618506" cy="990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1717558" y="4324966"/>
              <a:ext cx="273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78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36873E-6 L 0.27326 -0.023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63" y="-1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literal can be passed into the argument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91482" y="2958178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95293" y="301474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Parallelogram 38"/>
          <p:cNvSpPr/>
          <p:nvPr/>
        </p:nvSpPr>
        <p:spPr>
          <a:xfrm>
            <a:off x="2888343" y="1590015"/>
            <a:ext cx="5029200" cy="48006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717143" y="2019430"/>
            <a:ext cx="21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User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58683" y="2504415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89460" y="394888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99810" y="518902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412343" y="3205206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70958" y="4638015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29575" y="5828920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46660" y="16500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8" name="Cube 47"/>
          <p:cNvSpPr/>
          <p:nvPr/>
        </p:nvSpPr>
        <p:spPr>
          <a:xfrm>
            <a:off x="4315975" y="4638015"/>
            <a:ext cx="857903" cy="422131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921394" y="3443163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60188" y="1903777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88498" y="2388762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207488" y="3806749"/>
            <a:ext cx="914400" cy="2057400"/>
            <a:chOff x="1295400" y="3886200"/>
            <a:chExt cx="914400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591294" y="4549115"/>
              <a:ext cx="618506" cy="9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138444" y="4199417"/>
            <a:ext cx="27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9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15522E-6 L 0.04914 0.038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19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literal can be passed into the argument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91482" y="2958178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95293" y="301474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Parallelogram 38"/>
          <p:cNvSpPr/>
          <p:nvPr/>
        </p:nvSpPr>
        <p:spPr>
          <a:xfrm>
            <a:off x="2888343" y="1590015"/>
            <a:ext cx="5029200" cy="48006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717143" y="2019430"/>
            <a:ext cx="21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User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58683" y="2504415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89460" y="394888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99810" y="518902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412343" y="3205206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70958" y="4638015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29575" y="5828920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46660" y="16500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8" name="Cube 47"/>
          <p:cNvSpPr/>
          <p:nvPr/>
        </p:nvSpPr>
        <p:spPr>
          <a:xfrm>
            <a:off x="4315975" y="4638015"/>
            <a:ext cx="857903" cy="422131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921394" y="3443163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60188" y="1903777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88498" y="2388762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207488" y="3806749"/>
            <a:ext cx="914400" cy="2057400"/>
            <a:chOff x="1295400" y="3886200"/>
            <a:chExt cx="914400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591294" y="4549115"/>
              <a:ext cx="618506" cy="9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27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of looking at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Caller of function: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Needs to know what function does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Sees the interface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Gives information to function through interface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Can get information back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Function itself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Sees interface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Gets info through the interface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Does actual work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May return info</a:t>
            </a:r>
          </a:p>
        </p:txBody>
      </p:sp>
    </p:spTree>
    <p:extLst>
      <p:ext uri="{BB962C8B-B14F-4D97-AF65-F5344CB8AC3E}">
        <p14:creationId xmlns:p14="http://schemas.microsoft.com/office/powerpoint/2010/main" val="7162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literal can be passed into the argument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91482" y="2958178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95293" y="301474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Parallelogram 38"/>
          <p:cNvSpPr/>
          <p:nvPr/>
        </p:nvSpPr>
        <p:spPr>
          <a:xfrm>
            <a:off x="2888343" y="1590015"/>
            <a:ext cx="5029200" cy="48006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717143" y="2019430"/>
            <a:ext cx="21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User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58683" y="2504415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89460" y="394888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99810" y="518902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412343" y="3205206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70958" y="4638015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29575" y="5828920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46660" y="16500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21394" y="3443163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60188" y="1903777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88498" y="2388762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207488" y="3806749"/>
            <a:ext cx="914400" cy="2057400"/>
            <a:chOff x="1295400" y="3886200"/>
            <a:chExt cx="914400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591294" y="4549115"/>
              <a:ext cx="618506" cy="9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40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28476E-6 L -0.21736 0.039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68" y="19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the caller waits for the function to 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2096" y="2837765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891482" y="2958178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95293" y="301474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916640" y="1600200"/>
            <a:ext cx="5029200" cy="4800600"/>
            <a:chOff x="2888342" y="1587665"/>
            <a:chExt cx="5029200" cy="4800600"/>
          </a:xfrm>
        </p:grpSpPr>
        <p:sp>
          <p:nvSpPr>
            <p:cNvPr id="39" name="Parallelogram 38"/>
            <p:cNvSpPr/>
            <p:nvPr/>
          </p:nvSpPr>
          <p:spPr>
            <a:xfrm>
              <a:off x="2888342" y="1587665"/>
              <a:ext cx="5029200" cy="480060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17142" y="2017080"/>
              <a:ext cx="212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(Interface User Side)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58682" y="2502065"/>
              <a:ext cx="12918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1</a:t>
              </a:r>
            </a:p>
            <a:p>
              <a:pPr algn="ctr"/>
              <a:r>
                <a:rPr lang="en-US" dirty="0" smtClean="0"/>
                <a:t>int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76577" y="3867834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Argument 2</a:t>
              </a:r>
            </a:p>
            <a:p>
              <a:pPr algn="ctr"/>
              <a:r>
                <a:rPr lang="en-US" dirty="0" smtClean="0"/>
                <a:t>int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03780" y="5180239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Return value</a:t>
              </a:r>
            </a:p>
            <a:p>
              <a:pPr algn="ctr"/>
              <a:r>
                <a:rPr lang="en-US" dirty="0" smtClean="0"/>
                <a:t>double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12342" y="3202856"/>
              <a:ext cx="7751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08784" y="4635665"/>
              <a:ext cx="7751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1270" y="5851213"/>
              <a:ext cx="7751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46659" y="164774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AVERAGE</a:t>
              </a:r>
              <a:endParaRPr 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921394" y="3443163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60188" y="1903777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88498" y="2388762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on the function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In main: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 = 7;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Average (number, 8);</a:t>
            </a:r>
          </a:p>
          <a:p>
            <a:pPr marL="0" indent="0">
              <a:buNone/>
            </a:pP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/>
              <a:t>Function definition: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ouble Average (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num1,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num2)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double average;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average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&lt;double&gt;(num1+num2)/2;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average;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on the function 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78668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391400" y="3542615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638799" y="330012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Function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6231" y="3704295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52627" y="4887687"/>
            <a:ext cx="1625337" cy="62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399612" y="3048000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49149" y="4336165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47106" y="5527311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5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45042" y="3809315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38800" y="207127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55132" y="253609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gets the values for the parameters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69277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391400" y="3542615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638799" y="330012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Function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6231" y="3704295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52627" y="4887687"/>
            <a:ext cx="1625337" cy="62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399612" y="3048000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49149" y="4336165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47106" y="5527311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5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45042" y="3809315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38800" y="207127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55132" y="253609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num1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 rot="16200000">
            <a:off x="2609027" y="2854486"/>
            <a:ext cx="467558" cy="854585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76549" y="2936753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3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gets the values for the parameters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69277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435077" y="3542615"/>
            <a:ext cx="923306" cy="2057400"/>
            <a:chOff x="981694" y="3886200"/>
            <a:chExt cx="9233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981694" y="4337566"/>
              <a:ext cx="618506" cy="3106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638799" y="330012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Function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6231" y="3704295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52627" y="4887687"/>
            <a:ext cx="1625337" cy="62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399612" y="3048000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49149" y="4336165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47106" y="5527311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5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45042" y="3809315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38800" y="207127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55132" y="253609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num1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 rot="16200000">
            <a:off x="2609027" y="2854486"/>
            <a:ext cx="467558" cy="854585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76549" y="2936753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2498E-6 L -0.45521 -0.155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60" y="-7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gets the values for the parameters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69277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370229" y="2500588"/>
            <a:ext cx="923306" cy="2057400"/>
            <a:chOff x="981694" y="3886200"/>
            <a:chExt cx="9233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981694" y="4337566"/>
              <a:ext cx="618506" cy="3106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638799" y="330012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Function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6231" y="3704295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52627" y="4887687"/>
            <a:ext cx="1625337" cy="62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399612" y="3048000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49149" y="4336165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47106" y="5527311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5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45042" y="3809315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38800" y="207127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55132" y="253609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num1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 rot="16200000">
            <a:off x="2609027" y="2854486"/>
            <a:ext cx="467558" cy="854585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76549" y="2936753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9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22461E-6 L 0.05591 -0.010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gets the values for the parameters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69277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799" y="330012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Function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6231" y="3704295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52627" y="4887687"/>
            <a:ext cx="1625337" cy="62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399612" y="3048000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49149" y="4336165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47106" y="5527311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5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45042" y="3809315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38800" y="207127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55132" y="253609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num1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 rot="16200000">
            <a:off x="2636998" y="2854486"/>
            <a:ext cx="467558" cy="854585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131815" y="2500588"/>
            <a:ext cx="1161720" cy="2057400"/>
            <a:chOff x="3131815" y="2500588"/>
            <a:chExt cx="1161720" cy="2057400"/>
          </a:xfrm>
        </p:grpSpPr>
        <p:grpSp>
          <p:nvGrpSpPr>
            <p:cNvPr id="23" name="Group 22"/>
            <p:cNvGrpSpPr/>
            <p:nvPr/>
          </p:nvGrpSpPr>
          <p:grpSpPr>
            <a:xfrm>
              <a:off x="3370229" y="2500588"/>
              <a:ext cx="923306" cy="2057400"/>
              <a:chOff x="981694" y="3886200"/>
              <a:chExt cx="923306" cy="2057400"/>
            </a:xfrm>
          </p:grpSpPr>
          <p:sp>
            <p:nvSpPr>
              <p:cNvPr id="9" name="Smiley Face 8"/>
              <p:cNvSpPr/>
              <p:nvPr/>
            </p:nvSpPr>
            <p:spPr>
              <a:xfrm>
                <a:off x="1295400" y="3886200"/>
                <a:ext cx="609600" cy="5334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600200" y="4419600"/>
                <a:ext cx="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314203" y="5181600"/>
                <a:ext cx="285997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600200" y="5181600"/>
                <a:ext cx="299852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981694" y="4337566"/>
                <a:ext cx="618506" cy="3106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981694" y="4533900"/>
                <a:ext cx="609600" cy="114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131815" y="2901121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476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6822E-6 L 0.31892 -0.114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-57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449149" y="4336165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gets the values for the parameters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69277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799" y="330012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Function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6231" y="3704295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52627" y="4887687"/>
            <a:ext cx="1625337" cy="62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399612" y="3048000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47106" y="5527311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5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45042" y="3809315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38800" y="207127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55132" y="253609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num1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 rot="16200000">
            <a:off x="2609027" y="2854486"/>
            <a:ext cx="467558" cy="854585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50777" y="212909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 rot="16200000">
            <a:off x="2673346" y="4142651"/>
            <a:ext cx="467558" cy="854585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73775" y="4200611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435077" y="3542615"/>
            <a:ext cx="923306" cy="2057400"/>
            <a:chOff x="981694" y="3886200"/>
            <a:chExt cx="9233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981694" y="4337566"/>
              <a:ext cx="618506" cy="3106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739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62535E-8 L -0.47187 0.05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449149" y="4336165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gets the values for the parameters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69277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799" y="330012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Function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6231" y="3704295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52627" y="4887687"/>
            <a:ext cx="1625337" cy="62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399612" y="3048000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47106" y="5527311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5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45042" y="3809315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38800" y="207127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55132" y="253609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50777" y="212909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 rot="16200000">
            <a:off x="2673346" y="4142651"/>
            <a:ext cx="467558" cy="854585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773775" y="3858987"/>
            <a:ext cx="1227255" cy="2057400"/>
            <a:chOff x="2773775" y="3858987"/>
            <a:chExt cx="1227255" cy="2057400"/>
          </a:xfrm>
        </p:grpSpPr>
        <p:sp>
          <p:nvSpPr>
            <p:cNvPr id="4" name="TextBox 3"/>
            <p:cNvSpPr txBox="1"/>
            <p:nvPr/>
          </p:nvSpPr>
          <p:spPr>
            <a:xfrm>
              <a:off x="2773775" y="4200611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077724" y="3858987"/>
              <a:ext cx="923306" cy="2057400"/>
              <a:chOff x="981694" y="3886200"/>
              <a:chExt cx="923306" cy="2057400"/>
            </a:xfrm>
          </p:grpSpPr>
          <p:sp>
            <p:nvSpPr>
              <p:cNvPr id="9" name="Smiley Face 8"/>
              <p:cNvSpPr/>
              <p:nvPr/>
            </p:nvSpPr>
            <p:spPr>
              <a:xfrm>
                <a:off x="1295400" y="3886200"/>
                <a:ext cx="609600" cy="5334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600200" y="4419600"/>
                <a:ext cx="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314203" y="5181600"/>
                <a:ext cx="285997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600200" y="5181600"/>
                <a:ext cx="299852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981694" y="4337566"/>
                <a:ext cx="618506" cy="3106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981694" y="4533900"/>
                <a:ext cx="609600" cy="114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9250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15541E-6 L 0.35469 -0.112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26" y="-56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Caller and function communicate through the interface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2514600" y="1752600"/>
            <a:ext cx="3276600" cy="46482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40694" y="2166257"/>
            <a:ext cx="21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User Side)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3048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Caller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81694" y="3886200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096000" y="3048000"/>
            <a:ext cx="1228106" cy="2057400"/>
            <a:chOff x="981694" y="3886200"/>
            <a:chExt cx="1228106" cy="2057400"/>
          </a:xfrm>
        </p:grpSpPr>
        <p:sp>
          <p:nvSpPr>
            <p:cNvPr id="25" name="Smiley Face 24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248400" y="2496005"/>
            <a:ext cx="107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79519" y="2586335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59286" y="395906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30686" y="519920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656160" y="3314700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97782" y="4648200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59907" y="5839105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656160" y="17969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on the function 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78668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391400" y="3542615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638799" y="330012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Function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6231" y="3704295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52627" y="4887687"/>
            <a:ext cx="1625337" cy="62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399612" y="3048000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49149" y="4336165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47106" y="5527311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5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45042" y="3809315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38800" y="207127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55132" y="253609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50777" y="212909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83682" y="3412613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on the function 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78668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391400" y="3542615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638799" y="330012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Function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6231" y="3704295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52627" y="4887687"/>
            <a:ext cx="1625337" cy="62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399612" y="3048000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49149" y="4336165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47106" y="5527311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5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45042" y="3809315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38800" y="207127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55132" y="253609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50777" y="212909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83682" y="3412613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the function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In main: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 = 7;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Average (number, 8);</a:t>
            </a:r>
          </a:p>
          <a:p>
            <a:pPr marL="0" indent="0">
              <a:buNone/>
            </a:pP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/>
              <a:t>Function definition: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ouble Average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num1,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num2)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average;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average =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&lt;double&gt;(num1+num2)/2;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average;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9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the function code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78668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391400" y="3542615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638799" y="330012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Function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6231" y="3704295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52627" y="4887687"/>
            <a:ext cx="1625337" cy="62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399612" y="3048000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49149" y="4336165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47106" y="5527311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5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45042" y="3809315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38800" y="207127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55132" y="253609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50777" y="212909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83682" y="3412613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28710" y="4645194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615052" y="512297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the function code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78668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391400" y="3542615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638799" y="330012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Function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6231" y="3704295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52627" y="4887687"/>
            <a:ext cx="1625337" cy="62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399612" y="3048000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49149" y="4336165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47106" y="5527311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5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45042" y="3809315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38800" y="207127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55132" y="253609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50777" y="212909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83682" y="3412613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28710" y="4645194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615052" y="512297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91200" y="4703021"/>
            <a:ext cx="4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the function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In main: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 = 7;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Average (number, 8);</a:t>
            </a:r>
          </a:p>
          <a:p>
            <a:pPr marL="0" indent="0">
              <a:buNone/>
            </a:pP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/>
              <a:t>Function definition: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ouble Average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num1,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num2)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average;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average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&lt;double&gt;(num1+num2)/2;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average;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Returning the function value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78668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799" y="330012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Function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6231" y="3704295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52627" y="4887687"/>
            <a:ext cx="1625337" cy="62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399612" y="3048000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49149" y="4336165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47106" y="5527311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5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45042" y="3809315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38800" y="207127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55132" y="253609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50777" y="212909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83682" y="3412613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28710" y="4645194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615052" y="512297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91200" y="4703021"/>
            <a:ext cx="4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7.5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7435077" y="3542615"/>
            <a:ext cx="923306" cy="2057400"/>
            <a:chOff x="981694" y="3886200"/>
            <a:chExt cx="923306" cy="2057400"/>
          </a:xfrm>
        </p:grpSpPr>
        <p:sp>
          <p:nvSpPr>
            <p:cNvPr id="48" name="Smiley Face 47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981694" y="4337566"/>
              <a:ext cx="618506" cy="3106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Cube 54"/>
          <p:cNvSpPr/>
          <p:nvPr/>
        </p:nvSpPr>
        <p:spPr>
          <a:xfrm rot="16200000">
            <a:off x="2740620" y="5333798"/>
            <a:ext cx="467558" cy="854585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3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62535E-8 L -0.09687 0.122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6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the function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1078" y="2678668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799" y="330012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Function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6231" y="3704295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52627" y="4887687"/>
            <a:ext cx="1625337" cy="62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399612" y="3048000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49149" y="4336165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47106" y="5527311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5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45042" y="3809315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38800" y="207127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55132" y="253609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50777" y="212909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83682" y="3412613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15052" y="512297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55" name="Cube 54"/>
          <p:cNvSpPr/>
          <p:nvPr/>
        </p:nvSpPr>
        <p:spPr>
          <a:xfrm rot="16200000">
            <a:off x="2740620" y="5333798"/>
            <a:ext cx="467558" cy="854585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628710" y="4401896"/>
            <a:ext cx="1873529" cy="2057400"/>
            <a:chOff x="5628710" y="4401896"/>
            <a:chExt cx="1873529" cy="2057400"/>
          </a:xfrm>
        </p:grpSpPr>
        <p:sp>
          <p:nvSpPr>
            <p:cNvPr id="28" name="Rectangle 27"/>
            <p:cNvSpPr/>
            <p:nvPr/>
          </p:nvSpPr>
          <p:spPr>
            <a:xfrm>
              <a:off x="5628710" y="4645194"/>
              <a:ext cx="940133" cy="4849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91200" y="4703021"/>
              <a:ext cx="4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7.5</a:t>
              </a:r>
              <a:endParaRPr lang="en-US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578933" y="4401896"/>
              <a:ext cx="923306" cy="2057400"/>
              <a:chOff x="981694" y="3886200"/>
              <a:chExt cx="923306" cy="2057400"/>
            </a:xfrm>
          </p:grpSpPr>
          <p:sp>
            <p:nvSpPr>
              <p:cNvPr id="48" name="Smiley Face 47"/>
              <p:cNvSpPr/>
              <p:nvPr/>
            </p:nvSpPr>
            <p:spPr>
              <a:xfrm>
                <a:off x="1295400" y="3886200"/>
                <a:ext cx="609600" cy="5334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1600200" y="4419600"/>
                <a:ext cx="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1314203" y="5181600"/>
                <a:ext cx="285997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600200" y="5181600"/>
                <a:ext cx="299852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981694" y="4337566"/>
                <a:ext cx="618506" cy="3106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981694" y="4533900"/>
                <a:ext cx="609600" cy="114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2582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1258E-6 L -0.29306 0.074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53" y="37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the function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1078" y="2678668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799" y="330012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Function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52627" y="4887687"/>
            <a:ext cx="1625337" cy="62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6231" y="3704295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399612" y="3048000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49149" y="4336165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47106" y="5527311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5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45042" y="3809315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38800" y="207127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55132" y="253609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50777" y="212909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83682" y="3412613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15052" y="512297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51939" y="4887687"/>
            <a:ext cx="923306" cy="2057400"/>
            <a:chOff x="981694" y="3886200"/>
            <a:chExt cx="923306" cy="2057400"/>
          </a:xfrm>
        </p:grpSpPr>
        <p:sp>
          <p:nvSpPr>
            <p:cNvPr id="48" name="Smiley Face 47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981694" y="4337566"/>
              <a:ext cx="618506" cy="3106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Cube 54"/>
          <p:cNvSpPr/>
          <p:nvPr/>
        </p:nvSpPr>
        <p:spPr>
          <a:xfrm rot="16200000">
            <a:off x="2740620" y="5333798"/>
            <a:ext cx="467558" cy="854585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11806" y="5174983"/>
            <a:ext cx="940133" cy="4849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74296" y="5232810"/>
            <a:ext cx="4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66712" y="5223205"/>
            <a:ext cx="60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3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06319 0.0101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0" grpId="1"/>
      <p:bldP spid="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the function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1078" y="2678668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799" y="330012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Function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52627" y="4887687"/>
            <a:ext cx="1625337" cy="62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6231" y="3704295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399612" y="3048000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49149" y="4336165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47106" y="5527311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5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45042" y="3809315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38800" y="207127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55132" y="253609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50777" y="212909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83682" y="3412613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15052" y="512297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51939" y="4887687"/>
            <a:ext cx="923306" cy="2057400"/>
            <a:chOff x="981694" y="3886200"/>
            <a:chExt cx="923306" cy="2057400"/>
          </a:xfrm>
        </p:grpSpPr>
        <p:sp>
          <p:nvSpPr>
            <p:cNvPr id="48" name="Smiley Face 47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981694" y="4337566"/>
              <a:ext cx="618506" cy="3106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Cube 54"/>
          <p:cNvSpPr/>
          <p:nvPr/>
        </p:nvSpPr>
        <p:spPr>
          <a:xfrm rot="16200000">
            <a:off x="2740620" y="5333798"/>
            <a:ext cx="467558" cy="854585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82313" y="5322896"/>
            <a:ext cx="4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7.5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11806" y="5174983"/>
            <a:ext cx="940133" cy="4849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066712" y="5223205"/>
            <a:ext cx="60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2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3333E-6 L -0.00156 0.036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Caller and function communicate through the interface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 rot="20390072">
            <a:off x="2509447" y="1723622"/>
            <a:ext cx="3444717" cy="4648200"/>
          </a:xfrm>
          <a:prstGeom prst="parallelogram">
            <a:avLst>
              <a:gd name="adj" fmla="val 210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0477181">
            <a:off x="2785976" y="2249350"/>
            <a:ext cx="246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Function Side)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5633" y="194200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Caller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00150" y="2464872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571507" y="3886200"/>
            <a:ext cx="1228106" cy="2057400"/>
            <a:chOff x="981694" y="3886200"/>
            <a:chExt cx="1228106" cy="2057400"/>
          </a:xfrm>
        </p:grpSpPr>
        <p:sp>
          <p:nvSpPr>
            <p:cNvPr id="25" name="Smiley Face 24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419107" y="2800390"/>
            <a:ext cx="107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20559343">
            <a:off x="3358746" y="2586335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678172">
            <a:off x="3643348" y="383171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20453513">
            <a:off x="3730784" y="509772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20518224">
            <a:off x="3656160" y="3314700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20517984">
            <a:off x="4077394" y="4457700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20336239">
            <a:off x="4307948" y="5816857"/>
            <a:ext cx="7751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20479024">
            <a:off x="2941657" y="18345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9865" y="2848068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1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the function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1078" y="2678668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799" y="330012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(Interface Function Side)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1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52627" y="4887687"/>
            <a:ext cx="1625337" cy="62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value</a:t>
            </a:r>
          </a:p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6231" y="3704295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2</a:t>
            </a:r>
          </a:p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399612" y="3048000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49149" y="4336165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47106" y="5527311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5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45042" y="3809315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38800" y="207127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55132" y="253609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50777" y="212909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83682" y="3412613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15052" y="512297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55" name="Cube 54"/>
          <p:cNvSpPr/>
          <p:nvPr/>
        </p:nvSpPr>
        <p:spPr>
          <a:xfrm rot="16200000">
            <a:off x="2740620" y="5333798"/>
            <a:ext cx="467558" cy="854585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911806" y="4887687"/>
            <a:ext cx="1863439" cy="2057400"/>
            <a:chOff x="2911806" y="4887687"/>
            <a:chExt cx="1863439" cy="2057400"/>
          </a:xfrm>
        </p:grpSpPr>
        <p:grpSp>
          <p:nvGrpSpPr>
            <p:cNvPr id="38" name="Group 37"/>
            <p:cNvGrpSpPr/>
            <p:nvPr/>
          </p:nvGrpSpPr>
          <p:grpSpPr>
            <a:xfrm>
              <a:off x="3851939" y="4887687"/>
              <a:ext cx="923306" cy="2057400"/>
              <a:chOff x="981694" y="3886200"/>
              <a:chExt cx="923306" cy="2057400"/>
            </a:xfrm>
          </p:grpSpPr>
          <p:sp>
            <p:nvSpPr>
              <p:cNvPr id="48" name="Smiley Face 47"/>
              <p:cNvSpPr/>
              <p:nvPr/>
            </p:nvSpPr>
            <p:spPr>
              <a:xfrm>
                <a:off x="1295400" y="3886200"/>
                <a:ext cx="609600" cy="5334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1600200" y="4419600"/>
                <a:ext cx="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1314203" y="5181600"/>
                <a:ext cx="285997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600200" y="5181600"/>
                <a:ext cx="299852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981694" y="4337566"/>
                <a:ext cx="618506" cy="3106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981694" y="4533900"/>
                <a:ext cx="609600" cy="114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2911806" y="5174983"/>
              <a:ext cx="940133" cy="4849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66712" y="5223205"/>
              <a:ext cx="60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714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29636 -0.084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9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finished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78668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Function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391400" y="3542615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638799" y="330012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(Interface Function Side)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Parameter 1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46231" y="3704295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Parameter 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52627" y="4887687"/>
            <a:ext cx="1625337" cy="62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Return value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double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99612" y="3048000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49149" y="4336165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47106" y="5527311"/>
            <a:ext cx="78731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5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AVERAGE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45042" y="3809315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num2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38800" y="2071272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55132" y="253609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num1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50777" y="212909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83682" y="3412613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28710" y="4522850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052" y="5122979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average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28351" y="4580676"/>
            <a:ext cx="4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7.5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in the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In main: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 = 7;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average = Average (number, 8);</a:t>
            </a:r>
          </a:p>
          <a:p>
            <a:pPr marL="0" indent="0">
              <a:buNone/>
            </a:pP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/>
              <a:t>Function definition: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ouble Average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num1,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num2)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average;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average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&lt;double&gt;(num1+num2)/2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average;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7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in the main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Main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4301" y="3181784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891482" y="2958178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293" y="301474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16640" y="1600200"/>
            <a:ext cx="5029200" cy="4800600"/>
            <a:chOff x="2888342" y="1587665"/>
            <a:chExt cx="5029200" cy="4800600"/>
          </a:xfrm>
        </p:grpSpPr>
        <p:sp>
          <p:nvSpPr>
            <p:cNvPr id="39" name="Parallelogram 38"/>
            <p:cNvSpPr/>
            <p:nvPr/>
          </p:nvSpPr>
          <p:spPr>
            <a:xfrm>
              <a:off x="2888342" y="1587665"/>
              <a:ext cx="5029200" cy="480060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17142" y="2017080"/>
              <a:ext cx="212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(Interface User Side)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58682" y="2502065"/>
              <a:ext cx="12918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Argument 1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int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76577" y="3867834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Argument 2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int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03780" y="5180239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Return value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double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12342" y="3202856"/>
              <a:ext cx="7751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08784" y="4635665"/>
              <a:ext cx="7751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1270" y="5851213"/>
              <a:ext cx="7751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46659" y="164774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AVERAGE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921394" y="3443163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number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60188" y="1903777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8498" y="2388762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average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4357872" y="5863748"/>
            <a:ext cx="857903" cy="422131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10123" y="5654439"/>
            <a:ext cx="4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5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in the main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91482" y="2958178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293" y="301474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16640" y="1600200"/>
            <a:ext cx="5029200" cy="4800600"/>
            <a:chOff x="2888342" y="1587665"/>
            <a:chExt cx="5029200" cy="4800600"/>
          </a:xfrm>
        </p:grpSpPr>
        <p:sp>
          <p:nvSpPr>
            <p:cNvPr id="39" name="Parallelogram 38"/>
            <p:cNvSpPr/>
            <p:nvPr/>
          </p:nvSpPr>
          <p:spPr>
            <a:xfrm>
              <a:off x="2888342" y="1587665"/>
              <a:ext cx="5029200" cy="480060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17142" y="2017080"/>
              <a:ext cx="212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(Interface User Side)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58682" y="2502065"/>
              <a:ext cx="12918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Argument 1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int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76577" y="3867834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Argument 2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int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03780" y="5180239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Return value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double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12342" y="3202856"/>
              <a:ext cx="7751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08784" y="4635665"/>
              <a:ext cx="7751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1270" y="5851213"/>
              <a:ext cx="7751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46659" y="164774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AVERAGE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921394" y="3443163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number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60188" y="1903777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8498" y="2388762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average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4357872" y="5863748"/>
            <a:ext cx="857903" cy="422131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10123" y="5654439"/>
            <a:ext cx="4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7.5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61358" y="3405891"/>
            <a:ext cx="914400" cy="2057400"/>
            <a:chOff x="1295400" y="3886200"/>
            <a:chExt cx="914400" cy="2057400"/>
          </a:xfrm>
        </p:grpSpPr>
        <p:sp>
          <p:nvSpPr>
            <p:cNvPr id="31" name="Smiley Face 30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591294" y="4549115"/>
              <a:ext cx="618506" cy="9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1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33593 0.275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88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in the main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91482" y="2958178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293" y="301474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16640" y="1600200"/>
            <a:ext cx="5029200" cy="4800600"/>
            <a:chOff x="2888342" y="1587665"/>
            <a:chExt cx="5029200" cy="4800600"/>
          </a:xfrm>
        </p:grpSpPr>
        <p:sp>
          <p:nvSpPr>
            <p:cNvPr id="39" name="Parallelogram 38"/>
            <p:cNvSpPr/>
            <p:nvPr/>
          </p:nvSpPr>
          <p:spPr>
            <a:xfrm>
              <a:off x="2888342" y="1587665"/>
              <a:ext cx="5029200" cy="480060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17142" y="2017080"/>
              <a:ext cx="212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(Interface User Side)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58682" y="2502065"/>
              <a:ext cx="12918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Argument 1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int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76577" y="3867834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Argument 2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int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03780" y="5180239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Return value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double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12342" y="3202856"/>
              <a:ext cx="7751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08784" y="4635665"/>
              <a:ext cx="7751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1270" y="5851213"/>
              <a:ext cx="7751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46659" y="164774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AVERAGE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921394" y="3443163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number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60188" y="1903777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8498" y="2388762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average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4357872" y="5863748"/>
            <a:ext cx="857903" cy="422131"/>
          </a:xfrm>
          <a:prstGeom prst="cube">
            <a:avLst>
              <a:gd name="adj" fmla="val 2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677257" y="5257179"/>
            <a:ext cx="1324952" cy="2057400"/>
            <a:chOff x="3677257" y="5257179"/>
            <a:chExt cx="1324952" cy="2057400"/>
          </a:xfrm>
        </p:grpSpPr>
        <p:sp>
          <p:nvSpPr>
            <p:cNvPr id="29" name="TextBox 28"/>
            <p:cNvSpPr txBox="1"/>
            <p:nvPr/>
          </p:nvSpPr>
          <p:spPr>
            <a:xfrm>
              <a:off x="4510123" y="5654439"/>
              <a:ext cx="4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7.5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677257" y="5257179"/>
              <a:ext cx="914400" cy="2057400"/>
              <a:chOff x="1295400" y="3886200"/>
              <a:chExt cx="914400" cy="2057400"/>
            </a:xfrm>
          </p:grpSpPr>
          <p:sp>
            <p:nvSpPr>
              <p:cNvPr id="31" name="Smiley Face 30"/>
              <p:cNvSpPr/>
              <p:nvPr/>
            </p:nvSpPr>
            <p:spPr>
              <a:xfrm>
                <a:off x="1295400" y="3886200"/>
                <a:ext cx="609600" cy="5334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600200" y="4419600"/>
                <a:ext cx="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1314203" y="5181600"/>
                <a:ext cx="285997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600200" y="5181600"/>
                <a:ext cx="299852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1600200" y="4419600"/>
                <a:ext cx="6096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1591294" y="4549115"/>
                <a:ext cx="618506" cy="990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285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-0.25781 -0.5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99" y="-2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in the main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91482" y="2958178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293" y="301474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16640" y="1600200"/>
            <a:ext cx="5029200" cy="4800600"/>
            <a:chOff x="2888342" y="1587665"/>
            <a:chExt cx="5029200" cy="4800600"/>
          </a:xfrm>
        </p:grpSpPr>
        <p:sp>
          <p:nvSpPr>
            <p:cNvPr id="39" name="Parallelogram 38"/>
            <p:cNvSpPr/>
            <p:nvPr/>
          </p:nvSpPr>
          <p:spPr>
            <a:xfrm>
              <a:off x="2888342" y="1587665"/>
              <a:ext cx="5029200" cy="480060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17142" y="2017080"/>
              <a:ext cx="212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(Interface User Side)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58682" y="2502065"/>
              <a:ext cx="12918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Argument 1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int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76577" y="3867834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Argument 2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int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03780" y="5180239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Return value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double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12342" y="3202856"/>
              <a:ext cx="7751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08784" y="4635665"/>
              <a:ext cx="7751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1270" y="5851213"/>
              <a:ext cx="7751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46659" y="164774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AVERAGE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921394" y="3443163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number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60188" y="1903777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8498" y="2388762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average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0578" y="1967689"/>
            <a:ext cx="4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7.5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297712" y="1570429"/>
            <a:ext cx="914400" cy="2057400"/>
            <a:chOff x="1295400" y="3886200"/>
            <a:chExt cx="914400" cy="2057400"/>
          </a:xfrm>
        </p:grpSpPr>
        <p:sp>
          <p:nvSpPr>
            <p:cNvPr id="31" name="Smiley Face 30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591294" y="4549115"/>
              <a:ext cx="618506" cy="9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646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-0.05851 0.387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1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Main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08324" y="4017053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891482" y="2958178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293" y="301474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16640" y="1600200"/>
            <a:ext cx="5029200" cy="4800600"/>
            <a:chOff x="2888342" y="1587665"/>
            <a:chExt cx="5029200" cy="4800600"/>
          </a:xfrm>
        </p:grpSpPr>
        <p:sp>
          <p:nvSpPr>
            <p:cNvPr id="39" name="Parallelogram 38"/>
            <p:cNvSpPr/>
            <p:nvPr/>
          </p:nvSpPr>
          <p:spPr>
            <a:xfrm>
              <a:off x="2888342" y="1587665"/>
              <a:ext cx="5029200" cy="480060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17142" y="2017080"/>
              <a:ext cx="212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(Interface User Side)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58682" y="2502065"/>
              <a:ext cx="12918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Argument 1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int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76577" y="3867834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Argument 2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int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03780" y="5180239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Return value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double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12342" y="3202856"/>
              <a:ext cx="7751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08784" y="4635665"/>
              <a:ext cx="7751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1270" y="5851213"/>
              <a:ext cx="7751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46659" y="164774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AVERAGE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921394" y="3443163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number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60188" y="1903777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8498" y="2388762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average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4211" y="1961603"/>
            <a:ext cx="4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Interface Disappears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Main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08324" y="4017053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891482" y="2958178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293" y="301474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21394" y="3443163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number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60188" y="1903777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8498" y="2388762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average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4211" y="1961603"/>
            <a:ext cx="4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That was passing parameters by 	value.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smtClean="0"/>
              <a:t>What happens in passing 	parameters by reference?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4825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Looking more carefully at the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In main: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 = 7;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Average (number, 8);</a:t>
            </a:r>
          </a:p>
          <a:p>
            <a:pPr marL="0" indent="0">
              <a:buNone/>
            </a:pP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/>
              <a:t>Function definition: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ouble Average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num1,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num2)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double average;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average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&lt;double&gt;(num1+num2)/2;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average;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parameters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7630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In main: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    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number1 = 7, number2 = 3;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swap(number1, number2);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Function definition: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 ( int &amp; num1, int &amp; num2)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temp;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 = num1;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num1 = num2;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num2 = temp;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925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parameters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7630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In main: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    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number1 = 7, number2 = 3;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swap(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number1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number2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Function definition: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 (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&amp; num1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&amp; num2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temp;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 = num1;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num1 = num2;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num2 = temp;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723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action by the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7630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In main: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    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number1 = 7, number2 = 3;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swap(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number1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number2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Function definition: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 (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&amp; num1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&amp; num2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temp;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 = num1;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num1 = num2;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num2 = temp;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43200" y="2667000"/>
            <a:ext cx="914400" cy="838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91000" y="2667000"/>
            <a:ext cx="1371600" cy="893885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8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action by the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7630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cs typeface="Courier New" panose="02070309020205020404" pitchFamily="49" charset="0"/>
              </a:rPr>
              <a:t>Sets the parameters as references or </a:t>
            </a:r>
            <a:r>
              <a:rPr lang="en-US" sz="36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aliases</a:t>
            </a:r>
            <a:r>
              <a:rPr lang="en-US" sz="3600" dirty="0" smtClean="0">
                <a:cs typeface="Courier New" panose="02070309020205020404" pitchFamily="49" charset="0"/>
              </a:rPr>
              <a:t> for the matching argument.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Function :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&amp; num1 = number1;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&amp; num2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number2;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92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function in the main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Main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2096" y="2837765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891482" y="2958178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293" y="301474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Parallelogram 38"/>
          <p:cNvSpPr/>
          <p:nvPr/>
        </p:nvSpPr>
        <p:spPr>
          <a:xfrm>
            <a:off x="2939092" y="1582953"/>
            <a:ext cx="5029200" cy="48006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67892" y="2012368"/>
            <a:ext cx="21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(Interface User Side)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09432" y="2497353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Argument 1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7327" y="386312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Argument 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19589" y="3218334"/>
            <a:ext cx="871577" cy="4016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48952" y="4523738"/>
            <a:ext cx="857635" cy="4284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97409" y="16430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SWAP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28800" y="344316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number2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60188" y="1903777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8800" y="238876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number1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4045" y="1961603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function in the main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91482" y="2958178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293" y="301474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Parallelogram 38"/>
          <p:cNvSpPr/>
          <p:nvPr/>
        </p:nvSpPr>
        <p:spPr>
          <a:xfrm>
            <a:off x="2939092" y="1582953"/>
            <a:ext cx="5029200" cy="48006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67892" y="2012368"/>
            <a:ext cx="21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(Interface User Side)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09432" y="2497353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Argument 1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7327" y="386312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Argument 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19589" y="3218334"/>
            <a:ext cx="871577" cy="4016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48952" y="4523738"/>
            <a:ext cx="857635" cy="4284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97409" y="16430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SWAP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28800" y="344316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number2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60188" y="1903777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8800" y="238876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number1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4045" y="1961603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7453" y="3184263"/>
            <a:ext cx="914400" cy="2057400"/>
            <a:chOff x="1295400" y="3886200"/>
            <a:chExt cx="914400" cy="2057400"/>
          </a:xfrm>
        </p:grpSpPr>
        <p:sp>
          <p:nvSpPr>
            <p:cNvPr id="28" name="Smiley Face 27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591294" y="4549115"/>
              <a:ext cx="618506" cy="9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924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05469 -0.236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-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function in the main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91482" y="2958178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293" y="301474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Parallelogram 38"/>
          <p:cNvSpPr/>
          <p:nvPr/>
        </p:nvSpPr>
        <p:spPr>
          <a:xfrm>
            <a:off x="2939092" y="1582953"/>
            <a:ext cx="5029200" cy="48006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67892" y="2012368"/>
            <a:ext cx="21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(Interface User Side)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09432" y="2497353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Argument 1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7327" y="386312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Argument 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19589" y="3218334"/>
            <a:ext cx="871577" cy="4016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48952" y="4523738"/>
            <a:ext cx="857635" cy="4284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97409" y="16430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SWAP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28800" y="344316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number2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45788" y="1544728"/>
            <a:ext cx="1926012" cy="2057400"/>
            <a:chOff x="1045788" y="1544728"/>
            <a:chExt cx="1926012" cy="2057400"/>
          </a:xfrm>
        </p:grpSpPr>
        <p:grpSp>
          <p:nvGrpSpPr>
            <p:cNvPr id="4" name="Group 3"/>
            <p:cNvGrpSpPr/>
            <p:nvPr/>
          </p:nvGrpSpPr>
          <p:grpSpPr>
            <a:xfrm>
              <a:off x="1045788" y="1544728"/>
              <a:ext cx="1854533" cy="2057400"/>
              <a:chOff x="1045788" y="1544728"/>
              <a:chExt cx="1854533" cy="20574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960188" y="1903777"/>
                <a:ext cx="940133" cy="484985"/>
                <a:chOff x="1960188" y="1903777"/>
                <a:chExt cx="940133" cy="484985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960188" y="1903777"/>
                  <a:ext cx="940133" cy="48498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234045" y="1961603"/>
                  <a:ext cx="3325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prstClr val="black"/>
                      </a:solidFill>
                    </a:rPr>
                    <a:t>7</a:t>
                  </a:r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1045788" y="1544728"/>
                <a:ext cx="914400" cy="2057400"/>
                <a:chOff x="1295400" y="3886200"/>
                <a:chExt cx="914400" cy="2057400"/>
              </a:xfrm>
            </p:grpSpPr>
            <p:sp>
              <p:nvSpPr>
                <p:cNvPr id="28" name="Smiley Face 27"/>
                <p:cNvSpPr/>
                <p:nvPr/>
              </p:nvSpPr>
              <p:spPr>
                <a:xfrm>
                  <a:off x="1295400" y="3886200"/>
                  <a:ext cx="609600" cy="533400"/>
                </a:xfrm>
                <a:prstGeom prst="smileyFac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600200" y="4419600"/>
                  <a:ext cx="0" cy="76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1314203" y="5181600"/>
                  <a:ext cx="285997" cy="76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600200" y="5181600"/>
                  <a:ext cx="299852" cy="76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1600200" y="4419600"/>
                  <a:ext cx="6096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1591294" y="4549115"/>
                  <a:ext cx="618506" cy="990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1828800" y="238876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number1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72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0.27205 0.19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function in the main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91482" y="2958178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293" y="301474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Parallelogram 38"/>
          <p:cNvSpPr/>
          <p:nvPr/>
        </p:nvSpPr>
        <p:spPr>
          <a:xfrm>
            <a:off x="2939092" y="1582953"/>
            <a:ext cx="5029200" cy="48006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67892" y="2012368"/>
            <a:ext cx="21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(Interface User Side)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09432" y="2497353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Argument 1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7327" y="386312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Argument 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19589" y="3218334"/>
            <a:ext cx="871577" cy="4016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48952" y="4523738"/>
            <a:ext cx="857635" cy="4284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97409" y="16430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SWAP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28800" y="344316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number2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585946" y="2840128"/>
            <a:ext cx="914400" cy="2057400"/>
            <a:chOff x="1295400" y="3886200"/>
            <a:chExt cx="914400" cy="2057400"/>
          </a:xfrm>
        </p:grpSpPr>
        <p:sp>
          <p:nvSpPr>
            <p:cNvPr id="28" name="Smiley Face 27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591294" y="4549115"/>
              <a:ext cx="618506" cy="9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368958" y="3199177"/>
            <a:ext cx="1143000" cy="854317"/>
            <a:chOff x="4368958" y="3199177"/>
            <a:chExt cx="1143000" cy="854317"/>
          </a:xfrm>
        </p:grpSpPr>
        <p:grpSp>
          <p:nvGrpSpPr>
            <p:cNvPr id="3" name="Group 2"/>
            <p:cNvGrpSpPr/>
            <p:nvPr/>
          </p:nvGrpSpPr>
          <p:grpSpPr>
            <a:xfrm>
              <a:off x="4500346" y="3199177"/>
              <a:ext cx="940133" cy="484985"/>
              <a:chOff x="1960188" y="1903777"/>
              <a:chExt cx="940133" cy="48498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960188" y="1903777"/>
                <a:ext cx="940133" cy="4849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234045" y="1961603"/>
                <a:ext cx="332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7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368958" y="368416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number1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1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28386 -0.008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1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function in the main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Parallelogram 38"/>
          <p:cNvSpPr/>
          <p:nvPr/>
        </p:nvSpPr>
        <p:spPr>
          <a:xfrm>
            <a:off x="2939092" y="1582953"/>
            <a:ext cx="5029200" cy="48006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67892" y="2012368"/>
            <a:ext cx="21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(Interface User Side)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09432" y="2497353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Argument 1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7327" y="386312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Argument 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19589" y="3218334"/>
            <a:ext cx="871577" cy="4016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48952" y="4523738"/>
            <a:ext cx="857635" cy="4284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97409" y="16430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SWAP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77082" y="2725828"/>
            <a:ext cx="1994718" cy="2057400"/>
            <a:chOff x="977082" y="2725828"/>
            <a:chExt cx="1994718" cy="2057400"/>
          </a:xfrm>
        </p:grpSpPr>
        <p:grpSp>
          <p:nvGrpSpPr>
            <p:cNvPr id="4" name="Group 3"/>
            <p:cNvGrpSpPr/>
            <p:nvPr/>
          </p:nvGrpSpPr>
          <p:grpSpPr>
            <a:xfrm>
              <a:off x="1828800" y="2958178"/>
              <a:ext cx="1143000" cy="854317"/>
              <a:chOff x="1828800" y="2958178"/>
              <a:chExt cx="1143000" cy="85431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891482" y="2958178"/>
                <a:ext cx="940133" cy="4849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95293" y="3014742"/>
                <a:ext cx="332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3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828800" y="3443163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number2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77082" y="2725828"/>
              <a:ext cx="914400" cy="2057400"/>
              <a:chOff x="1295400" y="3886200"/>
              <a:chExt cx="914400" cy="2057400"/>
            </a:xfrm>
          </p:grpSpPr>
          <p:sp>
            <p:nvSpPr>
              <p:cNvPr id="28" name="Smiley Face 27"/>
              <p:cNvSpPr/>
              <p:nvPr/>
            </p:nvSpPr>
            <p:spPr>
              <a:xfrm>
                <a:off x="1295400" y="3886200"/>
                <a:ext cx="609600" cy="533400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1600200" y="4419600"/>
                <a:ext cx="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1314203" y="5181600"/>
                <a:ext cx="285997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600200" y="5181600"/>
                <a:ext cx="299852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1600200" y="4419600"/>
                <a:ext cx="6096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1591294" y="4549115"/>
                <a:ext cx="618506" cy="990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4368958" y="3199177"/>
            <a:ext cx="1143000" cy="854317"/>
            <a:chOff x="4368958" y="3199177"/>
            <a:chExt cx="1143000" cy="854317"/>
          </a:xfrm>
        </p:grpSpPr>
        <p:grpSp>
          <p:nvGrpSpPr>
            <p:cNvPr id="3" name="Group 2"/>
            <p:cNvGrpSpPr/>
            <p:nvPr/>
          </p:nvGrpSpPr>
          <p:grpSpPr>
            <a:xfrm>
              <a:off x="4500346" y="3199177"/>
              <a:ext cx="940133" cy="484985"/>
              <a:chOff x="1960188" y="1903777"/>
              <a:chExt cx="940133" cy="48498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960188" y="1903777"/>
                <a:ext cx="940133" cy="4849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234045" y="1961603"/>
                <a:ext cx="332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7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368958" y="368416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number1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17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6 L 0.2842 0.219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1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function in the main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Parallelogram 38"/>
          <p:cNvSpPr/>
          <p:nvPr/>
        </p:nvSpPr>
        <p:spPr>
          <a:xfrm>
            <a:off x="2939092" y="1582953"/>
            <a:ext cx="5029200" cy="48006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67892" y="2012368"/>
            <a:ext cx="21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(Interface User Side)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09432" y="2497353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Argument 1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7327" y="386312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Argument 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19589" y="3218334"/>
            <a:ext cx="871577" cy="4016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48952" y="4523738"/>
            <a:ext cx="857635" cy="4284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97409" y="16430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SWAP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00050" y="4244254"/>
            <a:ext cx="1994718" cy="2057400"/>
            <a:chOff x="977082" y="2725828"/>
            <a:chExt cx="1994718" cy="2057400"/>
          </a:xfrm>
        </p:grpSpPr>
        <p:grpSp>
          <p:nvGrpSpPr>
            <p:cNvPr id="4" name="Group 3"/>
            <p:cNvGrpSpPr/>
            <p:nvPr/>
          </p:nvGrpSpPr>
          <p:grpSpPr>
            <a:xfrm>
              <a:off x="1828800" y="2958178"/>
              <a:ext cx="1143000" cy="854317"/>
              <a:chOff x="1828800" y="2958178"/>
              <a:chExt cx="1143000" cy="85431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891482" y="2958178"/>
                <a:ext cx="940133" cy="4849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95293" y="3014742"/>
                <a:ext cx="332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3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828800" y="3443163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number2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77082" y="2725828"/>
              <a:ext cx="914400" cy="2057400"/>
              <a:chOff x="1295400" y="3886200"/>
              <a:chExt cx="914400" cy="2057400"/>
            </a:xfrm>
          </p:grpSpPr>
          <p:sp>
            <p:nvSpPr>
              <p:cNvPr id="28" name="Smiley Face 27"/>
              <p:cNvSpPr/>
              <p:nvPr/>
            </p:nvSpPr>
            <p:spPr>
              <a:xfrm>
                <a:off x="1295400" y="3886200"/>
                <a:ext cx="609600" cy="533400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1600200" y="4419600"/>
                <a:ext cx="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1314203" y="5181600"/>
                <a:ext cx="285997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600200" y="5181600"/>
                <a:ext cx="299852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1600200" y="4419600"/>
                <a:ext cx="6096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1591294" y="4549115"/>
                <a:ext cx="618506" cy="990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24"/>
          <p:cNvSpPr/>
          <p:nvPr/>
        </p:nvSpPr>
        <p:spPr>
          <a:xfrm>
            <a:off x="4500346" y="3199177"/>
            <a:ext cx="940133" cy="4849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4203" y="3257003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68958" y="368416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number1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Looking more carefully at the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In main: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7;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Average (number, 8);</a:t>
            </a:r>
          </a:p>
          <a:p>
            <a:pPr marL="0" indent="0">
              <a:buNone/>
            </a:pP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/>
              <a:t>Function definition: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ouble Average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num1,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num2)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double average;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average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&lt;double&gt;(num1+num2)/2;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average;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parameters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7630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In main: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    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number1 = 7, number2 = 3;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swap(number1, number2);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Function definition: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 ( int &amp; num1, int &amp; num2)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temp;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 = num1;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num1 = num2;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num2 = temp;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490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on the function 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78668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Function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391400" y="3542615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(Interface Function Side)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Parameter 1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25131" y="4015540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Parameter 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SWAP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51637" y="4661871"/>
            <a:ext cx="940133" cy="878525"/>
            <a:chOff x="5638799" y="3300122"/>
            <a:chExt cx="940133" cy="878525"/>
          </a:xfrm>
        </p:grpSpPr>
        <p:sp>
          <p:nvSpPr>
            <p:cNvPr id="12" name="Rectangle 11"/>
            <p:cNvSpPr/>
            <p:nvPr/>
          </p:nvSpPr>
          <p:spPr>
            <a:xfrm>
              <a:off x="5638799" y="330012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5042" y="3809315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num2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33441" y="3008164"/>
            <a:ext cx="940133" cy="834159"/>
            <a:chOff x="5638800" y="2071272"/>
            <a:chExt cx="940133" cy="834159"/>
          </a:xfrm>
        </p:grpSpPr>
        <p:sp>
          <p:nvSpPr>
            <p:cNvPr id="25" name="Rectangle 24"/>
            <p:cNvSpPr/>
            <p:nvPr/>
          </p:nvSpPr>
          <p:spPr>
            <a:xfrm>
              <a:off x="5638800" y="207127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55132" y="2536099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num1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05400" y="2425818"/>
            <a:ext cx="951856" cy="878525"/>
            <a:chOff x="5638799" y="3300122"/>
            <a:chExt cx="951856" cy="878525"/>
          </a:xfrm>
        </p:grpSpPr>
        <p:sp>
          <p:nvSpPr>
            <p:cNvPr id="29" name="Rectangle 28"/>
            <p:cNvSpPr/>
            <p:nvPr/>
          </p:nvSpPr>
          <p:spPr>
            <a:xfrm>
              <a:off x="5638799" y="330012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66854" y="3809315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temp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8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on the function 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78668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Function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391400" y="3542615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(Interface Function Side)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Parameter 1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25131" y="4015540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Parameter 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SWAP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51637" y="4661871"/>
            <a:ext cx="940133" cy="878525"/>
            <a:chOff x="5638799" y="3300122"/>
            <a:chExt cx="940133" cy="878525"/>
          </a:xfrm>
        </p:grpSpPr>
        <p:sp>
          <p:nvSpPr>
            <p:cNvPr id="12" name="Rectangle 11"/>
            <p:cNvSpPr/>
            <p:nvPr/>
          </p:nvSpPr>
          <p:spPr>
            <a:xfrm>
              <a:off x="5638799" y="330012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5042" y="3809315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num2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33441" y="3008164"/>
            <a:ext cx="940133" cy="834159"/>
            <a:chOff x="5638800" y="2071272"/>
            <a:chExt cx="940133" cy="834159"/>
          </a:xfrm>
        </p:grpSpPr>
        <p:sp>
          <p:nvSpPr>
            <p:cNvPr id="25" name="Rectangle 24"/>
            <p:cNvSpPr/>
            <p:nvPr/>
          </p:nvSpPr>
          <p:spPr>
            <a:xfrm>
              <a:off x="5638800" y="207127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55132" y="2536099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num1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05400" y="2425818"/>
            <a:ext cx="951856" cy="878525"/>
            <a:chOff x="5638799" y="3300122"/>
            <a:chExt cx="951856" cy="878525"/>
          </a:xfrm>
        </p:grpSpPr>
        <p:sp>
          <p:nvSpPr>
            <p:cNvPr id="29" name="Rectangle 28"/>
            <p:cNvSpPr/>
            <p:nvPr/>
          </p:nvSpPr>
          <p:spPr>
            <a:xfrm>
              <a:off x="5638799" y="330012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66854" y="3809315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temp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89195" y="307214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7132" y="4719697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5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parameters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7630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In main: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    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number1 = 7, number2 = 3;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swap(number1, number2);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Function definition: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 ( int &amp; num1, int &amp; num2)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temp;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 = num1;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num1 = num2;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num2 = temp;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080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parameters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7630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In main: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    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number1 = 7, number2 = 3;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swap(number1, number2);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Function definition: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 ( int &amp; num1, int &amp; num2)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temp;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num1;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num1 = num2;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num2 = temp;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99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on the function 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78668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Function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(Interface Function Side)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Parameter 1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25131" y="4015540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Parameter 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SWAP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51637" y="4661871"/>
            <a:ext cx="940133" cy="878525"/>
            <a:chOff x="5638799" y="3300122"/>
            <a:chExt cx="940133" cy="878525"/>
          </a:xfrm>
        </p:grpSpPr>
        <p:sp>
          <p:nvSpPr>
            <p:cNvPr id="12" name="Rectangle 11"/>
            <p:cNvSpPr/>
            <p:nvPr/>
          </p:nvSpPr>
          <p:spPr>
            <a:xfrm>
              <a:off x="5638799" y="330012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5042" y="3809315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num2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33441" y="3008164"/>
            <a:ext cx="940133" cy="834159"/>
            <a:chOff x="5638800" y="2071272"/>
            <a:chExt cx="940133" cy="834159"/>
          </a:xfrm>
        </p:grpSpPr>
        <p:sp>
          <p:nvSpPr>
            <p:cNvPr id="25" name="Rectangle 24"/>
            <p:cNvSpPr/>
            <p:nvPr/>
          </p:nvSpPr>
          <p:spPr>
            <a:xfrm>
              <a:off x="5638800" y="207127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55132" y="2536099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num1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05400" y="2425818"/>
            <a:ext cx="951856" cy="878525"/>
            <a:chOff x="5638799" y="3300122"/>
            <a:chExt cx="951856" cy="878525"/>
          </a:xfrm>
        </p:grpSpPr>
        <p:sp>
          <p:nvSpPr>
            <p:cNvPr id="29" name="Rectangle 28"/>
            <p:cNvSpPr/>
            <p:nvPr/>
          </p:nvSpPr>
          <p:spPr>
            <a:xfrm>
              <a:off x="5638799" y="330012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66854" y="3809315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temp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89195" y="307214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7132" y="4719697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435077" y="3542615"/>
            <a:ext cx="923306" cy="2057400"/>
            <a:chOff x="981694" y="3886200"/>
            <a:chExt cx="923306" cy="2057400"/>
          </a:xfrm>
        </p:grpSpPr>
        <p:sp>
          <p:nvSpPr>
            <p:cNvPr id="33" name="Smiley Face 32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981694" y="4337566"/>
              <a:ext cx="618506" cy="3106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34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51354 -0.122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77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on the function 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78668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Function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(Interface Function Side)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Parameter 1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25131" y="4015540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Parameter 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SWAP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51637" y="4661871"/>
            <a:ext cx="940133" cy="878525"/>
            <a:chOff x="5638799" y="3300122"/>
            <a:chExt cx="940133" cy="878525"/>
          </a:xfrm>
        </p:grpSpPr>
        <p:sp>
          <p:nvSpPr>
            <p:cNvPr id="12" name="Rectangle 11"/>
            <p:cNvSpPr/>
            <p:nvPr/>
          </p:nvSpPr>
          <p:spPr>
            <a:xfrm>
              <a:off x="5638799" y="330012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5042" y="3809315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num2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33441" y="3008164"/>
            <a:ext cx="940133" cy="834159"/>
            <a:chOff x="5638800" y="2071272"/>
            <a:chExt cx="940133" cy="834159"/>
          </a:xfrm>
        </p:grpSpPr>
        <p:sp>
          <p:nvSpPr>
            <p:cNvPr id="25" name="Rectangle 24"/>
            <p:cNvSpPr/>
            <p:nvPr/>
          </p:nvSpPr>
          <p:spPr>
            <a:xfrm>
              <a:off x="5638800" y="207127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55132" y="2536099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num1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05400" y="2425818"/>
            <a:ext cx="951856" cy="878525"/>
            <a:chOff x="5638799" y="3300122"/>
            <a:chExt cx="951856" cy="878525"/>
          </a:xfrm>
        </p:grpSpPr>
        <p:sp>
          <p:nvSpPr>
            <p:cNvPr id="29" name="Rectangle 28"/>
            <p:cNvSpPr/>
            <p:nvPr/>
          </p:nvSpPr>
          <p:spPr>
            <a:xfrm>
              <a:off x="5638799" y="330012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66854" y="3809315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temp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89195" y="307214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7132" y="4719697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87271" y="2701763"/>
            <a:ext cx="1153396" cy="2057400"/>
            <a:chOff x="2487271" y="2701763"/>
            <a:chExt cx="1153396" cy="2057400"/>
          </a:xfrm>
        </p:grpSpPr>
        <p:grpSp>
          <p:nvGrpSpPr>
            <p:cNvPr id="32" name="Group 31"/>
            <p:cNvGrpSpPr/>
            <p:nvPr/>
          </p:nvGrpSpPr>
          <p:grpSpPr>
            <a:xfrm>
              <a:off x="2717361" y="2701763"/>
              <a:ext cx="923306" cy="2057400"/>
              <a:chOff x="981694" y="3886200"/>
              <a:chExt cx="923306" cy="2057400"/>
            </a:xfrm>
          </p:grpSpPr>
          <p:sp>
            <p:nvSpPr>
              <p:cNvPr id="33" name="Smiley Face 32"/>
              <p:cNvSpPr/>
              <p:nvPr/>
            </p:nvSpPr>
            <p:spPr>
              <a:xfrm>
                <a:off x="1295400" y="3886200"/>
                <a:ext cx="609600" cy="5334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600200" y="4419600"/>
                <a:ext cx="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1314203" y="5181600"/>
                <a:ext cx="285997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600200" y="5181600"/>
                <a:ext cx="299852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981694" y="4337566"/>
                <a:ext cx="618506" cy="3106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981694" y="4533900"/>
                <a:ext cx="609600" cy="114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487271" y="3065990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7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70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48148E-6 L 0.3316 -0.088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80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parameters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7630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In main: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    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number1 = 7, number2 = 3;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swap(number1, number2);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Function definition: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 ( int &amp; num1, int &amp; num2)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temp;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 = num1;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 = num2;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num2 = temp;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033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on the function 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78668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Function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(Interface Function Side)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Parameter 1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25131" y="4015540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Parameter 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SWAP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51637" y="4661871"/>
            <a:ext cx="940133" cy="878525"/>
            <a:chOff x="5638799" y="3300122"/>
            <a:chExt cx="940133" cy="878525"/>
          </a:xfrm>
        </p:grpSpPr>
        <p:sp>
          <p:nvSpPr>
            <p:cNvPr id="12" name="Rectangle 11"/>
            <p:cNvSpPr/>
            <p:nvPr/>
          </p:nvSpPr>
          <p:spPr>
            <a:xfrm>
              <a:off x="5638799" y="330012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5042" y="3809315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num2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33441" y="3008164"/>
            <a:ext cx="940133" cy="834159"/>
            <a:chOff x="5638800" y="2071272"/>
            <a:chExt cx="940133" cy="834159"/>
          </a:xfrm>
        </p:grpSpPr>
        <p:sp>
          <p:nvSpPr>
            <p:cNvPr id="25" name="Rectangle 24"/>
            <p:cNvSpPr/>
            <p:nvPr/>
          </p:nvSpPr>
          <p:spPr>
            <a:xfrm>
              <a:off x="5638800" y="207127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55132" y="2536099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num1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05400" y="2425818"/>
            <a:ext cx="951856" cy="878525"/>
            <a:chOff x="5638799" y="3300122"/>
            <a:chExt cx="951856" cy="878525"/>
          </a:xfrm>
        </p:grpSpPr>
        <p:sp>
          <p:nvSpPr>
            <p:cNvPr id="29" name="Rectangle 28"/>
            <p:cNvSpPr/>
            <p:nvPr/>
          </p:nvSpPr>
          <p:spPr>
            <a:xfrm>
              <a:off x="5638799" y="330012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66854" y="3809315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temp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89195" y="307214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7132" y="4719697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883658" y="2171649"/>
            <a:ext cx="923306" cy="2057400"/>
            <a:chOff x="981694" y="3886200"/>
            <a:chExt cx="923306" cy="2057400"/>
          </a:xfrm>
        </p:grpSpPr>
        <p:sp>
          <p:nvSpPr>
            <p:cNvPr id="33" name="Smiley Face 32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981694" y="4337566"/>
              <a:ext cx="618506" cy="3106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575466" y="2534760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0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33333E-6 L -0.32725 0.3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72" y="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on the function 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78668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Function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(Interface Function Side)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Parameter 1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25131" y="4015540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Parameter 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SWAP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51637" y="4661871"/>
            <a:ext cx="940133" cy="878525"/>
            <a:chOff x="5638799" y="3300122"/>
            <a:chExt cx="940133" cy="878525"/>
          </a:xfrm>
        </p:grpSpPr>
        <p:sp>
          <p:nvSpPr>
            <p:cNvPr id="12" name="Rectangle 11"/>
            <p:cNvSpPr/>
            <p:nvPr/>
          </p:nvSpPr>
          <p:spPr>
            <a:xfrm>
              <a:off x="5638799" y="330012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5042" y="3809315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num2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33441" y="3008164"/>
            <a:ext cx="940133" cy="834159"/>
            <a:chOff x="5638800" y="2071272"/>
            <a:chExt cx="940133" cy="834159"/>
          </a:xfrm>
        </p:grpSpPr>
        <p:sp>
          <p:nvSpPr>
            <p:cNvPr id="25" name="Rectangle 24"/>
            <p:cNvSpPr/>
            <p:nvPr/>
          </p:nvSpPr>
          <p:spPr>
            <a:xfrm>
              <a:off x="5638800" y="207127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55132" y="2536099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num1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05400" y="2425818"/>
            <a:ext cx="951856" cy="878525"/>
            <a:chOff x="5638799" y="3300122"/>
            <a:chExt cx="951856" cy="878525"/>
          </a:xfrm>
        </p:grpSpPr>
        <p:sp>
          <p:nvSpPr>
            <p:cNvPr id="29" name="Rectangle 28"/>
            <p:cNvSpPr/>
            <p:nvPr/>
          </p:nvSpPr>
          <p:spPr>
            <a:xfrm>
              <a:off x="5638799" y="330012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66854" y="3809315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temp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89195" y="307214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17132" y="4327030"/>
            <a:ext cx="1214750" cy="2057400"/>
            <a:chOff x="2617132" y="4327030"/>
            <a:chExt cx="1214750" cy="2057400"/>
          </a:xfrm>
        </p:grpSpPr>
        <p:sp>
          <p:nvSpPr>
            <p:cNvPr id="31" name="TextBox 30"/>
            <p:cNvSpPr txBox="1"/>
            <p:nvPr/>
          </p:nvSpPr>
          <p:spPr>
            <a:xfrm>
              <a:off x="2617132" y="4719697"/>
              <a:ext cx="3325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908576" y="4327030"/>
              <a:ext cx="923306" cy="2057400"/>
              <a:chOff x="981694" y="3886200"/>
              <a:chExt cx="923306" cy="2057400"/>
            </a:xfrm>
          </p:grpSpPr>
          <p:sp>
            <p:nvSpPr>
              <p:cNvPr id="33" name="Smiley Face 32"/>
              <p:cNvSpPr/>
              <p:nvPr/>
            </p:nvSpPr>
            <p:spPr>
              <a:xfrm>
                <a:off x="1295400" y="3886200"/>
                <a:ext cx="609600" cy="5334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600200" y="4419600"/>
                <a:ext cx="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1314203" y="5181600"/>
                <a:ext cx="285997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600200" y="5181600"/>
                <a:ext cx="299852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981694" y="4337566"/>
                <a:ext cx="618506" cy="3106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981694" y="4533900"/>
                <a:ext cx="609600" cy="114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5575466" y="2534760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17132" y="4719697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01093 -0.236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-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main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2096" y="2837765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891482" y="2958178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95293" y="301474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21394" y="3443163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4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4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parameters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7630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In main: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    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number1 = 7, number2 = 3;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swap(number1, number2);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Function definition: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 ( int &amp; num1, int &amp; num2)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temp;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 = num1;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num1 = num2;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 = temp;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12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on the function 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78668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Function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(Interface Function Side)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Parameter 1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25131" y="4015540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Parameter 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SWAP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51637" y="4661871"/>
            <a:ext cx="940133" cy="878525"/>
            <a:chOff x="5638799" y="3300122"/>
            <a:chExt cx="940133" cy="878525"/>
          </a:xfrm>
        </p:grpSpPr>
        <p:sp>
          <p:nvSpPr>
            <p:cNvPr id="12" name="Rectangle 11"/>
            <p:cNvSpPr/>
            <p:nvPr/>
          </p:nvSpPr>
          <p:spPr>
            <a:xfrm>
              <a:off x="5638799" y="330012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5042" y="3809315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num2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33441" y="3008164"/>
            <a:ext cx="940133" cy="834159"/>
            <a:chOff x="5638800" y="2071272"/>
            <a:chExt cx="940133" cy="834159"/>
          </a:xfrm>
        </p:grpSpPr>
        <p:sp>
          <p:nvSpPr>
            <p:cNvPr id="25" name="Rectangle 24"/>
            <p:cNvSpPr/>
            <p:nvPr/>
          </p:nvSpPr>
          <p:spPr>
            <a:xfrm>
              <a:off x="5638800" y="207127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55132" y="2536099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num1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05400" y="2425818"/>
            <a:ext cx="951856" cy="878525"/>
            <a:chOff x="5638799" y="3300122"/>
            <a:chExt cx="951856" cy="878525"/>
          </a:xfrm>
        </p:grpSpPr>
        <p:sp>
          <p:nvSpPr>
            <p:cNvPr id="29" name="Rectangle 28"/>
            <p:cNvSpPr/>
            <p:nvPr/>
          </p:nvSpPr>
          <p:spPr>
            <a:xfrm>
              <a:off x="5638799" y="330012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66854" y="3809315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temp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89195" y="307214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60694" y="3101557"/>
            <a:ext cx="332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752138" y="2708890"/>
            <a:ext cx="923306" cy="2057400"/>
            <a:chOff x="981694" y="3886200"/>
            <a:chExt cx="923306" cy="2057400"/>
          </a:xfrm>
        </p:grpSpPr>
        <p:sp>
          <p:nvSpPr>
            <p:cNvPr id="33" name="Smiley Face 32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981694" y="4337566"/>
              <a:ext cx="618506" cy="3106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575466" y="2534760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17132" y="4719697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0.33194 -0.078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97" y="-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5552025" y="2534760"/>
            <a:ext cx="22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17132" y="4719697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on the function 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78668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Function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(Interface Function Side)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Parameter 1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25131" y="4015540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Parameter 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SWAP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51637" y="4661871"/>
            <a:ext cx="940133" cy="878525"/>
            <a:chOff x="5638799" y="3300122"/>
            <a:chExt cx="940133" cy="878525"/>
          </a:xfrm>
        </p:grpSpPr>
        <p:sp>
          <p:nvSpPr>
            <p:cNvPr id="12" name="Rectangle 11"/>
            <p:cNvSpPr/>
            <p:nvPr/>
          </p:nvSpPr>
          <p:spPr>
            <a:xfrm>
              <a:off x="5638799" y="330012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5042" y="3809315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num2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33441" y="3008164"/>
            <a:ext cx="940133" cy="834159"/>
            <a:chOff x="5638800" y="2071272"/>
            <a:chExt cx="940133" cy="834159"/>
          </a:xfrm>
        </p:grpSpPr>
        <p:sp>
          <p:nvSpPr>
            <p:cNvPr id="25" name="Rectangle 24"/>
            <p:cNvSpPr/>
            <p:nvPr/>
          </p:nvSpPr>
          <p:spPr>
            <a:xfrm>
              <a:off x="5638800" y="207127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55132" y="2536099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num1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19427" y="2427758"/>
            <a:ext cx="951856" cy="878525"/>
            <a:chOff x="5638799" y="3300122"/>
            <a:chExt cx="951856" cy="878525"/>
          </a:xfrm>
        </p:grpSpPr>
        <p:sp>
          <p:nvSpPr>
            <p:cNvPr id="29" name="Rectangle 28"/>
            <p:cNvSpPr/>
            <p:nvPr/>
          </p:nvSpPr>
          <p:spPr>
            <a:xfrm>
              <a:off x="5638799" y="330012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66854" y="3809315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temp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89195" y="307214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60694" y="3101557"/>
            <a:ext cx="332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75466" y="2160578"/>
            <a:ext cx="1128574" cy="2057400"/>
            <a:chOff x="5575466" y="2160578"/>
            <a:chExt cx="1128574" cy="2057400"/>
          </a:xfrm>
        </p:grpSpPr>
        <p:grpSp>
          <p:nvGrpSpPr>
            <p:cNvPr id="32" name="Group 31"/>
            <p:cNvGrpSpPr/>
            <p:nvPr/>
          </p:nvGrpSpPr>
          <p:grpSpPr>
            <a:xfrm>
              <a:off x="5780734" y="2160578"/>
              <a:ext cx="923306" cy="2057400"/>
              <a:chOff x="981694" y="3886200"/>
              <a:chExt cx="923306" cy="2057400"/>
            </a:xfrm>
          </p:grpSpPr>
          <p:sp>
            <p:nvSpPr>
              <p:cNvPr id="33" name="Smiley Face 32"/>
              <p:cNvSpPr/>
              <p:nvPr/>
            </p:nvSpPr>
            <p:spPr>
              <a:xfrm>
                <a:off x="1295400" y="3886200"/>
                <a:ext cx="609600" cy="5334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600200" y="4419600"/>
                <a:ext cx="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1314203" y="5181600"/>
                <a:ext cx="285997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600200" y="5181600"/>
                <a:ext cx="299852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981694" y="4337566"/>
                <a:ext cx="618506" cy="3106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981694" y="4533900"/>
                <a:ext cx="609600" cy="114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5575466" y="2534760"/>
              <a:ext cx="3325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7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97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0.32135 0.323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76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end of function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1078" y="2678668"/>
            <a:ext cx="12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Function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391400" y="3542615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Parallelogram 38"/>
          <p:cNvSpPr/>
          <p:nvPr/>
        </p:nvSpPr>
        <p:spPr>
          <a:xfrm rot="16028031">
            <a:off x="468994" y="1610841"/>
            <a:ext cx="4961294" cy="4450209"/>
          </a:xfrm>
          <a:custGeom>
            <a:avLst/>
            <a:gdLst>
              <a:gd name="connsiteX0" fmla="*/ 0 w 4290985"/>
              <a:gd name="connsiteY0" fmla="*/ 4554878 h 4554878"/>
              <a:gd name="connsiteX1" fmla="*/ 596962 w 4290985"/>
              <a:gd name="connsiteY1" fmla="*/ 0 h 4554878"/>
              <a:gd name="connsiteX2" fmla="*/ 4290985 w 4290985"/>
              <a:gd name="connsiteY2" fmla="*/ 0 h 4554878"/>
              <a:gd name="connsiteX3" fmla="*/ 3694023 w 4290985"/>
              <a:gd name="connsiteY3" fmla="*/ 4554878 h 4554878"/>
              <a:gd name="connsiteX4" fmla="*/ 0 w 4290985"/>
              <a:gd name="connsiteY4" fmla="*/ 4554878 h 4554878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694023 w 3882235"/>
              <a:gd name="connsiteY3" fmla="*/ 4557566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596962 w 3882235"/>
              <a:gd name="connsiteY1" fmla="*/ 2688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3882235"/>
              <a:gd name="connsiteY0" fmla="*/ 4557566 h 4557566"/>
              <a:gd name="connsiteX1" fmla="*/ 43613 w 3882235"/>
              <a:gd name="connsiteY1" fmla="*/ 1112749 h 4557566"/>
              <a:gd name="connsiteX2" fmla="*/ 3882235 w 3882235"/>
              <a:gd name="connsiteY2" fmla="*/ 0 h 4557566"/>
              <a:gd name="connsiteX3" fmla="*/ 3733999 w 3882235"/>
              <a:gd name="connsiteY3" fmla="*/ 3404025 h 4557566"/>
              <a:gd name="connsiteX4" fmla="*/ 0 w 3882235"/>
              <a:gd name="connsiteY4" fmla="*/ 4557566 h 4557566"/>
              <a:gd name="connsiteX0" fmla="*/ 0 w 4134050"/>
              <a:gd name="connsiteY0" fmla="*/ 4616069 h 4616069"/>
              <a:gd name="connsiteX1" fmla="*/ 295428 w 4134050"/>
              <a:gd name="connsiteY1" fmla="*/ 1112749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134050"/>
              <a:gd name="connsiteY0" fmla="*/ 4616069 h 4616069"/>
              <a:gd name="connsiteX1" fmla="*/ 145596 w 4134050"/>
              <a:gd name="connsiteY1" fmla="*/ 909695 h 4616069"/>
              <a:gd name="connsiteX2" fmla="*/ 4134050 w 4134050"/>
              <a:gd name="connsiteY2" fmla="*/ 0 h 4616069"/>
              <a:gd name="connsiteX3" fmla="*/ 3985814 w 4134050"/>
              <a:gd name="connsiteY3" fmla="*/ 3404025 h 4616069"/>
              <a:gd name="connsiteX4" fmla="*/ 0 w 4134050"/>
              <a:gd name="connsiteY4" fmla="*/ 4616069 h 4616069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3985814 w 4617716"/>
              <a:gd name="connsiteY3" fmla="*/ 329981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145596 w 4617716"/>
              <a:gd name="connsiteY1" fmla="*/ 805481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617716"/>
              <a:gd name="connsiteY0" fmla="*/ 4511855 h 4511855"/>
              <a:gd name="connsiteX1" fmla="*/ 64465 w 4617716"/>
              <a:gd name="connsiteY1" fmla="*/ 828086 h 4511855"/>
              <a:gd name="connsiteX2" fmla="*/ 4617716 w 4617716"/>
              <a:gd name="connsiteY2" fmla="*/ 0 h 4511855"/>
              <a:gd name="connsiteX3" fmla="*/ 4481910 w 4617716"/>
              <a:gd name="connsiteY3" fmla="*/ 3155761 h 4511855"/>
              <a:gd name="connsiteX4" fmla="*/ 0 w 4617716"/>
              <a:gd name="connsiteY4" fmla="*/ 4511855 h 4511855"/>
              <a:gd name="connsiteX0" fmla="*/ 0 w 4758250"/>
              <a:gd name="connsiteY0" fmla="*/ 4478153 h 4478153"/>
              <a:gd name="connsiteX1" fmla="*/ 204999 w 4758250"/>
              <a:gd name="connsiteY1" fmla="*/ 828086 h 4478153"/>
              <a:gd name="connsiteX2" fmla="*/ 4758250 w 4758250"/>
              <a:gd name="connsiteY2" fmla="*/ 0 h 4478153"/>
              <a:gd name="connsiteX3" fmla="*/ 4622444 w 4758250"/>
              <a:gd name="connsiteY3" fmla="*/ 3155761 h 4478153"/>
              <a:gd name="connsiteX4" fmla="*/ 0 w 4758250"/>
              <a:gd name="connsiteY4" fmla="*/ 4478153 h 4478153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622444 w 4961294"/>
              <a:gd name="connsiteY3" fmla="*/ 3127817 h 4450209"/>
              <a:gd name="connsiteX4" fmla="*/ 0 w 4961294"/>
              <a:gd name="connsiteY4" fmla="*/ 4450209 h 4450209"/>
              <a:gd name="connsiteX0" fmla="*/ 0 w 4961294"/>
              <a:gd name="connsiteY0" fmla="*/ 4450209 h 4450209"/>
              <a:gd name="connsiteX1" fmla="*/ 204999 w 4961294"/>
              <a:gd name="connsiteY1" fmla="*/ 800142 h 4450209"/>
              <a:gd name="connsiteX2" fmla="*/ 4961294 w 4961294"/>
              <a:gd name="connsiteY2" fmla="*/ 0 h 4450209"/>
              <a:gd name="connsiteX3" fmla="*/ 4796225 w 4961294"/>
              <a:gd name="connsiteY3" fmla="*/ 3207629 h 4450209"/>
              <a:gd name="connsiteX4" fmla="*/ 0 w 4961294"/>
              <a:gd name="connsiteY4" fmla="*/ 4450209 h 445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294" h="4450209">
                <a:moveTo>
                  <a:pt x="0" y="4450209"/>
                </a:moveTo>
                <a:lnTo>
                  <a:pt x="204999" y="800142"/>
                </a:lnTo>
                <a:lnTo>
                  <a:pt x="4961294" y="0"/>
                </a:lnTo>
                <a:lnTo>
                  <a:pt x="4796225" y="3207629"/>
                </a:lnTo>
                <a:lnTo>
                  <a:pt x="0" y="4450209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45" y="1838081"/>
            <a:ext cx="28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(Interface Function Side)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36787" y="2425818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Parameter 1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25131" y="4015540"/>
            <a:ext cx="13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Parameter 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63157" y="1465694"/>
            <a:ext cx="185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SWAP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51637" y="4661871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57880" y="5171064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num2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33441" y="3008164"/>
            <a:ext cx="940133" cy="834159"/>
            <a:chOff x="5638800" y="2071272"/>
            <a:chExt cx="940133" cy="834159"/>
          </a:xfrm>
        </p:grpSpPr>
        <p:sp>
          <p:nvSpPr>
            <p:cNvPr id="25" name="Rectangle 24"/>
            <p:cNvSpPr/>
            <p:nvPr/>
          </p:nvSpPr>
          <p:spPr>
            <a:xfrm>
              <a:off x="5638800" y="207127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55132" y="2536099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num1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05400" y="2425818"/>
            <a:ext cx="951856" cy="878525"/>
            <a:chOff x="5638799" y="3300122"/>
            <a:chExt cx="951856" cy="878525"/>
          </a:xfrm>
        </p:grpSpPr>
        <p:sp>
          <p:nvSpPr>
            <p:cNvPr id="29" name="Rectangle 28"/>
            <p:cNvSpPr/>
            <p:nvPr/>
          </p:nvSpPr>
          <p:spPr>
            <a:xfrm>
              <a:off x="5638799" y="3300122"/>
              <a:ext cx="940133" cy="484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66854" y="3809315"/>
              <a:ext cx="92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temp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637604" y="4719697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87271" y="3043617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50043" y="2483644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parameters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7630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In main: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    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number1 = 7, number2 = 3;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swap(number1, number2);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Function definition: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 ( int &amp; num1, int &amp; num2)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temp;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 = num1;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num1 = num2;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num2 = temp;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12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function in the main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Parallelogram 38"/>
          <p:cNvSpPr/>
          <p:nvPr/>
        </p:nvSpPr>
        <p:spPr>
          <a:xfrm>
            <a:off x="2939092" y="1582953"/>
            <a:ext cx="5029200" cy="48006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67892" y="2012368"/>
            <a:ext cx="21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(Interface User Side)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09432" y="2497353"/>
            <a:ext cx="12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Argument 1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7327" y="386312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Argument 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int &amp;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19589" y="3218334"/>
            <a:ext cx="871577" cy="4016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48952" y="4523738"/>
            <a:ext cx="857635" cy="4284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97409" y="16430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SWAP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451768" y="4476604"/>
            <a:ext cx="1143000" cy="854317"/>
            <a:chOff x="1828800" y="2958178"/>
            <a:chExt cx="1143000" cy="854317"/>
          </a:xfrm>
        </p:grpSpPr>
        <p:sp>
          <p:nvSpPr>
            <p:cNvPr id="12" name="Rectangle 11"/>
            <p:cNvSpPr/>
            <p:nvPr/>
          </p:nvSpPr>
          <p:spPr>
            <a:xfrm>
              <a:off x="1891482" y="2958178"/>
              <a:ext cx="940133" cy="4849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95293" y="3014742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7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28800" y="344316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number2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7723" y="4053494"/>
            <a:ext cx="914400" cy="2057400"/>
            <a:chOff x="1295400" y="3886200"/>
            <a:chExt cx="914400" cy="2057400"/>
          </a:xfrm>
        </p:grpSpPr>
        <p:sp>
          <p:nvSpPr>
            <p:cNvPr id="28" name="Smiley Face 27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591294" y="4549115"/>
              <a:ext cx="618506" cy="9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4500346" y="3199177"/>
            <a:ext cx="940133" cy="4849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4203" y="3257003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68958" y="368416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number1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ends and interface disappears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19589" y="3218334"/>
            <a:ext cx="871577" cy="4016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48952" y="4523738"/>
            <a:ext cx="857635" cy="4284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451768" y="4476604"/>
            <a:ext cx="1143000" cy="854317"/>
            <a:chOff x="1828800" y="2958178"/>
            <a:chExt cx="1143000" cy="854317"/>
          </a:xfrm>
        </p:grpSpPr>
        <p:sp>
          <p:nvSpPr>
            <p:cNvPr id="12" name="Rectangle 11"/>
            <p:cNvSpPr/>
            <p:nvPr/>
          </p:nvSpPr>
          <p:spPr>
            <a:xfrm>
              <a:off x="1891482" y="2958178"/>
              <a:ext cx="940133" cy="4849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95293" y="3014742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7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28800" y="344316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number2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7723" y="4053494"/>
            <a:ext cx="914400" cy="2057400"/>
            <a:chOff x="1295400" y="3886200"/>
            <a:chExt cx="914400" cy="2057400"/>
          </a:xfrm>
        </p:grpSpPr>
        <p:sp>
          <p:nvSpPr>
            <p:cNvPr id="28" name="Smiley Face 27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591294" y="4549115"/>
              <a:ext cx="618506" cy="9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4500346" y="3199177"/>
            <a:ext cx="940133" cy="4849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4203" y="3257003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68958" y="368416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number1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Declare variable and call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In main: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 = 7;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average = Average (number, 8);</a:t>
            </a:r>
          </a:p>
          <a:p>
            <a:pPr marL="0" indent="0">
              <a:buNone/>
            </a:pP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/>
              <a:t>Function definition: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ouble Average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num1,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num2)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double average;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average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&lt;double&gt;(num1+num2)/2;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average;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Declare variable and call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58" y="1415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2096" y="2837765"/>
            <a:ext cx="1228106" cy="2057400"/>
            <a:chOff x="981694" y="3886200"/>
            <a:chExt cx="1228106" cy="2057400"/>
          </a:xfrm>
        </p:grpSpPr>
        <p:sp>
          <p:nvSpPr>
            <p:cNvPr id="9" name="Smiley Face 8"/>
            <p:cNvSpPr/>
            <p:nvPr/>
          </p:nvSpPr>
          <p:spPr>
            <a:xfrm>
              <a:off x="1295400" y="3886200"/>
              <a:ext cx="609600" cy="5334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9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14203" y="5181600"/>
              <a:ext cx="285997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5181600"/>
              <a:ext cx="299852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00200" y="4419600"/>
              <a:ext cx="609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1694" y="4533900"/>
              <a:ext cx="60960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891482" y="2958178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95293" y="301474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916640" y="1600200"/>
            <a:ext cx="5029200" cy="4800600"/>
            <a:chOff x="2888342" y="1587665"/>
            <a:chExt cx="5029200" cy="4800600"/>
          </a:xfrm>
        </p:grpSpPr>
        <p:sp>
          <p:nvSpPr>
            <p:cNvPr id="39" name="Parallelogram 38"/>
            <p:cNvSpPr/>
            <p:nvPr/>
          </p:nvSpPr>
          <p:spPr>
            <a:xfrm>
              <a:off x="2888342" y="1587665"/>
              <a:ext cx="5029200" cy="480060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17142" y="2017080"/>
              <a:ext cx="212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(Interface User Side)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58682" y="2502065"/>
              <a:ext cx="12918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1</a:t>
              </a:r>
            </a:p>
            <a:p>
              <a:pPr algn="ctr"/>
              <a:r>
                <a:rPr lang="en-US" dirty="0" smtClean="0"/>
                <a:t>int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76577" y="3867834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Argument 2</a:t>
              </a:r>
            </a:p>
            <a:p>
              <a:pPr algn="ctr"/>
              <a:r>
                <a:rPr lang="en-US" dirty="0" smtClean="0"/>
                <a:t>int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03780" y="5180239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Return value</a:t>
              </a:r>
            </a:p>
            <a:p>
              <a:pPr algn="ctr"/>
              <a:r>
                <a:rPr lang="en-US" dirty="0" smtClean="0"/>
                <a:t>double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12342" y="3202856"/>
              <a:ext cx="7751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08784" y="4635665"/>
              <a:ext cx="7751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1270" y="5851213"/>
              <a:ext cx="7751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46659" y="164774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AVERAGE</a:t>
              </a:r>
              <a:endParaRPr 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921394" y="3443163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60188" y="1903777"/>
            <a:ext cx="940133" cy="4849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88498" y="2388762"/>
            <a:ext cx="9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9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2366</Words>
  <Application>Microsoft Office PowerPoint</Application>
  <PresentationFormat>On-screen Show (4:3)</PresentationFormat>
  <Paragraphs>977</Paragraphs>
  <Slides>76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Another look at functions</vt:lpstr>
      <vt:lpstr>Two ways of looking at function</vt:lpstr>
      <vt:lpstr>Caller and function communicate through the interface</vt:lpstr>
      <vt:lpstr>Caller and function communicate through the interface</vt:lpstr>
      <vt:lpstr>Looking more carefully at the interface</vt:lpstr>
      <vt:lpstr>Looking more carefully at the interface</vt:lpstr>
      <vt:lpstr>In the main</vt:lpstr>
      <vt:lpstr>Declare variable and call function</vt:lpstr>
      <vt:lpstr>Declare variable and call function</vt:lpstr>
      <vt:lpstr>The arguments pass through integer values</vt:lpstr>
      <vt:lpstr>The arguments pass through integer values</vt:lpstr>
      <vt:lpstr>The arguments pass through integer values</vt:lpstr>
      <vt:lpstr>The arguments pass through integer values</vt:lpstr>
      <vt:lpstr>The arguments pass through integer values</vt:lpstr>
      <vt:lpstr>Now the second argument</vt:lpstr>
      <vt:lpstr>A literal can be passed into the argument</vt:lpstr>
      <vt:lpstr>A literal can be passed into the argument</vt:lpstr>
      <vt:lpstr>A literal can be passed into the argument</vt:lpstr>
      <vt:lpstr>A literal can be passed into the argument</vt:lpstr>
      <vt:lpstr>A literal can be passed into the argument</vt:lpstr>
      <vt:lpstr>Now the caller waits for the function to end</vt:lpstr>
      <vt:lpstr>Now on the function side</vt:lpstr>
      <vt:lpstr>Now on the function side</vt:lpstr>
      <vt:lpstr>Function gets the values for the parameters</vt:lpstr>
      <vt:lpstr>Function gets the values for the parameters</vt:lpstr>
      <vt:lpstr>Function gets the values for the parameters</vt:lpstr>
      <vt:lpstr>Function gets the values for the parameters</vt:lpstr>
      <vt:lpstr>Function gets the values for the parameters</vt:lpstr>
      <vt:lpstr>Function gets the values for the parameters</vt:lpstr>
      <vt:lpstr>Now on the function side</vt:lpstr>
      <vt:lpstr>Now on the function side</vt:lpstr>
      <vt:lpstr>Running the function code</vt:lpstr>
      <vt:lpstr>Running the function code</vt:lpstr>
      <vt:lpstr>Running the function code</vt:lpstr>
      <vt:lpstr>Running the function code</vt:lpstr>
      <vt:lpstr>Returning the function value</vt:lpstr>
      <vt:lpstr>Returning the function value</vt:lpstr>
      <vt:lpstr>Returning the function value</vt:lpstr>
      <vt:lpstr>Returning the function value</vt:lpstr>
      <vt:lpstr>Returning the function value</vt:lpstr>
      <vt:lpstr>Function finished</vt:lpstr>
      <vt:lpstr>Back in the main</vt:lpstr>
      <vt:lpstr>Back in the main</vt:lpstr>
      <vt:lpstr>Back in the main</vt:lpstr>
      <vt:lpstr>Back in the main</vt:lpstr>
      <vt:lpstr>Back in the main</vt:lpstr>
      <vt:lpstr>Finished</vt:lpstr>
      <vt:lpstr>Function Interface Disappears</vt:lpstr>
      <vt:lpstr>PowerPoint Presentation</vt:lpstr>
      <vt:lpstr>Passing parameters by reference</vt:lpstr>
      <vt:lpstr>Passing parameters by reference</vt:lpstr>
      <vt:lpstr>First action by the function</vt:lpstr>
      <vt:lpstr>First action by the function:</vt:lpstr>
      <vt:lpstr>Calling function in the main</vt:lpstr>
      <vt:lpstr>Calling function in the main</vt:lpstr>
      <vt:lpstr>Calling function in the main</vt:lpstr>
      <vt:lpstr>Calling function in the main</vt:lpstr>
      <vt:lpstr>Calling function in the main</vt:lpstr>
      <vt:lpstr>Calling function in the main</vt:lpstr>
      <vt:lpstr>Passing parameters by reference</vt:lpstr>
      <vt:lpstr>Now on the function side</vt:lpstr>
      <vt:lpstr>Now on the function side</vt:lpstr>
      <vt:lpstr>Passing parameters by reference</vt:lpstr>
      <vt:lpstr>Passing parameters by reference</vt:lpstr>
      <vt:lpstr>Now on the function side</vt:lpstr>
      <vt:lpstr>Now on the function side</vt:lpstr>
      <vt:lpstr>Passing parameters by reference</vt:lpstr>
      <vt:lpstr>Now on the function side</vt:lpstr>
      <vt:lpstr>Now on the function side</vt:lpstr>
      <vt:lpstr>Passing parameters by reference</vt:lpstr>
      <vt:lpstr>Now on the function side</vt:lpstr>
      <vt:lpstr>Now on the function side</vt:lpstr>
      <vt:lpstr>At end of function</vt:lpstr>
      <vt:lpstr>Passing parameters by reference</vt:lpstr>
      <vt:lpstr>Calling function in the main</vt:lpstr>
      <vt:lpstr>Function ends and interface disappears</vt:lpstr>
    </vt:vector>
  </TitlesOfParts>
  <Company>California State University, Fullerton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look at functions</dc:title>
  <dc:creator>Windows User</dc:creator>
  <cp:lastModifiedBy>Windows User</cp:lastModifiedBy>
  <cp:revision>43</cp:revision>
  <dcterms:created xsi:type="dcterms:W3CDTF">2014-01-24T01:34:34Z</dcterms:created>
  <dcterms:modified xsi:type="dcterms:W3CDTF">2014-10-10T21:35:25Z</dcterms:modified>
</cp:coreProperties>
</file>