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4" r:id="rId10"/>
    <p:sldId id="271" r:id="rId11"/>
    <p:sldId id="272" r:id="rId12"/>
    <p:sldId id="273" r:id="rId13"/>
    <p:sldId id="276" r:id="rId14"/>
    <p:sldId id="275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45B001-05F6-4BC5-922C-948C99DECF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1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E9A21-16EA-4575-AF24-74AE53FFA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5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9F222-2F9D-4C1E-8105-D984EF3218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4CBC3-48B7-4F48-8E02-ED676B389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0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C1CA6-3286-4EFF-9254-184938596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3C54B-6788-42E4-A24A-6B46BACD9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B851B-343C-4429-9E4C-41B7EAAC1E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82CCE-7DF4-4212-A630-1721A878C7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E0E30-99EE-4DDF-9756-F014C1BC3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F438F-FE14-44F4-95E2-0BBF54502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BECA9-07F8-4932-93DD-936D09EB5A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9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C4F1C-BF8B-4485-9CD5-EF0E91D6EA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M. Molodowitch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7988D74-A490-482F-98EF-3AA74D31C1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Molodowitch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8982-E994-4230-9E68-BD1EDBD8FC17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Pointers and </a:t>
            </a:r>
            <a:r>
              <a:rPr lang="en-US" smtClean="0"/>
              <a:t>Dynamic </a:t>
            </a:r>
            <a:r>
              <a:rPr lang="en-US" smtClean="0"/>
              <a:t>Variables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create new variables while the program is running by using pointers.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int;</a:t>
            </a:r>
          </a:p>
          <a:p>
            <a:pPr marL="0" indent="0">
              <a:buNone/>
            </a:pPr>
            <a:r>
              <a:rPr lang="en-US" dirty="0" smtClean="0"/>
              <a:t>We need a pointer variable to hold the address of the newly created dynamic variable because we don’t know where in memory the new variable will be until the program is running!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Variable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a pointer variable to a particular data type variable.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DataType</a:t>
            </a:r>
            <a:r>
              <a:rPr lang="en-US" dirty="0"/>
              <a:t>    *    </a:t>
            </a:r>
            <a:r>
              <a:rPr lang="en-US" dirty="0" err="1"/>
              <a:t>PointerVariableIdentifier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/>
              <a:t>PointerVariableIdentifier</a:t>
            </a:r>
            <a:r>
              <a:rPr lang="en-US" dirty="0" smtClean="0"/>
              <a:t> = new </a:t>
            </a:r>
            <a:r>
              <a:rPr lang="en-US" dirty="0" err="1" smtClean="0"/>
              <a:t>DataType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char;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4035194"/>
            <a:ext cx="630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Remember, must be same data type!!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362200" y="3886200"/>
            <a:ext cx="419100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553201" y="4419600"/>
            <a:ext cx="152400" cy="914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Picture of creating dynamic variable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char;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‘A’;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3674761"/>
            <a:ext cx="1676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17572" y="3691922"/>
            <a:ext cx="1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‘A’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6326" y="4920734"/>
            <a:ext cx="2514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28799" y="5486400"/>
            <a:ext cx="297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39762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4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Removing a dynamic variable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Normal local variables disappear when the function it is inside ends.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But …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In general, dynamic variables still are marked as in use, but cannot be accessed when the function ends!! </a:t>
            </a:r>
          </a:p>
        </p:txBody>
      </p:sp>
    </p:spTree>
    <p:extLst>
      <p:ext uri="{BB962C8B-B14F-4D97-AF65-F5344CB8AC3E}">
        <p14:creationId xmlns:p14="http://schemas.microsoft.com/office/powerpoint/2010/main" val="32896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Dynamic variables stick around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char;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‘A’;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3674761"/>
            <a:ext cx="1676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17572" y="3691922"/>
            <a:ext cx="1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‘A’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6326" y="4920734"/>
            <a:ext cx="2514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28799" y="5486400"/>
            <a:ext cx="297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39762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4400" y="3478775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During the function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4281903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After the function, local variable </a:t>
            </a:r>
            <a:r>
              <a:rPr lang="en-US" sz="3600" dirty="0" err="1" smtClean="0"/>
              <a:t>charPointer</a:t>
            </a:r>
            <a:r>
              <a:rPr lang="en-US" sz="3600" dirty="0" smtClean="0"/>
              <a:t> disappears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4578458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Dynamic variable is still there!!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12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0" grpId="1" animBg="1"/>
      <p:bldP spid="11" grpId="0"/>
      <p:bldP spid="11" grpId="1"/>
      <p:bldP spid="8" grpId="0"/>
      <p:bldP spid="8" grpId="1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Removing dynamic variable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M. Molodowitch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To remove a dynamic variable,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This removes the dynamic variable </a:t>
            </a:r>
            <a:r>
              <a:rPr lang="en-US" dirty="0" err="1" smtClean="0">
                <a:cs typeface="Courier New" pitchFamily="49" charset="0"/>
              </a:rPr>
              <a:t>charPointer</a:t>
            </a:r>
            <a:r>
              <a:rPr lang="en-US" dirty="0" smtClean="0">
                <a:cs typeface="Courier New" pitchFamily="49" charset="0"/>
              </a:rPr>
              <a:t> is pointing to, but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1562" y="3948847"/>
            <a:ext cx="1676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39312" y="3984309"/>
            <a:ext cx="1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‘A’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6326" y="5037692"/>
            <a:ext cx="2514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28799" y="5638800"/>
            <a:ext cx="297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39762" y="4533622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48200" y="3862597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sz="3200" dirty="0" smtClean="0"/>
              <a:t> is still around and still has the old address.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961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dynamic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happens if you tried this?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‘B’;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Run-time error!!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dynamic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are not going to store another address in the pointer immediately after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 smtClean="0"/>
              <a:t>, put in NULL.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delete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3100" y="3800624"/>
            <a:ext cx="1676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9193" y="3785407"/>
            <a:ext cx="1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‘A’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5041047"/>
            <a:ext cx="2514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5399" y="5523180"/>
            <a:ext cx="297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charPointer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591300" y="4385399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00" y="5041047"/>
            <a:ext cx="251460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Molodowitch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FD9-6889-49B4-9448-E94B1F1CDC6D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Working with linked lists is not that difficult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if…</a:t>
            </a:r>
          </a:p>
          <a:p>
            <a:pPr marL="0" indent="0">
              <a:buNone/>
            </a:pPr>
            <a:r>
              <a:rPr lang="en-US" dirty="0" smtClean="0"/>
              <a:t>you can represent linked lists with pictures </a:t>
            </a:r>
          </a:p>
          <a:p>
            <a:pPr marL="0" indent="0">
              <a:buNone/>
            </a:pPr>
            <a:r>
              <a:rPr lang="en-US" dirty="0" smtClean="0"/>
              <a:t>and …</a:t>
            </a:r>
          </a:p>
          <a:p>
            <a:pPr marL="0" indent="0">
              <a:buNone/>
            </a:pPr>
            <a:r>
              <a:rPr lang="en-US" dirty="0" smtClean="0"/>
              <a:t>can translate back and forth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between pictures and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Pointers are variables that store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memory addresses </a:t>
            </a:r>
            <a:r>
              <a:rPr lang="en-US" dirty="0" smtClean="0"/>
              <a:t>of other variables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Usually a pointer will hold addresses of variables for a specific data type: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Addresses of integer variables only, not for variables of type double.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Pointer variable declaration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   *    </a:t>
            </a:r>
            <a:r>
              <a:rPr lang="en-US" dirty="0" err="1" smtClean="0"/>
              <a:t>PointerVariableIdentifier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	 *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means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r>
              <a:rPr lang="en-US" dirty="0" smtClean="0"/>
              <a:t> holds addresses of variables 	of integer data type.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a pointer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with all other variables, a pointer variable is represented by a box labeled by the variable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3744" y="4571144"/>
            <a:ext cx="39624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61444" y="5258544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36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&amp;: Address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address operator returns the address of the variable that follows it.</a:t>
            </a:r>
          </a:p>
          <a:p>
            <a:pPr marL="0" indent="0">
              <a:buNone/>
            </a:pPr>
            <a:r>
              <a:rPr lang="en-US" dirty="0" smtClean="0"/>
              <a:t>Ex.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dirty="0" smtClean="0"/>
              <a:t> is an integer variable,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&amp;number  </a:t>
            </a:r>
            <a:r>
              <a:rPr lang="en-US" dirty="0" smtClean="0">
                <a:cs typeface="Courier New" pitchFamily="49" charset="0"/>
              </a:rPr>
              <a:t>will return the actual memory address of the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dirty="0" smtClean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So 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&amp;number;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means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will hold the address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number.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previous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521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number = 3;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&amp;number;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93672" y="3674761"/>
            <a:ext cx="2514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25362" y="412825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number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3773" y="3674761"/>
            <a:ext cx="691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746" y="38902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31356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1698414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Assume memory location at address 31356 is reserved for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4951" y="1828800"/>
            <a:ext cx="434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Assume memory location at address 31352 is reserved for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916326" y="4920734"/>
            <a:ext cx="2514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8799" y="5486400"/>
            <a:ext cx="2776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0038" y="4952423"/>
            <a:ext cx="1825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31356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506014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31352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04950" y="3081235"/>
            <a:ext cx="43104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we don’t know the actual addresses, we usually depict the value stored in a pointer with an arrow pointing to the variable whose address it stores.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39762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4950" y="3943008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often say “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/>
              <a:t>points</a:t>
            </a:r>
            <a:r>
              <a:rPr lang="en-US" sz="2800" dirty="0" smtClean="0"/>
              <a:t> to the variable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800" dirty="0" smtClean="0"/>
              <a:t>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68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 animBg="1"/>
      <p:bldP spid="13" grpId="0"/>
      <p:bldP spid="14" grpId="0"/>
      <p:bldP spid="14" grpId="1"/>
      <p:bldP spid="15" grpId="0"/>
      <p:bldP spid="15" grpId="1"/>
      <p:bldP spid="16" grpId="0"/>
      <p:bldP spid="16" grpId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*: Dereferencing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*</a:t>
            </a:r>
            <a:r>
              <a:rPr lang="en-US" dirty="0" smtClean="0"/>
              <a:t> used with a pointer variable is an operator that returns the variable the pointer points to, so in the previous picture: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93672" y="3674761"/>
            <a:ext cx="2514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25362" y="412825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number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3773" y="3674761"/>
            <a:ext cx="691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6326" y="4920734"/>
            <a:ext cx="2514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28799" y="5486400"/>
            <a:ext cx="2776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39762" y="4259536"/>
            <a:ext cx="0" cy="960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356347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is the same as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800" dirty="0" smtClean="0"/>
              <a:t> and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943582" y="4585914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5; </a:t>
            </a:r>
            <a:r>
              <a:rPr lang="en-US" sz="2800" dirty="0" smtClean="0">
                <a:latin typeface="+mn-lt"/>
                <a:cs typeface="Courier New" pitchFamily="49" charset="0"/>
              </a:rPr>
              <a:t>will mean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3773" y="3706270"/>
            <a:ext cx="691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0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8" grpId="1"/>
      <p:bldP spid="10" grpId="0" animBg="1"/>
      <p:bldP spid="11" grpId="0"/>
      <p:bldP spid="15" grpId="0"/>
      <p:bldP spid="16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have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you can assign NULL value (</a:t>
            </a:r>
            <a:r>
              <a:rPr lang="en-US" dirty="0" err="1" smtClean="0"/>
              <a:t>actally</a:t>
            </a:r>
            <a:r>
              <a:rPr lang="en-US" dirty="0" smtClean="0"/>
              <a:t> 0) to a pointer to indicate that there is no address stored there.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Pictorially, 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 Molodowitch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1CA6-3286-4EFF-9254-1849385960F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4956853"/>
            <a:ext cx="3979523" cy="771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38500" y="5644252"/>
            <a:ext cx="2678525" cy="52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intPointer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590800" y="4956853"/>
            <a:ext cx="3979523" cy="7714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559</Words>
  <Application>Microsoft Office PowerPoint</Application>
  <PresentationFormat>On-screen Show (4:3)</PresentationFormat>
  <Paragraphs>152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Pointers and Dynamic Variables </vt:lpstr>
      <vt:lpstr>PowerPoint Presentation</vt:lpstr>
      <vt:lpstr>Pointers</vt:lpstr>
      <vt:lpstr>Pointer syntax</vt:lpstr>
      <vt:lpstr>Picture of a pointer variable</vt:lpstr>
      <vt:lpstr>&amp;: Address Operator</vt:lpstr>
      <vt:lpstr>Picture of previous code</vt:lpstr>
      <vt:lpstr>*: Dereferencing Operator</vt:lpstr>
      <vt:lpstr>NULL value</vt:lpstr>
      <vt:lpstr>Dynamic Variables</vt:lpstr>
      <vt:lpstr>Dynamic Variable syntax</vt:lpstr>
      <vt:lpstr>Picture of creating dynamic variable</vt:lpstr>
      <vt:lpstr>Removing a dynamic variable</vt:lpstr>
      <vt:lpstr>Dynamic variables stick around</vt:lpstr>
      <vt:lpstr>Removing dynamic variable</vt:lpstr>
      <vt:lpstr>Removing dynamic variable</vt:lpstr>
      <vt:lpstr>Removing dynamic variable</vt:lpstr>
    </vt:vector>
  </TitlesOfParts>
  <Company>Cal State Fullerton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Recursive Functions</dc:title>
  <dc:creator>Mariko Molodowitch</dc:creator>
  <cp:lastModifiedBy>Windows User</cp:lastModifiedBy>
  <cp:revision>25</cp:revision>
  <dcterms:created xsi:type="dcterms:W3CDTF">2008-04-23T23:59:47Z</dcterms:created>
  <dcterms:modified xsi:type="dcterms:W3CDTF">2013-02-12T02:08:47Z</dcterms:modified>
</cp:coreProperties>
</file>