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40E0D0"/>
    <a:srgbClr val="50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5D5E-DA0D-473B-A6F7-5A1A305E6F68}" type="datetimeFigureOut">
              <a:rPr lang="de-DE" smtClean="0"/>
              <a:t>20.04.2018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722D-839C-4394-B7F8-D927DDDC7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57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5D5E-DA0D-473B-A6F7-5A1A305E6F68}" type="datetimeFigureOut">
              <a:rPr lang="de-DE" smtClean="0"/>
              <a:t>20.04.2018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722D-839C-4394-B7F8-D927DDDC7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20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5D5E-DA0D-473B-A6F7-5A1A305E6F68}" type="datetimeFigureOut">
              <a:rPr lang="de-DE" smtClean="0"/>
              <a:t>20.04.2018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722D-839C-4394-B7F8-D927DDDC7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61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5D5E-DA0D-473B-A6F7-5A1A305E6F68}" type="datetimeFigureOut">
              <a:rPr lang="de-DE" smtClean="0"/>
              <a:t>20.04.2018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722D-839C-4394-B7F8-D927DDDC7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6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5D5E-DA0D-473B-A6F7-5A1A305E6F68}" type="datetimeFigureOut">
              <a:rPr lang="de-DE" smtClean="0"/>
              <a:t>20.04.2018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722D-839C-4394-B7F8-D927DDDC7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90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5D5E-DA0D-473B-A6F7-5A1A305E6F68}" type="datetimeFigureOut">
              <a:rPr lang="de-DE" smtClean="0"/>
              <a:t>20.04.2018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722D-839C-4394-B7F8-D927DDDC7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10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5D5E-DA0D-473B-A6F7-5A1A305E6F68}" type="datetimeFigureOut">
              <a:rPr lang="de-DE" smtClean="0"/>
              <a:t>20.04.2018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722D-839C-4394-B7F8-D927DDDC7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65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5D5E-DA0D-473B-A6F7-5A1A305E6F68}" type="datetimeFigureOut">
              <a:rPr lang="de-DE" smtClean="0"/>
              <a:t>20.04.2018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722D-839C-4394-B7F8-D927DDDC7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09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5D5E-DA0D-473B-A6F7-5A1A305E6F68}" type="datetimeFigureOut">
              <a:rPr lang="de-DE" smtClean="0"/>
              <a:t>20.04.2018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722D-839C-4394-B7F8-D927DDDC7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19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5D5E-DA0D-473B-A6F7-5A1A305E6F68}" type="datetimeFigureOut">
              <a:rPr lang="de-DE" smtClean="0"/>
              <a:t>20.04.2018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722D-839C-4394-B7F8-D927DDDC7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5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5D5E-DA0D-473B-A6F7-5A1A305E6F68}" type="datetimeFigureOut">
              <a:rPr lang="de-DE" smtClean="0"/>
              <a:t>20.04.2018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722D-839C-4394-B7F8-D927DDDC7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88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65D5E-DA0D-473B-A6F7-5A1A305E6F68}" type="datetimeFigureOut">
              <a:rPr lang="de-DE" smtClean="0"/>
              <a:t>20.04.2018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722D-839C-4394-B7F8-D927DDDC7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70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ylinder 3"/>
          <p:cNvSpPr/>
          <p:nvPr/>
        </p:nvSpPr>
        <p:spPr>
          <a:xfrm>
            <a:off x="8793377" y="350517"/>
            <a:ext cx="1511300" cy="2396801"/>
          </a:xfrm>
          <a:prstGeom prst="can">
            <a:avLst/>
          </a:prstGeom>
          <a:solidFill>
            <a:srgbClr val="40E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800080"/>
                </a:solidFill>
              </a:rPr>
              <a:t>ZB MED</a:t>
            </a:r>
          </a:p>
          <a:p>
            <a:pPr algn="ctr"/>
            <a:r>
              <a:rPr lang="de-DE" dirty="0" smtClean="0">
                <a:solidFill>
                  <a:srgbClr val="800080"/>
                </a:solidFill>
              </a:rPr>
              <a:t>Knowledge</a:t>
            </a:r>
          </a:p>
          <a:p>
            <a:pPr algn="ctr"/>
            <a:r>
              <a:rPr lang="de-DE" dirty="0" smtClean="0">
                <a:solidFill>
                  <a:srgbClr val="800080"/>
                </a:solidFill>
              </a:rPr>
              <a:t>Environment</a:t>
            </a:r>
            <a:endParaRPr lang="de-DE" dirty="0">
              <a:solidFill>
                <a:srgbClr val="800080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95250" y="47711"/>
            <a:ext cx="1625600" cy="4573716"/>
            <a:chOff x="857250" y="558800"/>
            <a:chExt cx="1625600" cy="4724400"/>
          </a:xfrm>
        </p:grpSpPr>
        <p:sp>
          <p:nvSpPr>
            <p:cNvPr id="12" name="Abgerundetes Rechteck 11"/>
            <p:cNvSpPr/>
            <p:nvPr/>
          </p:nvSpPr>
          <p:spPr>
            <a:xfrm>
              <a:off x="857250" y="558800"/>
              <a:ext cx="1625600" cy="4724400"/>
            </a:xfrm>
            <a:prstGeom prst="roundRect">
              <a:avLst/>
            </a:prstGeom>
            <a:solidFill>
              <a:srgbClr val="800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rgbClr val="40E0D0"/>
                </a:solidFill>
              </a:endParaRPr>
            </a:p>
            <a:p>
              <a:pPr algn="ctr"/>
              <a:endParaRPr lang="de-DE" dirty="0">
                <a:solidFill>
                  <a:srgbClr val="40E0D0"/>
                </a:solidFill>
              </a:endParaRPr>
            </a:p>
            <a:p>
              <a:pPr algn="ctr"/>
              <a:endParaRPr lang="de-DE" dirty="0" smtClean="0">
                <a:solidFill>
                  <a:srgbClr val="40E0D0"/>
                </a:solidFill>
              </a:endParaRPr>
            </a:p>
            <a:p>
              <a:pPr algn="ctr"/>
              <a:endParaRPr lang="de-DE" dirty="0">
                <a:solidFill>
                  <a:srgbClr val="40E0D0"/>
                </a:solidFill>
              </a:endParaRPr>
            </a:p>
            <a:p>
              <a:pPr algn="ctr"/>
              <a:endParaRPr lang="de-DE" dirty="0" smtClean="0">
                <a:solidFill>
                  <a:srgbClr val="40E0D0"/>
                </a:solidFill>
              </a:endParaRPr>
            </a:p>
            <a:p>
              <a:pPr algn="ctr"/>
              <a:endParaRPr lang="de-DE" dirty="0">
                <a:solidFill>
                  <a:srgbClr val="40E0D0"/>
                </a:solidFill>
              </a:endParaRPr>
            </a:p>
            <a:p>
              <a:pPr algn="ctr"/>
              <a:endParaRPr lang="de-DE" dirty="0" smtClean="0">
                <a:solidFill>
                  <a:srgbClr val="40E0D0"/>
                </a:solidFill>
              </a:endParaRPr>
            </a:p>
            <a:p>
              <a:pPr algn="ctr"/>
              <a:endParaRPr lang="de-DE" dirty="0">
                <a:solidFill>
                  <a:srgbClr val="40E0D0"/>
                </a:solidFill>
              </a:endParaRPr>
            </a:p>
            <a:p>
              <a:pPr algn="ctr"/>
              <a:endParaRPr lang="de-DE" dirty="0" smtClean="0">
                <a:solidFill>
                  <a:srgbClr val="40E0D0"/>
                </a:solidFill>
              </a:endParaRPr>
            </a:p>
            <a:p>
              <a:pPr algn="ctr"/>
              <a:endParaRPr lang="de-DE" dirty="0">
                <a:solidFill>
                  <a:srgbClr val="40E0D0"/>
                </a:solidFill>
              </a:endParaRPr>
            </a:p>
            <a:p>
              <a:pPr algn="ctr"/>
              <a:endParaRPr lang="de-DE" dirty="0" smtClean="0">
                <a:solidFill>
                  <a:srgbClr val="40E0D0"/>
                </a:solidFill>
              </a:endParaRPr>
            </a:p>
            <a:p>
              <a:pPr algn="ctr"/>
              <a:endParaRPr lang="de-DE" dirty="0">
                <a:solidFill>
                  <a:srgbClr val="40E0D0"/>
                </a:solidFill>
              </a:endParaRPr>
            </a:p>
            <a:p>
              <a:pPr algn="ctr"/>
              <a:endParaRPr lang="de-DE" dirty="0" smtClean="0">
                <a:solidFill>
                  <a:srgbClr val="40E0D0"/>
                </a:solidFill>
              </a:endParaRPr>
            </a:p>
            <a:p>
              <a:pPr algn="ctr"/>
              <a:endParaRPr lang="de-DE" dirty="0">
                <a:solidFill>
                  <a:srgbClr val="40E0D0"/>
                </a:solidFill>
              </a:endParaRPr>
            </a:p>
            <a:p>
              <a:pPr algn="ctr"/>
              <a:r>
                <a:rPr lang="de-DE" dirty="0" err="1" smtClean="0">
                  <a:solidFill>
                    <a:srgbClr val="40E0D0"/>
                  </a:solidFill>
                </a:rPr>
                <a:t>Dictionaries</a:t>
              </a:r>
              <a:endParaRPr lang="de-DE" dirty="0">
                <a:solidFill>
                  <a:srgbClr val="40E0D0"/>
                </a:solidFill>
              </a:endParaRPr>
            </a:p>
          </p:txBody>
        </p:sp>
        <p:sp>
          <p:nvSpPr>
            <p:cNvPr id="7" name="Horizontaler Bildlauf 6"/>
            <p:cNvSpPr/>
            <p:nvPr/>
          </p:nvSpPr>
          <p:spPr>
            <a:xfrm>
              <a:off x="1028700" y="628650"/>
              <a:ext cx="1282700" cy="825500"/>
            </a:xfrm>
            <a:prstGeom prst="horizontalScroll">
              <a:avLst/>
            </a:prstGeom>
            <a:solidFill>
              <a:srgbClr val="40E0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rgbClr val="800080"/>
                  </a:solidFill>
                </a:rPr>
                <a:t>MeSH</a:t>
              </a:r>
              <a:endParaRPr lang="de-DE" dirty="0">
                <a:solidFill>
                  <a:srgbClr val="800080"/>
                </a:solidFill>
              </a:endParaRPr>
            </a:p>
          </p:txBody>
        </p:sp>
        <p:sp>
          <p:nvSpPr>
            <p:cNvPr id="8" name="Horizontaler Bildlauf 7"/>
            <p:cNvSpPr/>
            <p:nvPr/>
          </p:nvSpPr>
          <p:spPr>
            <a:xfrm>
              <a:off x="1028700" y="1440077"/>
              <a:ext cx="1282700" cy="825500"/>
            </a:xfrm>
            <a:prstGeom prst="horizontalScroll">
              <a:avLst/>
            </a:prstGeom>
            <a:solidFill>
              <a:srgbClr val="40E0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rgbClr val="800080"/>
                  </a:solidFill>
                </a:rPr>
                <a:t>ATC</a:t>
              </a:r>
              <a:endParaRPr lang="de-DE" dirty="0">
                <a:solidFill>
                  <a:srgbClr val="800080"/>
                </a:solidFill>
              </a:endParaRPr>
            </a:p>
          </p:txBody>
        </p:sp>
        <p:sp>
          <p:nvSpPr>
            <p:cNvPr id="9" name="Horizontaler Bildlauf 8"/>
            <p:cNvSpPr/>
            <p:nvPr/>
          </p:nvSpPr>
          <p:spPr>
            <a:xfrm>
              <a:off x="1028700" y="2252534"/>
              <a:ext cx="1282700" cy="825500"/>
            </a:xfrm>
            <a:prstGeom prst="horizontalScroll">
              <a:avLst/>
            </a:prstGeom>
            <a:solidFill>
              <a:srgbClr val="40E0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rgbClr val="800080"/>
                  </a:solidFill>
                </a:rPr>
                <a:t>EpSO</a:t>
              </a:r>
              <a:endParaRPr lang="de-DE" dirty="0">
                <a:solidFill>
                  <a:srgbClr val="800080"/>
                </a:solidFill>
              </a:endParaRPr>
            </a:p>
          </p:txBody>
        </p:sp>
        <p:sp>
          <p:nvSpPr>
            <p:cNvPr id="10" name="Horizontaler Bildlauf 9"/>
            <p:cNvSpPr/>
            <p:nvPr/>
          </p:nvSpPr>
          <p:spPr>
            <a:xfrm>
              <a:off x="1040327" y="3063961"/>
              <a:ext cx="1282700" cy="825500"/>
            </a:xfrm>
            <a:prstGeom prst="horizontalScroll">
              <a:avLst/>
            </a:prstGeom>
            <a:solidFill>
              <a:srgbClr val="40E0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rgbClr val="800080"/>
                  </a:solidFill>
                </a:rPr>
                <a:t>ESSO</a:t>
              </a:r>
              <a:endParaRPr lang="de-DE" dirty="0">
                <a:solidFill>
                  <a:srgbClr val="800080"/>
                </a:solidFill>
              </a:endParaRPr>
            </a:p>
          </p:txBody>
        </p:sp>
        <p:sp>
          <p:nvSpPr>
            <p:cNvPr id="11" name="Horizontaler Bildlauf 10"/>
            <p:cNvSpPr/>
            <p:nvPr/>
          </p:nvSpPr>
          <p:spPr>
            <a:xfrm>
              <a:off x="1034063" y="3862345"/>
              <a:ext cx="1282700" cy="825500"/>
            </a:xfrm>
            <a:prstGeom prst="horizontalScroll">
              <a:avLst/>
            </a:prstGeom>
            <a:solidFill>
              <a:srgbClr val="40E0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rgbClr val="800080"/>
                  </a:solidFill>
                </a:rPr>
                <a:t>EPI</a:t>
              </a:r>
              <a:endParaRPr lang="de-DE" dirty="0">
                <a:solidFill>
                  <a:srgbClr val="800080"/>
                </a:solidFill>
              </a:endParaRPr>
            </a:p>
          </p:txBody>
        </p:sp>
      </p:grpSp>
      <p:sp>
        <p:nvSpPr>
          <p:cNvPr id="15" name="Pfeil nach rechts 14"/>
          <p:cNvSpPr/>
          <p:nvPr/>
        </p:nvSpPr>
        <p:spPr>
          <a:xfrm>
            <a:off x="1820325" y="1896419"/>
            <a:ext cx="1143000" cy="876300"/>
          </a:xfrm>
          <a:prstGeom prst="rightArrow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Diagonal liegende Ecken des Rechtecks schneiden 18"/>
          <p:cNvSpPr/>
          <p:nvPr/>
        </p:nvSpPr>
        <p:spPr>
          <a:xfrm>
            <a:off x="3295135" y="799070"/>
            <a:ext cx="3769260" cy="3369276"/>
          </a:xfrm>
          <a:prstGeom prst="snip2DiagRect">
            <a:avLst/>
          </a:prstGeom>
          <a:solidFill>
            <a:srgbClr val="40E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800080"/>
              </a:solidFill>
            </a:endParaRPr>
          </a:p>
          <a:p>
            <a:pPr algn="ctr"/>
            <a:endParaRPr lang="de-DE" dirty="0">
              <a:solidFill>
                <a:srgbClr val="800080"/>
              </a:solidFill>
            </a:endParaRPr>
          </a:p>
          <a:p>
            <a:pPr algn="ctr"/>
            <a:endParaRPr lang="de-DE" dirty="0" smtClean="0">
              <a:solidFill>
                <a:srgbClr val="800080"/>
              </a:solidFill>
            </a:endParaRPr>
          </a:p>
          <a:p>
            <a:pPr algn="ctr"/>
            <a:endParaRPr lang="de-DE" dirty="0">
              <a:solidFill>
                <a:srgbClr val="800080"/>
              </a:solidFill>
            </a:endParaRPr>
          </a:p>
          <a:p>
            <a:pPr algn="ctr"/>
            <a:endParaRPr lang="de-DE" dirty="0" smtClean="0">
              <a:solidFill>
                <a:srgbClr val="800080"/>
              </a:solidFill>
            </a:endParaRPr>
          </a:p>
          <a:p>
            <a:pPr algn="ctr"/>
            <a:endParaRPr lang="de-DE" dirty="0">
              <a:solidFill>
                <a:srgbClr val="800080"/>
              </a:solidFill>
            </a:endParaRPr>
          </a:p>
          <a:p>
            <a:pPr algn="ctr"/>
            <a:endParaRPr lang="de-DE" dirty="0" smtClean="0">
              <a:solidFill>
                <a:srgbClr val="800080"/>
              </a:solidFill>
            </a:endParaRPr>
          </a:p>
          <a:p>
            <a:pPr algn="ctr"/>
            <a:endParaRPr lang="de-DE" dirty="0">
              <a:solidFill>
                <a:srgbClr val="800080"/>
              </a:solidFill>
            </a:endParaRPr>
          </a:p>
          <a:p>
            <a:pPr algn="ctr"/>
            <a:endParaRPr lang="de-DE" dirty="0" smtClean="0">
              <a:solidFill>
                <a:srgbClr val="800080"/>
              </a:solidFill>
            </a:endParaRPr>
          </a:p>
          <a:p>
            <a:pPr algn="ctr"/>
            <a:endParaRPr lang="de-DE" dirty="0" smtClean="0">
              <a:solidFill>
                <a:srgbClr val="800080"/>
              </a:solidFill>
            </a:endParaRPr>
          </a:p>
          <a:p>
            <a:pPr algn="ctr"/>
            <a:r>
              <a:rPr lang="de-DE" dirty="0" smtClean="0">
                <a:solidFill>
                  <a:srgbClr val="800080"/>
                </a:solidFill>
              </a:rPr>
              <a:t>UIMA-</a:t>
            </a:r>
            <a:r>
              <a:rPr lang="de-DE" dirty="0" err="1" smtClean="0">
                <a:solidFill>
                  <a:srgbClr val="800080"/>
                </a:solidFill>
              </a:rPr>
              <a:t>based</a:t>
            </a:r>
            <a:r>
              <a:rPr lang="de-DE" dirty="0" smtClean="0">
                <a:solidFill>
                  <a:srgbClr val="800080"/>
                </a:solidFill>
              </a:rPr>
              <a:t> Text Mining Workflow</a:t>
            </a:r>
            <a:endParaRPr lang="de-DE" dirty="0">
              <a:solidFill>
                <a:srgbClr val="800080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444895" y="969319"/>
            <a:ext cx="1181100" cy="825500"/>
          </a:xfrm>
          <a:prstGeom prst="round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40E0D0"/>
                </a:solidFill>
              </a:rPr>
              <a:t>Offset</a:t>
            </a:r>
          </a:p>
          <a:p>
            <a:pPr algn="ctr"/>
            <a:r>
              <a:rPr lang="de-DE" dirty="0" err="1" smtClean="0">
                <a:solidFill>
                  <a:srgbClr val="40E0D0"/>
                </a:solidFill>
              </a:rPr>
              <a:t>Tokenizer</a:t>
            </a:r>
            <a:endParaRPr lang="de-DE" dirty="0">
              <a:solidFill>
                <a:srgbClr val="40E0D0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5521345" y="1007419"/>
            <a:ext cx="1181100" cy="825500"/>
          </a:xfrm>
          <a:prstGeom prst="round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40E0D0"/>
                </a:solidFill>
              </a:rPr>
              <a:t>Snowball</a:t>
            </a:r>
            <a:endParaRPr lang="de-DE" dirty="0" smtClean="0">
              <a:solidFill>
                <a:srgbClr val="40E0D0"/>
              </a:solidFill>
            </a:endParaRPr>
          </a:p>
          <a:p>
            <a:pPr algn="ctr"/>
            <a:r>
              <a:rPr lang="de-DE" dirty="0" smtClean="0">
                <a:solidFill>
                  <a:srgbClr val="40E0D0"/>
                </a:solidFill>
              </a:rPr>
              <a:t>Stemmer</a:t>
            </a:r>
            <a:endParaRPr lang="de-DE" dirty="0">
              <a:solidFill>
                <a:srgbClr val="40E0D0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444895" y="2544814"/>
            <a:ext cx="1181100" cy="825500"/>
          </a:xfrm>
          <a:prstGeom prst="round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40E0D0"/>
                </a:solidFill>
              </a:rPr>
              <a:t>HMM</a:t>
            </a:r>
          </a:p>
          <a:p>
            <a:pPr algn="ctr"/>
            <a:r>
              <a:rPr lang="de-DE" dirty="0" err="1" smtClean="0">
                <a:solidFill>
                  <a:srgbClr val="40E0D0"/>
                </a:solidFill>
              </a:rPr>
              <a:t>Tagger</a:t>
            </a:r>
            <a:endParaRPr lang="de-DE" dirty="0">
              <a:solidFill>
                <a:srgbClr val="40E0D0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5521345" y="2544814"/>
            <a:ext cx="1181100" cy="825500"/>
          </a:xfrm>
          <a:prstGeom prst="round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40E0D0"/>
                </a:solidFill>
              </a:rPr>
              <a:t>Concept</a:t>
            </a:r>
            <a:endParaRPr lang="de-DE" dirty="0" smtClean="0">
              <a:solidFill>
                <a:srgbClr val="40E0D0"/>
              </a:solidFill>
            </a:endParaRPr>
          </a:p>
          <a:p>
            <a:pPr algn="ctr"/>
            <a:r>
              <a:rPr lang="de-DE" dirty="0" smtClean="0">
                <a:solidFill>
                  <a:srgbClr val="40E0D0"/>
                </a:solidFill>
              </a:rPr>
              <a:t>Mapper</a:t>
            </a:r>
            <a:endParaRPr lang="de-DE" dirty="0">
              <a:solidFill>
                <a:srgbClr val="40E0D0"/>
              </a:solidFill>
            </a:endParaRPr>
          </a:p>
        </p:txBody>
      </p:sp>
      <p:sp>
        <p:nvSpPr>
          <p:cNvPr id="24" name="Pfeil nach rechts 23"/>
          <p:cNvSpPr/>
          <p:nvPr/>
        </p:nvSpPr>
        <p:spPr>
          <a:xfrm>
            <a:off x="4772045" y="1286472"/>
            <a:ext cx="603250" cy="330200"/>
          </a:xfrm>
          <a:prstGeom prst="rightArrow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rechts 24"/>
          <p:cNvSpPr/>
          <p:nvPr/>
        </p:nvSpPr>
        <p:spPr>
          <a:xfrm rot="8068520">
            <a:off x="4772046" y="2048819"/>
            <a:ext cx="603250" cy="330200"/>
          </a:xfrm>
          <a:prstGeom prst="rightArrow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rechts 25"/>
          <p:cNvSpPr/>
          <p:nvPr/>
        </p:nvSpPr>
        <p:spPr>
          <a:xfrm>
            <a:off x="4772045" y="2747319"/>
            <a:ext cx="603250" cy="330200"/>
          </a:xfrm>
          <a:prstGeom prst="rightArrow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links und rechts 29"/>
          <p:cNvSpPr/>
          <p:nvPr/>
        </p:nvSpPr>
        <p:spPr>
          <a:xfrm>
            <a:off x="7210445" y="1020120"/>
            <a:ext cx="1357184" cy="876299"/>
          </a:xfrm>
          <a:prstGeom prst="leftRightArrow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Diagonal liegende Ecken des Rechtecks abrunden 31"/>
          <p:cNvSpPr/>
          <p:nvPr/>
        </p:nvSpPr>
        <p:spPr>
          <a:xfrm>
            <a:off x="8793377" y="2891481"/>
            <a:ext cx="1511300" cy="1729947"/>
          </a:xfrm>
          <a:prstGeom prst="round2DiagRect">
            <a:avLst/>
          </a:prstGeom>
          <a:solidFill>
            <a:srgbClr val="40E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800080"/>
                </a:solidFill>
              </a:rPr>
              <a:t>R</a:t>
            </a:r>
          </a:p>
          <a:p>
            <a:pPr algn="ctr"/>
            <a:r>
              <a:rPr lang="de-DE" dirty="0" smtClean="0">
                <a:solidFill>
                  <a:srgbClr val="800080"/>
                </a:solidFill>
              </a:rPr>
              <a:t>Data</a:t>
            </a:r>
          </a:p>
          <a:p>
            <a:pPr algn="ctr"/>
            <a:r>
              <a:rPr lang="de-DE" dirty="0" smtClean="0">
                <a:solidFill>
                  <a:srgbClr val="800080"/>
                </a:solidFill>
              </a:rPr>
              <a:t>Analysis</a:t>
            </a:r>
          </a:p>
          <a:p>
            <a:pPr algn="ctr"/>
            <a:endParaRPr lang="de-DE" dirty="0">
              <a:solidFill>
                <a:srgbClr val="800080"/>
              </a:solidFill>
            </a:endParaRPr>
          </a:p>
        </p:txBody>
      </p:sp>
      <p:sp>
        <p:nvSpPr>
          <p:cNvPr id="35" name="Nach rechts gekrümmter Pfeil 34"/>
          <p:cNvSpPr/>
          <p:nvPr/>
        </p:nvSpPr>
        <p:spPr>
          <a:xfrm>
            <a:off x="7396206" y="2150076"/>
            <a:ext cx="1225722" cy="2018270"/>
          </a:xfrm>
          <a:prstGeom prst="curvedRightArrow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95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45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ZB MED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Bernd Müller</dc:creator>
  <cp:lastModifiedBy>Bernd Müller</cp:lastModifiedBy>
  <cp:revision>7</cp:revision>
  <dcterms:created xsi:type="dcterms:W3CDTF">2018-04-20T19:28:32Z</dcterms:created>
  <dcterms:modified xsi:type="dcterms:W3CDTF">2018-04-20T20:07:20Z</dcterms:modified>
</cp:coreProperties>
</file>