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65" r:id="rId2"/>
    <p:sldId id="261" r:id="rId3"/>
    <p:sldId id="262" r:id="rId4"/>
    <p:sldId id="263" r:id="rId5"/>
    <p:sldId id="274" r:id="rId6"/>
    <p:sldId id="277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3477D58C-9977-473F-B9C8-175EF79549C4}"/>
    <pc:docChg chg="delSld">
      <pc:chgData name="Jan" userId="185de13651d64d23" providerId="LiveId" clId="{3477D58C-9977-473F-B9C8-175EF79549C4}" dt="2023-07-28T06:27:45.039" v="1" actId="47"/>
      <pc:docMkLst>
        <pc:docMk/>
      </pc:docMkLst>
      <pc:sldChg chg="del">
        <pc:chgData name="Jan" userId="185de13651d64d23" providerId="LiveId" clId="{3477D58C-9977-473F-B9C8-175EF79549C4}" dt="2023-07-28T06:27:39.508" v="0" actId="47"/>
        <pc:sldMkLst>
          <pc:docMk/>
          <pc:sldMk cId="0" sldId="259"/>
        </pc:sldMkLst>
      </pc:sldChg>
      <pc:sldChg chg="del">
        <pc:chgData name="Jan" userId="185de13651d64d23" providerId="LiveId" clId="{3477D58C-9977-473F-B9C8-175EF79549C4}" dt="2023-07-28T06:27:45.039" v="1" actId="47"/>
        <pc:sldMkLst>
          <pc:docMk/>
          <pc:sldMk cId="2263739706" sldId="269"/>
        </pc:sldMkLst>
      </pc:sldChg>
      <pc:sldMasterChg chg="delSldLayout">
        <pc:chgData name="Jan" userId="185de13651d64d23" providerId="LiveId" clId="{3477D58C-9977-473F-B9C8-175EF79549C4}" dt="2023-07-28T06:27:39.508" v="0" actId="47"/>
        <pc:sldMasterMkLst>
          <pc:docMk/>
          <pc:sldMasterMk cId="0" sldId="2147483657"/>
        </pc:sldMasterMkLst>
        <pc:sldLayoutChg chg="del">
          <pc:chgData name="Jan" userId="185de13651d64d23" providerId="LiveId" clId="{3477D58C-9977-473F-B9C8-175EF79549C4}" dt="2023-07-28T06:27:39.508" v="0" actId="47"/>
          <pc:sldLayoutMkLst>
            <pc:docMk/>
            <pc:sldMasterMk cId="0" sldId="2147483657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1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86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MACHINE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813334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ist das Maschinelle Lernen?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ein Generalisiertes Modell finden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Snapchat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besitzt In- und Output Werte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Labels, Classes bzw. Targets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Approximation einer F</a:t>
            </a:r>
            <a:r>
              <a:rPr lang="de-DE" dirty="0" err="1"/>
              <a:t>unktion</a:t>
            </a:r>
            <a:r>
              <a:rPr lang="de-DE" dirty="0"/>
              <a:t> anhand von Input Daten, die Numerische Werte annähert.</a:t>
            </a:r>
            <a:br>
              <a:rPr lang="de-DE" dirty="0"/>
            </a:br>
            <a:endParaRPr lang="de-DE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z.B. das Predizieren von Aktien-Preisen in </a:t>
            </a:r>
            <a:r>
              <a:rPr lang="en"/>
              <a:t>der Zukunft</a:t>
            </a:r>
            <a:endParaRPr lang="de-DE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Daten soll als Output die Klasse ausgegeben werden.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 Light</vt:lpstr>
      <vt:lpstr>Arial</vt:lpstr>
      <vt:lpstr>Arvo</vt:lpstr>
      <vt:lpstr>Roboto Condensed</vt:lpstr>
      <vt:lpstr>Salerio template</vt:lpstr>
      <vt:lpstr>MACHINE LEARNING</vt:lpstr>
      <vt:lpstr>WAS IST MACHINE LEARNING</vt:lpstr>
      <vt:lpstr>MACHINE LEARNING IM ALLTAG</vt:lpstr>
      <vt:lpstr>FELDER DES MACHINE LEARNINGS</vt:lpstr>
      <vt:lpstr>SUPERVISED LEARNING - DATEN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58</cp:revision>
  <dcterms:modified xsi:type="dcterms:W3CDTF">2023-07-28T06:27:54Z</dcterms:modified>
</cp:coreProperties>
</file>